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96" r:id="rId11"/>
    <p:sldId id="290" r:id="rId12"/>
    <p:sldId id="280" r:id="rId13"/>
    <p:sldId id="281" r:id="rId14"/>
    <p:sldId id="282" r:id="rId15"/>
    <p:sldId id="283" r:id="rId16"/>
    <p:sldId id="284" r:id="rId17"/>
    <p:sldId id="286" r:id="rId18"/>
    <p:sldId id="288" r:id="rId19"/>
    <p:sldId id="292" r:id="rId20"/>
    <p:sldId id="297" r:id="rId21"/>
    <p:sldId id="298" r:id="rId22"/>
    <p:sldId id="291" r:id="rId23"/>
    <p:sldId id="294" r:id="rId24"/>
    <p:sldId id="295" r:id="rId2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E433ED06-FFB3-4E1B-A50F-DAA1995E73FC}" type="presOf" srcId="{4E2C4ABA-6CDD-4A68-8C68-1E2FEBD81286}" destId="{B61DC849-A0A7-4511-945F-CB7926E026ED}" srcOrd="0" destOrd="0" presId="urn:microsoft.com/office/officeart/2005/8/layout/process4"/>
    <dgm:cxn modelId="{D431777A-1973-46B4-97B3-77D804607C1D}" type="presOf" srcId="{C6C048D5-38F2-47B1-A850-57D00D657CB4}" destId="{DB4685DB-31FE-4C6D-B083-47C99D50B161}" srcOrd="1" destOrd="0" presId="urn:microsoft.com/office/officeart/2005/8/layout/process4"/>
    <dgm:cxn modelId="{EA921855-4005-422C-AB19-1D795CD6841C}" type="presOf" srcId="{9B160BBC-6BA1-4BBC-AACE-E1B77F9A5CCD}" destId="{FA36ABE6-F1E1-4C74-9871-665B3044B504}" srcOrd="0" destOrd="0" presId="urn:microsoft.com/office/officeart/2005/8/layout/process4"/>
    <dgm:cxn modelId="{149EFBDB-CE39-4E21-8ED2-6A14E05CDFEB}" type="presOf" srcId="{DB38F9BD-B3F7-4FD1-B9EE-CBED2471F2ED}" destId="{94362E6E-6081-453D-A719-7A789B665C77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8162E1AA-8C3B-41D9-ACB3-BC07133C851D}" type="presOf" srcId="{6518CA8F-3F40-46BF-B8CD-A5FB5F036867}" destId="{FB244897-546C-4774-889C-E3DDC636EDB6}" srcOrd="0" destOrd="0" presId="urn:microsoft.com/office/officeart/2005/8/layout/process4"/>
    <dgm:cxn modelId="{0BC5A4B5-1B5B-41E2-AED0-85E95B2CE302}" type="presOf" srcId="{D97587B0-688C-49F9-B27E-39D6FC1F0BFA}" destId="{C426628A-1D98-44AD-9F04-FBB0C7AD99D0}" srcOrd="1" destOrd="0" presId="urn:microsoft.com/office/officeart/2005/8/layout/process4"/>
    <dgm:cxn modelId="{8E70EBDF-17FD-45ED-A4A3-66E86B602143}" type="presOf" srcId="{C6C048D5-38F2-47B1-A850-57D00D657CB4}" destId="{3DF29A53-647A-416E-9153-DB90A84EA24C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F1B00313-0699-4EC4-A0ED-5861AC9AB33E}" type="presOf" srcId="{830C1A4F-EC6D-477A-98AF-23761355051F}" destId="{0F29972D-E67C-4839-828B-6EBDB8DEAAEE}" srcOrd="0" destOrd="0" presId="urn:microsoft.com/office/officeart/2005/8/layout/process4"/>
    <dgm:cxn modelId="{CF958C11-38D4-4A91-B346-9CD448D05736}" type="presOf" srcId="{94580E0C-79B9-40F1-AE82-B8FF91C03E87}" destId="{5BCB82FB-42CA-4BEC-B6F7-FF580849ECC9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53C7E336-A3D5-4DC8-A1FB-C0C40CBE9ADA}" type="presOf" srcId="{739434F4-A072-44CB-85AA-536C73F5616F}" destId="{579A47CA-AD29-4184-B309-360C6AFC59F8}" srcOrd="0" destOrd="0" presId="urn:microsoft.com/office/officeart/2005/8/layout/process4"/>
    <dgm:cxn modelId="{AF80840C-3039-4909-A43C-B93EF0D1F9E9}" type="presOf" srcId="{5C46D62E-D6FF-4EC8-8D11-2C0D9E1DA606}" destId="{2D32854F-6F3A-4635-B9E3-EE36855DB5F8}" srcOrd="0" destOrd="0" presId="urn:microsoft.com/office/officeart/2005/8/layout/process4"/>
    <dgm:cxn modelId="{EDED7474-6FC9-42D6-B1AA-5BB6CE191BEB}" type="presOf" srcId="{FAB2A5C6-A322-4936-B6C3-09D8B001D395}" destId="{FFB4A47F-A657-4040-B9D3-1308F7B37399}" srcOrd="0" destOrd="0" presId="urn:microsoft.com/office/officeart/2005/8/layout/process4"/>
    <dgm:cxn modelId="{CA2A8DED-EF65-4AF5-A7C9-8CDD45B7BF27}" type="presOf" srcId="{F8A54FD5-83E3-4458-8F03-6F29F86611CB}" destId="{F897B8A4-2593-479E-A097-7767919DDC0B}" srcOrd="1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17BF3109-4FFF-4D2F-88B7-91283F632431}" type="presOf" srcId="{F8A54FD5-83E3-4458-8F03-6F29F86611CB}" destId="{17A53EF8-07B0-4AFD-9F1C-C28FE9C2FD77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B6B6A82F-2645-448A-B6B9-00D3D98E27B0}" type="presOf" srcId="{761B09D6-5962-44D9-B5F8-A43FDE727E74}" destId="{5F05B64E-AEA1-4433-B7D7-BA82770744EB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A23F5A15-8F70-40F5-A424-FB9216DE442D}" type="presOf" srcId="{33B6BC8E-7E22-434E-B865-B3FD5972E837}" destId="{6C725BD7-6D47-4804-89FE-13813260BABB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62FCE685-660B-4CDB-88BF-45A7AEA9A65E}" type="presOf" srcId="{D97587B0-688C-49F9-B27E-39D6FC1F0BFA}" destId="{6CB7C739-81C9-4ED6-9536-2C266FC5348F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2764F330-EC6D-4681-87EF-2FD17E4EC376}" type="presOf" srcId="{3F809FFC-F72F-46AC-B538-4C667215713B}" destId="{DA706083-A83F-4AE2-9AEF-DDC4FEE62578}" srcOrd="0" destOrd="0" presId="urn:microsoft.com/office/officeart/2005/8/layout/process4"/>
    <dgm:cxn modelId="{FCC73252-3A66-4B19-80C0-7B2480177581}" type="presParOf" srcId="{5F05B64E-AEA1-4433-B7D7-BA82770744EB}" destId="{945FB243-183C-417D-BA59-DE2A7FFB02FB}" srcOrd="0" destOrd="0" presId="urn:microsoft.com/office/officeart/2005/8/layout/process4"/>
    <dgm:cxn modelId="{F1B9D021-93AE-4525-8A3A-8B638C7CDEBC}" type="presParOf" srcId="{945FB243-183C-417D-BA59-DE2A7FFB02FB}" destId="{3DF29A53-647A-416E-9153-DB90A84EA24C}" srcOrd="0" destOrd="0" presId="urn:microsoft.com/office/officeart/2005/8/layout/process4"/>
    <dgm:cxn modelId="{BC9F5E8F-C245-40E9-94C5-205FB90C53EC}" type="presParOf" srcId="{945FB243-183C-417D-BA59-DE2A7FFB02FB}" destId="{DB4685DB-31FE-4C6D-B083-47C99D50B161}" srcOrd="1" destOrd="0" presId="urn:microsoft.com/office/officeart/2005/8/layout/process4"/>
    <dgm:cxn modelId="{BB784EEF-0236-4BEA-8D8F-BC391E692F35}" type="presParOf" srcId="{945FB243-183C-417D-BA59-DE2A7FFB02FB}" destId="{57C1E7BA-EBE9-4C40-8AD8-0C73AC1CBED4}" srcOrd="2" destOrd="0" presId="urn:microsoft.com/office/officeart/2005/8/layout/process4"/>
    <dgm:cxn modelId="{A4885340-F302-443D-8A8E-64A6A2B3CD94}" type="presParOf" srcId="{57C1E7BA-EBE9-4C40-8AD8-0C73AC1CBED4}" destId="{FB244897-546C-4774-889C-E3DDC636EDB6}" srcOrd="0" destOrd="0" presId="urn:microsoft.com/office/officeart/2005/8/layout/process4"/>
    <dgm:cxn modelId="{CC7C0D03-D229-4B3C-95B4-93BAB914E80D}" type="presParOf" srcId="{57C1E7BA-EBE9-4C40-8AD8-0C73AC1CBED4}" destId="{B61DC849-A0A7-4511-945F-CB7926E026ED}" srcOrd="1" destOrd="0" presId="urn:microsoft.com/office/officeart/2005/8/layout/process4"/>
    <dgm:cxn modelId="{3D12D959-9807-4CB1-9355-5B946080D433}" type="presParOf" srcId="{57C1E7BA-EBE9-4C40-8AD8-0C73AC1CBED4}" destId="{5BCB82FB-42CA-4BEC-B6F7-FF580849ECC9}" srcOrd="2" destOrd="0" presId="urn:microsoft.com/office/officeart/2005/8/layout/process4"/>
    <dgm:cxn modelId="{990191A1-1DF9-4624-8F8D-8F47DEAE1BEF}" type="presParOf" srcId="{57C1E7BA-EBE9-4C40-8AD8-0C73AC1CBED4}" destId="{579A47CA-AD29-4184-B309-360C6AFC59F8}" srcOrd="3" destOrd="0" presId="urn:microsoft.com/office/officeart/2005/8/layout/process4"/>
    <dgm:cxn modelId="{CF0E0DA9-945E-4A9C-ABC3-E074243FE7B8}" type="presParOf" srcId="{57C1E7BA-EBE9-4C40-8AD8-0C73AC1CBED4}" destId="{94362E6E-6081-453D-A719-7A789B665C77}" srcOrd="4" destOrd="0" presId="urn:microsoft.com/office/officeart/2005/8/layout/process4"/>
    <dgm:cxn modelId="{67860CD4-7CC4-47DC-A13C-45AA5EFA3035}" type="presParOf" srcId="{5F05B64E-AEA1-4433-B7D7-BA82770744EB}" destId="{0DBE11EC-E1AD-46A2-932D-B1816E7A8853}" srcOrd="1" destOrd="0" presId="urn:microsoft.com/office/officeart/2005/8/layout/process4"/>
    <dgm:cxn modelId="{E2ED8860-1835-445C-82DA-34D5E7E50BFE}" type="presParOf" srcId="{5F05B64E-AEA1-4433-B7D7-BA82770744EB}" destId="{B0C87D02-4251-4A99-BD5E-88DBD207233D}" srcOrd="2" destOrd="0" presId="urn:microsoft.com/office/officeart/2005/8/layout/process4"/>
    <dgm:cxn modelId="{C14B077E-5AE6-4A49-B7FA-51EE840A0A24}" type="presParOf" srcId="{B0C87D02-4251-4A99-BD5E-88DBD207233D}" destId="{17A53EF8-07B0-4AFD-9F1C-C28FE9C2FD77}" srcOrd="0" destOrd="0" presId="urn:microsoft.com/office/officeart/2005/8/layout/process4"/>
    <dgm:cxn modelId="{2263836B-02AE-4409-A7BE-2D1FD4A09981}" type="presParOf" srcId="{B0C87D02-4251-4A99-BD5E-88DBD207233D}" destId="{F897B8A4-2593-479E-A097-7767919DDC0B}" srcOrd="1" destOrd="0" presId="urn:microsoft.com/office/officeart/2005/8/layout/process4"/>
    <dgm:cxn modelId="{463AC9EB-4F01-4F8C-9166-A3BEE848D68D}" type="presParOf" srcId="{B0C87D02-4251-4A99-BD5E-88DBD207233D}" destId="{D2CAE91C-7F0A-4DC9-BF27-6D1C72898A2C}" srcOrd="2" destOrd="0" presId="urn:microsoft.com/office/officeart/2005/8/layout/process4"/>
    <dgm:cxn modelId="{52069A35-A934-45FD-8201-78CC83D88DE4}" type="presParOf" srcId="{D2CAE91C-7F0A-4DC9-BF27-6D1C72898A2C}" destId="{FA36ABE6-F1E1-4C74-9871-665B3044B504}" srcOrd="0" destOrd="0" presId="urn:microsoft.com/office/officeart/2005/8/layout/process4"/>
    <dgm:cxn modelId="{7F6BC543-102D-4BC2-987F-B430D77BB2F3}" type="presParOf" srcId="{D2CAE91C-7F0A-4DC9-BF27-6D1C72898A2C}" destId="{6C725BD7-6D47-4804-89FE-13813260BABB}" srcOrd="1" destOrd="0" presId="urn:microsoft.com/office/officeart/2005/8/layout/process4"/>
    <dgm:cxn modelId="{971EBE4C-D932-459D-9755-45EA7DF69A3C}" type="presParOf" srcId="{D2CAE91C-7F0A-4DC9-BF27-6D1C72898A2C}" destId="{0F29972D-E67C-4839-828B-6EBDB8DEAAEE}" srcOrd="2" destOrd="0" presId="urn:microsoft.com/office/officeart/2005/8/layout/process4"/>
    <dgm:cxn modelId="{FD414655-CB4E-4488-88BC-571CDB9A260D}" type="presParOf" srcId="{5F05B64E-AEA1-4433-B7D7-BA82770744EB}" destId="{50BE3C7F-CA6D-4882-A7F3-DDB28984B09C}" srcOrd="3" destOrd="0" presId="urn:microsoft.com/office/officeart/2005/8/layout/process4"/>
    <dgm:cxn modelId="{EC820513-48D0-4DCF-A9C5-0593CC681349}" type="presParOf" srcId="{5F05B64E-AEA1-4433-B7D7-BA82770744EB}" destId="{96FDB310-9468-4A79-8E54-44D67FC2F17C}" srcOrd="4" destOrd="0" presId="urn:microsoft.com/office/officeart/2005/8/layout/process4"/>
    <dgm:cxn modelId="{46AB3708-7E56-4416-9F50-D7BCFC1E2902}" type="presParOf" srcId="{96FDB310-9468-4A79-8E54-44D67FC2F17C}" destId="{6CB7C739-81C9-4ED6-9536-2C266FC5348F}" srcOrd="0" destOrd="0" presId="urn:microsoft.com/office/officeart/2005/8/layout/process4"/>
    <dgm:cxn modelId="{6D9C6888-B1CA-48FB-9B43-334FEAC97FF7}" type="presParOf" srcId="{96FDB310-9468-4A79-8E54-44D67FC2F17C}" destId="{C426628A-1D98-44AD-9F04-FBB0C7AD99D0}" srcOrd="1" destOrd="0" presId="urn:microsoft.com/office/officeart/2005/8/layout/process4"/>
    <dgm:cxn modelId="{2E93DAAA-D6B7-4449-BB63-A75FB312EBD1}" type="presParOf" srcId="{96FDB310-9468-4A79-8E54-44D67FC2F17C}" destId="{9E96C6CC-000C-4B30-AA35-41D1BF24F928}" srcOrd="2" destOrd="0" presId="urn:microsoft.com/office/officeart/2005/8/layout/process4"/>
    <dgm:cxn modelId="{52D27210-0860-4259-8BED-C50F0FD72CF0}" type="presParOf" srcId="{9E96C6CC-000C-4B30-AA35-41D1BF24F928}" destId="{FFB4A47F-A657-4040-B9D3-1308F7B37399}" srcOrd="0" destOrd="0" presId="urn:microsoft.com/office/officeart/2005/8/layout/process4"/>
    <dgm:cxn modelId="{C20818C3-F243-4C8D-A709-BA017D094341}" type="presParOf" srcId="{9E96C6CC-000C-4B30-AA35-41D1BF24F928}" destId="{2D32854F-6F3A-4635-B9E3-EE36855DB5F8}" srcOrd="1" destOrd="0" presId="urn:microsoft.com/office/officeart/2005/8/layout/process4"/>
    <dgm:cxn modelId="{AC76A4F8-3187-40C6-BBF5-EED573040E7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Chris Navarro (2011- I)</a:t>
          </a:r>
        </a:p>
        <a:p>
          <a:r>
            <a:rPr lang="es-PE" sz="1600" dirty="0" smtClean="0"/>
            <a:t>- Nicolay García (2011-II)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</a:p>
        <a:p>
          <a:r>
            <a:rPr lang="es-PE" sz="1600" dirty="0" smtClean="0"/>
            <a:t>                          - Jessica Luna (2011-I)</a:t>
          </a:r>
        </a:p>
        <a:p>
          <a:r>
            <a:rPr lang="es-PE" sz="1600" dirty="0" smtClean="0"/>
            <a:t>	          -  Alex Carnero (2011-II)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LinFactNeighborX="-9324" custLinFactNeighborY="1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0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206555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435139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435139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234401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440956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828239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828239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595870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839864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146071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146071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138083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344638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1747076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1747076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551191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1757746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136952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136952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0" y="541411"/>
          <a:ext cx="3609532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- Jessica Luna (2011-I)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-  Alex Carnero (2011-II)	</a:t>
          </a:r>
          <a:endParaRPr lang="es-PE" sz="1600" kern="1200" dirty="0"/>
        </a:p>
      </dsp:txBody>
      <dsp:txXfrm>
        <a:off x="0" y="541411"/>
        <a:ext cx="3609532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de Diciembre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6547"/>
              </p:ext>
            </p:extLst>
          </p:nvPr>
        </p:nvGraphicFramePr>
        <p:xfrm>
          <a:off x="323522" y="1268764"/>
          <a:ext cx="7992899" cy="5184002"/>
        </p:xfrm>
        <a:graphic>
          <a:graphicData uri="http://schemas.openxmlformats.org/drawingml/2006/table">
            <a:tbl>
              <a:tblPr/>
              <a:tblGrid>
                <a:gridCol w="360046"/>
                <a:gridCol w="3576298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</a:tblGrid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ÁREAS FUNCIONALES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30980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</a:t>
                      </a:r>
                      <a:r>
                        <a:rPr lang="es-PE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Procesos por Áreas Funcionales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Educación Técnica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Pastoral y Educación en Valores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Comité de Adquisiciones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Consejo Directivo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Administración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Donaciones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Formación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Imagen Institucional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Planificación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Proyectos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 Pastoral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Oficina de Coordinación de Programas de Educativos Rurales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SecretarÍa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Secretaria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MACROPROCESOS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IMAGEN INSTITUCIONAL Y DONACIONES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PROYECTOS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ASEGURAMIENTO DE LA CALIDAD EDUCATIVA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ORIENTACIÓN PASTORAL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CONTABILIDAD Y PRESUPUESTOS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4048" y="1167743"/>
            <a:ext cx="3240360" cy="4522514"/>
          </a:xfrm>
        </p:spPr>
        <p:txBody>
          <a:bodyPr/>
          <a:lstStyle/>
          <a:p>
            <a:pPr algn="ctr"/>
            <a:r>
              <a:rPr lang="es-PE" sz="3200" b="1" dirty="0" smtClean="0"/>
              <a:t>ARQUITECTURA DE NEGOCIOS</a:t>
            </a:r>
            <a:endParaRPr lang="es-PE" sz="3200" b="1" dirty="0"/>
          </a:p>
        </p:txBody>
      </p:sp>
      <p:pic>
        <p:nvPicPr>
          <p:cNvPr id="1026" name="Picture 2" descr="C:\Users\Susan\Desktop\upc\PROYECTO Fe y Alegria\Presentacion Final Ciclo 2011-02\Arquitectura de Procesos v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84"/>
            <a:ext cx="411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Educación Técnica – Dpto. Administración:</a:t>
            </a:r>
            <a:r>
              <a:rPr lang="es-PE" i="1" dirty="0" smtClean="0"/>
              <a:t> Realizar Inventario de Talleres y Realizar el 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Área de Pastoral y Educación en Valores – Dpto. 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355976" y="54452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* 20 </a:t>
            </a:r>
            <a:r>
              <a:rPr lang="es-PE" b="1" i="1" dirty="0"/>
              <a:t>Actas de Aceptación en Total</a:t>
            </a:r>
          </a:p>
        </p:txBody>
      </p:sp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68202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63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Solución </a:t>
            </a:r>
            <a:r>
              <a:rPr lang="es-PE" dirty="0"/>
              <a:t>(</a:t>
            </a:r>
            <a:r>
              <a:rPr lang="es-PE" dirty="0" smtClean="0"/>
              <a:t>Alcance) 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Objetivos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456323"/>
            <a:ext cx="6552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OE3: </a:t>
            </a:r>
            <a:r>
              <a:rPr lang="es-PE" sz="2000" dirty="0"/>
  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OE4: </a:t>
            </a:r>
            <a:r>
              <a:rPr lang="es-PE" sz="2000" dirty="0"/>
              <a:t>Integrar los nuevos procesos definidos con los que fueron desarrollados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516655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2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7" y="2445856"/>
            <a:ext cx="6552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OE5: </a:t>
            </a:r>
            <a:r>
              <a:rPr lang="es-PE" sz="2000" dirty="0"/>
              <a:t>Actualizar todos los documentos elaborados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00631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0576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98884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</a:t>
            </a:r>
            <a:r>
              <a:rPr lang="es-PE" sz="2000" dirty="0" smtClean="0"/>
              <a:t>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La mayor cantidad de procesos </a:t>
            </a:r>
            <a:r>
              <a:rPr lang="es-PE" sz="2000" b="1" dirty="0" smtClean="0"/>
              <a:t>(28) </a:t>
            </a:r>
            <a:r>
              <a:rPr lang="es-PE" sz="2000" dirty="0" smtClean="0"/>
              <a:t>son realizados por el Departamento de Administración.</a:t>
            </a: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Como resultado de la </a:t>
            </a:r>
            <a:r>
              <a:rPr lang="es-PE" sz="2000" b="1" dirty="0" smtClean="0"/>
              <a:t>Descomposición Funcional</a:t>
            </a:r>
            <a:r>
              <a:rPr lang="es-PE" sz="2000" dirty="0" smtClean="0"/>
              <a:t>, se obtuvieron </a:t>
            </a:r>
            <a:r>
              <a:rPr lang="es-PE" sz="2000" b="1" dirty="0" smtClean="0"/>
              <a:t>21 posibles proyectos.</a:t>
            </a:r>
            <a:endParaRPr lang="es-PE" sz="2000" b="1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573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437744"/>
            <a:ext cx="7416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COMPROMISO DE APOYO DE LA OFICINA CENTRAL DE FE Y ALEGRÍA PERÚ.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199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74168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LECCIONES APRENDIDAS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Realizar un </a:t>
            </a:r>
            <a:r>
              <a:rPr lang="es-ES" sz="2000" b="1" dirty="0"/>
              <a:t>seguimiento</a:t>
            </a:r>
            <a:r>
              <a:rPr lang="es-ES" sz="2000" dirty="0"/>
              <a:t> </a:t>
            </a:r>
            <a:r>
              <a:rPr lang="es-ES" sz="2000" b="1" dirty="0"/>
              <a:t>diario</a:t>
            </a:r>
            <a:r>
              <a:rPr lang="es-ES" sz="2000" dirty="0"/>
              <a:t> del cronograma de actividades, para evitar el cambio en las fechas y tiempos que éstas </a:t>
            </a:r>
            <a:r>
              <a:rPr lang="es-ES" sz="2000" dirty="0" smtClean="0"/>
              <a:t>tienen.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 smtClean="0"/>
              <a:t>Realizar </a:t>
            </a:r>
            <a:r>
              <a:rPr lang="es-ES" sz="2000" dirty="0"/>
              <a:t>un </a:t>
            </a:r>
            <a:r>
              <a:rPr lang="es-ES" sz="2000" b="1" dirty="0"/>
              <a:t>estudio previo más exhaustivo de la situación</a:t>
            </a:r>
            <a:r>
              <a:rPr lang="es-ES" sz="2000" dirty="0"/>
              <a:t>, antes de proponer un proyecto y definir su alcance. </a:t>
            </a: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Mantener </a:t>
            </a:r>
            <a:r>
              <a:rPr lang="es-ES" sz="2000" b="1" dirty="0"/>
              <a:t>una comunicación </a:t>
            </a:r>
            <a:r>
              <a:rPr lang="es-ES" sz="2000" b="1" dirty="0" smtClean="0"/>
              <a:t>constante y una relación cordial y sólida </a:t>
            </a:r>
            <a:r>
              <a:rPr lang="es-ES" sz="2000" dirty="0"/>
              <a:t>con los </a:t>
            </a:r>
            <a:r>
              <a:rPr lang="es-ES" sz="2000" dirty="0" smtClean="0"/>
              <a:t>clientes.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 smtClean="0"/>
              <a:t>Revisar</a:t>
            </a:r>
            <a:r>
              <a:rPr lang="es-ES" sz="2000" dirty="0" smtClean="0"/>
              <a:t> </a:t>
            </a:r>
            <a:r>
              <a:rPr lang="es-ES" sz="2000" dirty="0"/>
              <a:t>constantemente </a:t>
            </a:r>
            <a:r>
              <a:rPr lang="es-ES" sz="2000" b="1" dirty="0"/>
              <a:t>la(s) actualización(es) de la(s) metodología(s)</a:t>
            </a:r>
            <a:r>
              <a:rPr lang="es-ES" sz="2000" dirty="0"/>
              <a:t> utilizada en el proyecto. </a:t>
            </a:r>
            <a:endParaRPr lang="es-ES" sz="2000" dirty="0" smtClean="0"/>
          </a:p>
          <a:p>
            <a:pPr lvl="0" algn="just"/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/>
              <a:t>Coordinar</a:t>
            </a:r>
            <a:r>
              <a:rPr lang="es-ES" sz="2000" dirty="0"/>
              <a:t> y </a:t>
            </a:r>
            <a:r>
              <a:rPr lang="es-ES" sz="2000" b="1" dirty="0"/>
              <a:t>establecer</a:t>
            </a:r>
            <a:r>
              <a:rPr lang="es-ES" sz="2000" dirty="0"/>
              <a:t> cuidadosamente las </a:t>
            </a:r>
            <a:r>
              <a:rPr lang="es-ES" sz="2000" b="1" dirty="0"/>
              <a:t>citas con el cliente </a:t>
            </a:r>
            <a:r>
              <a:rPr lang="es-ES" sz="2000" dirty="0"/>
              <a:t>para que éstas no sean postergadas por su labor dentro de la institución. 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2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18575190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1412776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2709950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53647036"/>
              </p:ext>
            </p:extLst>
          </p:nvPr>
        </p:nvGraphicFramePr>
        <p:xfrm>
          <a:off x="4427984" y="476672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71575727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88693544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/>
              <a:t>Definición de Procesos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/>
              <a:t>Arquitectura de </a:t>
            </a:r>
            <a:r>
              <a:rPr lang="es-PE" sz="1600" dirty="0" smtClean="0"/>
              <a:t>Procesos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340768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21297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373216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365104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Cambios en la metodología de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modelamiento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utilizada en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757166884"/>
              </p:ext>
            </p:extLst>
          </p:nvPr>
        </p:nvGraphicFramePr>
        <p:xfrm>
          <a:off x="683568" y="148478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603</TotalTime>
  <Words>1360</Words>
  <Application>Microsoft Office PowerPoint</Application>
  <PresentationFormat>Presentación en pantalla (4:3)</PresentationFormat>
  <Paragraphs>396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5. EVIDENCIAS DEL PROYECTO</vt:lpstr>
      <vt:lpstr>ARQUITECTURA DE NEGOCIOS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Susan</cp:lastModifiedBy>
  <cp:revision>48</cp:revision>
  <dcterms:created xsi:type="dcterms:W3CDTF">2011-09-28T02:29:47Z</dcterms:created>
  <dcterms:modified xsi:type="dcterms:W3CDTF">2011-11-28T22:22:47Z</dcterms:modified>
</cp:coreProperties>
</file>