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76" r:id="rId2"/>
    <p:sldId id="259" r:id="rId3"/>
    <p:sldId id="260" r:id="rId4"/>
    <p:sldId id="277" r:id="rId5"/>
    <p:sldId id="264" r:id="rId6"/>
    <p:sldId id="273" r:id="rId7"/>
    <p:sldId id="278" r:id="rId8"/>
    <p:sldId id="279" r:id="rId9"/>
    <p:sldId id="274" r:id="rId10"/>
    <p:sldId id="296" r:id="rId11"/>
    <p:sldId id="290" r:id="rId12"/>
    <p:sldId id="299" r:id="rId13"/>
    <p:sldId id="280" r:id="rId14"/>
    <p:sldId id="281" r:id="rId15"/>
    <p:sldId id="283" r:id="rId16"/>
    <p:sldId id="284" r:id="rId17"/>
    <p:sldId id="286" r:id="rId18"/>
    <p:sldId id="288" r:id="rId19"/>
    <p:sldId id="292" r:id="rId20"/>
    <p:sldId id="291" r:id="rId21"/>
    <p:sldId id="294" r:id="rId22"/>
    <p:sldId id="295" r:id="rId23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BD9B53"/>
    <a:srgbClr val="E8D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71" autoAdjust="0"/>
  </p:normalViewPr>
  <p:slideViewPr>
    <p:cSldViewPr>
      <p:cViewPr>
        <p:scale>
          <a:sx n="70" d="100"/>
          <a:sy n="70" d="100"/>
        </p:scale>
        <p:origin x="-324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3DA14F-474F-4B9D-BE4A-ABCBF8BD76E7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288B2889-EBD8-4B3A-86EA-BB27E6B14BD0}">
      <dgm:prSet phldrT="[Texto]"/>
      <dgm:spPr/>
      <dgm:t>
        <a:bodyPr/>
        <a:lstStyle/>
        <a:p>
          <a:r>
            <a:rPr lang="es-PE" b="1" dirty="0" smtClean="0"/>
            <a:t>Inadecuada</a:t>
          </a:r>
          <a:r>
            <a:rPr lang="es-PE" dirty="0" smtClean="0"/>
            <a:t> definición de  funciones.</a:t>
          </a:r>
          <a:endParaRPr lang="es-PE" dirty="0"/>
        </a:p>
      </dgm:t>
    </dgm:pt>
    <dgm:pt modelId="{55CFDA90-0698-4459-96B6-F63960E87ED5}" type="parTrans" cxnId="{4F1E3513-1D74-439B-8E0B-BD8D57BB8FBE}">
      <dgm:prSet/>
      <dgm:spPr/>
      <dgm:t>
        <a:bodyPr/>
        <a:lstStyle/>
        <a:p>
          <a:endParaRPr lang="es-PE"/>
        </a:p>
      </dgm:t>
    </dgm:pt>
    <dgm:pt modelId="{5915A204-7A70-4E09-9D67-5CBB199C4A37}" type="sibTrans" cxnId="{4F1E3513-1D74-439B-8E0B-BD8D57BB8FBE}">
      <dgm:prSet/>
      <dgm:spPr/>
      <dgm:t>
        <a:bodyPr/>
        <a:lstStyle/>
        <a:p>
          <a:endParaRPr lang="es-PE"/>
        </a:p>
      </dgm:t>
    </dgm:pt>
    <dgm:pt modelId="{85E86D2F-3E74-4B44-A0CE-8CED77829963}">
      <dgm:prSet phldrT="[Texto]"/>
      <dgm:spPr/>
      <dgm:t>
        <a:bodyPr/>
        <a:lstStyle/>
        <a:p>
          <a:endParaRPr lang="es-PE" dirty="0"/>
        </a:p>
      </dgm:t>
    </dgm:pt>
    <dgm:pt modelId="{FF21C1C1-6311-44CF-83BD-E7E0E1358E55}" type="parTrans" cxnId="{50A15E11-29C1-43ED-BC01-7EDF88AE450F}">
      <dgm:prSet/>
      <dgm:spPr/>
      <dgm:t>
        <a:bodyPr/>
        <a:lstStyle/>
        <a:p>
          <a:endParaRPr lang="es-PE"/>
        </a:p>
      </dgm:t>
    </dgm:pt>
    <dgm:pt modelId="{B587A1F7-62A7-4445-A562-7ECA8D74E0C4}" type="sibTrans" cxnId="{50A15E11-29C1-43ED-BC01-7EDF88AE450F}">
      <dgm:prSet/>
      <dgm:spPr/>
      <dgm:t>
        <a:bodyPr/>
        <a:lstStyle/>
        <a:p>
          <a:endParaRPr lang="es-PE"/>
        </a:p>
      </dgm:t>
    </dgm:pt>
    <dgm:pt modelId="{50CA4AF0-33D6-4ABC-87AD-D2127F0FA470}">
      <dgm:prSet phldrT="[Texto]"/>
      <dgm:spPr/>
      <dgm:t>
        <a:bodyPr/>
        <a:lstStyle/>
        <a:p>
          <a:endParaRPr lang="es-PE" dirty="0"/>
        </a:p>
      </dgm:t>
    </dgm:pt>
    <dgm:pt modelId="{FE317772-B7A1-4206-BCDD-0D10509CCCFA}" type="sibTrans" cxnId="{95E37831-2D30-449F-BA17-E9B50F736802}">
      <dgm:prSet/>
      <dgm:spPr/>
      <dgm:t>
        <a:bodyPr/>
        <a:lstStyle/>
        <a:p>
          <a:endParaRPr lang="es-PE"/>
        </a:p>
      </dgm:t>
    </dgm:pt>
    <dgm:pt modelId="{DC31BB74-8A50-4207-976A-BE7A652D7E70}" type="parTrans" cxnId="{95E37831-2D30-449F-BA17-E9B50F736802}">
      <dgm:prSet/>
      <dgm:spPr/>
      <dgm:t>
        <a:bodyPr/>
        <a:lstStyle/>
        <a:p>
          <a:endParaRPr lang="es-PE"/>
        </a:p>
      </dgm:t>
    </dgm:pt>
    <dgm:pt modelId="{B7EAC612-250D-4893-A5D4-EBF03C723BAE}">
      <dgm:prSet phldrT="[Texto]"/>
      <dgm:spPr/>
      <dgm:t>
        <a:bodyPr/>
        <a:lstStyle/>
        <a:p>
          <a:r>
            <a:rPr lang="es-PE" dirty="0" smtClean="0"/>
            <a:t>Trabajo </a:t>
          </a:r>
          <a:r>
            <a:rPr lang="es-PE" b="1" dirty="0" smtClean="0"/>
            <a:t>excesivo</a:t>
          </a:r>
          <a:r>
            <a:rPr lang="es-PE" dirty="0" smtClean="0"/>
            <a:t> e </a:t>
          </a:r>
          <a:r>
            <a:rPr lang="es-PE" b="1" dirty="0" smtClean="0"/>
            <a:t>innecesario</a:t>
          </a:r>
          <a:r>
            <a:rPr lang="es-PE" dirty="0" smtClean="0"/>
            <a:t>.</a:t>
          </a:r>
          <a:endParaRPr lang="es-PE" dirty="0"/>
        </a:p>
      </dgm:t>
    </dgm:pt>
    <dgm:pt modelId="{11BDAFAB-C201-4FD3-99B9-0492418687A0}" type="sibTrans" cxnId="{3C3ABD88-BB35-4FBF-A08D-186307D6D27E}">
      <dgm:prSet/>
      <dgm:spPr/>
      <dgm:t>
        <a:bodyPr/>
        <a:lstStyle/>
        <a:p>
          <a:endParaRPr lang="es-PE"/>
        </a:p>
      </dgm:t>
    </dgm:pt>
    <dgm:pt modelId="{3B6E3D4D-1BFA-4BDB-8BA7-E056ED9CA190}" type="parTrans" cxnId="{3C3ABD88-BB35-4FBF-A08D-186307D6D27E}">
      <dgm:prSet/>
      <dgm:spPr/>
      <dgm:t>
        <a:bodyPr/>
        <a:lstStyle/>
        <a:p>
          <a:endParaRPr lang="es-PE"/>
        </a:p>
      </dgm:t>
    </dgm:pt>
    <dgm:pt modelId="{CC332904-6ADA-4E92-BF62-2CA3491BECDE}">
      <dgm:prSet/>
      <dgm:spPr/>
      <dgm:t>
        <a:bodyPr/>
        <a:lstStyle/>
        <a:p>
          <a:r>
            <a:rPr lang="es-PE" b="1" dirty="0" smtClean="0"/>
            <a:t>Exceso</a:t>
          </a:r>
          <a:r>
            <a:rPr lang="es-PE" dirty="0" smtClean="0"/>
            <a:t> de tiempo para cumplir con </a:t>
          </a:r>
          <a:r>
            <a:rPr lang="es-PE" b="1" dirty="0" smtClean="0"/>
            <a:t>actividades</a:t>
          </a:r>
          <a:r>
            <a:rPr lang="es-PE" dirty="0" smtClean="0"/>
            <a:t> </a:t>
          </a:r>
          <a:r>
            <a:rPr lang="es-PE" b="1" dirty="0" smtClean="0"/>
            <a:t>cotidianas</a:t>
          </a:r>
          <a:r>
            <a:rPr lang="es-PE" dirty="0" smtClean="0"/>
            <a:t>.</a:t>
          </a:r>
          <a:endParaRPr lang="es-PE" dirty="0"/>
        </a:p>
      </dgm:t>
    </dgm:pt>
    <dgm:pt modelId="{30152282-3D38-4736-A629-44A0A39629EC}" type="parTrans" cxnId="{33569AD3-8346-4962-BB5D-91467A813803}">
      <dgm:prSet/>
      <dgm:spPr/>
      <dgm:t>
        <a:bodyPr/>
        <a:lstStyle/>
        <a:p>
          <a:endParaRPr lang="es-PE"/>
        </a:p>
      </dgm:t>
    </dgm:pt>
    <dgm:pt modelId="{6A16980F-C064-4399-9C98-42E3248B1BD9}" type="sibTrans" cxnId="{33569AD3-8346-4962-BB5D-91467A813803}">
      <dgm:prSet/>
      <dgm:spPr/>
      <dgm:t>
        <a:bodyPr/>
        <a:lstStyle/>
        <a:p>
          <a:endParaRPr lang="es-PE"/>
        </a:p>
      </dgm:t>
    </dgm:pt>
    <dgm:pt modelId="{B5FE885C-E3F3-49DF-BC16-771D583BD401}">
      <dgm:prSet/>
      <dgm:spPr/>
      <dgm:t>
        <a:bodyPr/>
        <a:lstStyle/>
        <a:p>
          <a:r>
            <a:rPr lang="es-PE" dirty="0" smtClean="0"/>
            <a:t>Gran parte de los procesos se realizan de manera </a:t>
          </a:r>
          <a:r>
            <a:rPr lang="es-PE" b="1" dirty="0" smtClean="0"/>
            <a:t>manual</a:t>
          </a:r>
          <a:r>
            <a:rPr lang="es-PE" dirty="0" smtClean="0"/>
            <a:t> y </a:t>
          </a:r>
          <a:r>
            <a:rPr lang="es-PE" b="1" dirty="0" smtClean="0"/>
            <a:t>mecánica</a:t>
          </a:r>
          <a:r>
            <a:rPr lang="es-PE" dirty="0" smtClean="0"/>
            <a:t>.</a:t>
          </a:r>
          <a:endParaRPr lang="es-PE" dirty="0"/>
        </a:p>
      </dgm:t>
    </dgm:pt>
    <dgm:pt modelId="{8639A02B-509B-4C75-BD5E-085F3585644D}" type="parTrans" cxnId="{72EB257C-30BA-485E-BDFD-6B6EBE237F87}">
      <dgm:prSet/>
      <dgm:spPr/>
      <dgm:t>
        <a:bodyPr/>
        <a:lstStyle/>
        <a:p>
          <a:endParaRPr lang="es-PE"/>
        </a:p>
      </dgm:t>
    </dgm:pt>
    <dgm:pt modelId="{CFDACEE3-04D9-4CB4-9098-4CDF29C68E8F}" type="sibTrans" cxnId="{72EB257C-30BA-485E-BDFD-6B6EBE237F87}">
      <dgm:prSet/>
      <dgm:spPr/>
      <dgm:t>
        <a:bodyPr/>
        <a:lstStyle/>
        <a:p>
          <a:endParaRPr lang="es-PE"/>
        </a:p>
      </dgm:t>
    </dgm:pt>
    <dgm:pt modelId="{10BB9BD5-B216-4497-BD49-DEDAEB2305DA}">
      <dgm:prSet/>
      <dgm:spPr/>
      <dgm:t>
        <a:bodyPr/>
        <a:lstStyle/>
        <a:p>
          <a:endParaRPr lang="es-PE" dirty="0"/>
        </a:p>
      </dgm:t>
    </dgm:pt>
    <dgm:pt modelId="{335009CF-6212-43E8-AF46-1E8D8E0B73AC}" type="parTrans" cxnId="{6A53848B-607A-452F-87EA-1A10A50A9A01}">
      <dgm:prSet/>
      <dgm:spPr/>
      <dgm:t>
        <a:bodyPr/>
        <a:lstStyle/>
        <a:p>
          <a:endParaRPr lang="es-PE"/>
        </a:p>
      </dgm:t>
    </dgm:pt>
    <dgm:pt modelId="{592BE359-34BD-4D1B-B9C3-B851AAA680EB}" type="sibTrans" cxnId="{6A53848B-607A-452F-87EA-1A10A50A9A01}">
      <dgm:prSet/>
      <dgm:spPr/>
      <dgm:t>
        <a:bodyPr/>
        <a:lstStyle/>
        <a:p>
          <a:endParaRPr lang="es-PE"/>
        </a:p>
      </dgm:t>
    </dgm:pt>
    <dgm:pt modelId="{D23A55B6-FF97-471C-8661-E234F10D4CC5}">
      <dgm:prSet/>
      <dgm:spPr/>
      <dgm:t>
        <a:bodyPr/>
        <a:lstStyle/>
        <a:p>
          <a:endParaRPr lang="es-PE" dirty="0"/>
        </a:p>
      </dgm:t>
    </dgm:pt>
    <dgm:pt modelId="{6078E08B-CC18-46DD-B446-6FA86BA58599}" type="parTrans" cxnId="{48E79F8F-D6EA-46FD-B904-330102D685C3}">
      <dgm:prSet/>
      <dgm:spPr/>
      <dgm:t>
        <a:bodyPr/>
        <a:lstStyle/>
        <a:p>
          <a:endParaRPr lang="es-PE"/>
        </a:p>
      </dgm:t>
    </dgm:pt>
    <dgm:pt modelId="{0E6A6C1E-5456-4172-949A-9861A46AD5CD}" type="sibTrans" cxnId="{48E79F8F-D6EA-46FD-B904-330102D685C3}">
      <dgm:prSet/>
      <dgm:spPr/>
      <dgm:t>
        <a:bodyPr/>
        <a:lstStyle/>
        <a:p>
          <a:endParaRPr lang="es-PE"/>
        </a:p>
      </dgm:t>
    </dgm:pt>
    <dgm:pt modelId="{97F19B5D-CF22-49A4-8994-C2E6730082AE}" type="pres">
      <dgm:prSet presAssocID="{003DA14F-474F-4B9D-BE4A-ABCBF8BD76E7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B3B4FA7D-20AF-4D68-B642-65956BC3055F}" type="pres">
      <dgm:prSet presAssocID="{288B2889-EBD8-4B3A-86EA-BB27E6B14BD0}" presName="linNode" presStyleCnt="0"/>
      <dgm:spPr/>
    </dgm:pt>
    <dgm:pt modelId="{0FA35E76-79BD-48F4-A7BE-A040EE6239ED}" type="pres">
      <dgm:prSet presAssocID="{288B2889-EBD8-4B3A-86EA-BB27E6B14BD0}" presName="parentShp" presStyleLbl="node1" presStyleIdx="0" presStyleCnt="4" custScaleX="14262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2A5B827-9E67-4868-9597-E2295D21917C}" type="pres">
      <dgm:prSet presAssocID="{288B2889-EBD8-4B3A-86EA-BB27E6B14BD0}" presName="childShp" presStyleLbl="bgAccFollowNode1" presStyleIdx="0" presStyleCnt="4" custScaleX="48865" custScaleY="9691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4AC0E9B-E267-40E3-80EC-002E51503DA7}" type="pres">
      <dgm:prSet presAssocID="{5915A204-7A70-4E09-9D67-5CBB199C4A37}" presName="spacing" presStyleCnt="0"/>
      <dgm:spPr/>
    </dgm:pt>
    <dgm:pt modelId="{F98B617F-8C7E-4AC0-8BB7-CE7FA9ADC43E}" type="pres">
      <dgm:prSet presAssocID="{B7EAC612-250D-4893-A5D4-EBF03C723BAE}" presName="linNode" presStyleCnt="0"/>
      <dgm:spPr/>
    </dgm:pt>
    <dgm:pt modelId="{C5ED66BE-C3BD-4707-B2F6-EC5E34DACAFD}" type="pres">
      <dgm:prSet presAssocID="{B7EAC612-250D-4893-A5D4-EBF03C723BAE}" presName="parentShp" presStyleLbl="node1" presStyleIdx="1" presStyleCnt="4" custScaleX="14262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3570C86-AB2C-41BE-A5E0-C8D588A0CA1A}" type="pres">
      <dgm:prSet presAssocID="{B7EAC612-250D-4893-A5D4-EBF03C723BAE}" presName="childShp" presStyleLbl="bgAccFollowNode1" presStyleIdx="1" presStyleCnt="4" custScaleX="488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D264403-0931-4ECB-8639-C72B1FEC619B}" type="pres">
      <dgm:prSet presAssocID="{11BDAFAB-C201-4FD3-99B9-0492418687A0}" presName="spacing" presStyleCnt="0"/>
      <dgm:spPr/>
    </dgm:pt>
    <dgm:pt modelId="{845D13ED-15CD-4C3E-9B6A-DA7C637F7CB9}" type="pres">
      <dgm:prSet presAssocID="{B5FE885C-E3F3-49DF-BC16-771D583BD401}" presName="linNode" presStyleCnt="0"/>
      <dgm:spPr/>
    </dgm:pt>
    <dgm:pt modelId="{7A1CE850-E913-4E6D-B117-E56E80EB8B95}" type="pres">
      <dgm:prSet presAssocID="{B5FE885C-E3F3-49DF-BC16-771D583BD401}" presName="parentShp" presStyleLbl="node1" presStyleIdx="2" presStyleCnt="4" custScaleX="14262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7D1B473-23B8-4608-8EBB-129E108641A7}" type="pres">
      <dgm:prSet presAssocID="{B5FE885C-E3F3-49DF-BC16-771D583BD401}" presName="childShp" presStyleLbl="bgAccFollowNode1" presStyleIdx="2" presStyleCnt="4" custScaleX="488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1038106-86F3-475A-AC12-DA0D6CDF383C}" type="pres">
      <dgm:prSet presAssocID="{CFDACEE3-04D9-4CB4-9098-4CDF29C68E8F}" presName="spacing" presStyleCnt="0"/>
      <dgm:spPr/>
    </dgm:pt>
    <dgm:pt modelId="{8899A16B-D89C-433E-A591-BD735B2A7533}" type="pres">
      <dgm:prSet presAssocID="{CC332904-6ADA-4E92-BF62-2CA3491BECDE}" presName="linNode" presStyleCnt="0"/>
      <dgm:spPr/>
    </dgm:pt>
    <dgm:pt modelId="{BE1D6035-7ED1-4FC4-B854-787404F997C4}" type="pres">
      <dgm:prSet presAssocID="{CC332904-6ADA-4E92-BF62-2CA3491BECDE}" presName="parentShp" presStyleLbl="node1" presStyleIdx="3" presStyleCnt="4" custScaleX="14262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60F776D-4B87-4C40-A419-A9E022957AF6}" type="pres">
      <dgm:prSet presAssocID="{CC332904-6ADA-4E92-BF62-2CA3491BECDE}" presName="childShp" presStyleLbl="bgAccFollowNode1" presStyleIdx="3" presStyleCnt="4" custScaleX="488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48E79F8F-D6EA-46FD-B904-330102D685C3}" srcId="{CC332904-6ADA-4E92-BF62-2CA3491BECDE}" destId="{D23A55B6-FF97-471C-8661-E234F10D4CC5}" srcOrd="0" destOrd="0" parTransId="{6078E08B-CC18-46DD-B446-6FA86BA58599}" sibTransId="{0E6A6C1E-5456-4172-949A-9861A46AD5CD}"/>
    <dgm:cxn modelId="{4F1E3513-1D74-439B-8E0B-BD8D57BB8FBE}" srcId="{003DA14F-474F-4B9D-BE4A-ABCBF8BD76E7}" destId="{288B2889-EBD8-4B3A-86EA-BB27E6B14BD0}" srcOrd="0" destOrd="0" parTransId="{55CFDA90-0698-4459-96B6-F63960E87ED5}" sibTransId="{5915A204-7A70-4E09-9D67-5CBB199C4A37}"/>
    <dgm:cxn modelId="{6A53848B-607A-452F-87EA-1A10A50A9A01}" srcId="{B5FE885C-E3F3-49DF-BC16-771D583BD401}" destId="{10BB9BD5-B216-4497-BD49-DEDAEB2305DA}" srcOrd="0" destOrd="0" parTransId="{335009CF-6212-43E8-AF46-1E8D8E0B73AC}" sibTransId="{592BE359-34BD-4D1B-B9C3-B851AAA680EB}"/>
    <dgm:cxn modelId="{50A15E11-29C1-43ED-BC01-7EDF88AE450F}" srcId="{288B2889-EBD8-4B3A-86EA-BB27E6B14BD0}" destId="{85E86D2F-3E74-4B44-A0CE-8CED77829963}" srcOrd="0" destOrd="0" parTransId="{FF21C1C1-6311-44CF-83BD-E7E0E1358E55}" sibTransId="{B587A1F7-62A7-4445-A562-7ECA8D74E0C4}"/>
    <dgm:cxn modelId="{33569AD3-8346-4962-BB5D-91467A813803}" srcId="{003DA14F-474F-4B9D-BE4A-ABCBF8BD76E7}" destId="{CC332904-6ADA-4E92-BF62-2CA3491BECDE}" srcOrd="3" destOrd="0" parTransId="{30152282-3D38-4736-A629-44A0A39629EC}" sibTransId="{6A16980F-C064-4399-9C98-42E3248B1BD9}"/>
    <dgm:cxn modelId="{7D7F08B1-0954-4460-8388-6D4C9FA0BC74}" type="presOf" srcId="{85E86D2F-3E74-4B44-A0CE-8CED77829963}" destId="{42A5B827-9E67-4868-9597-E2295D21917C}" srcOrd="0" destOrd="0" presId="urn:microsoft.com/office/officeart/2005/8/layout/vList6"/>
    <dgm:cxn modelId="{5C0985FA-E4D3-4912-932C-D3EBE534473F}" type="presOf" srcId="{288B2889-EBD8-4B3A-86EA-BB27E6B14BD0}" destId="{0FA35E76-79BD-48F4-A7BE-A040EE6239ED}" srcOrd="0" destOrd="0" presId="urn:microsoft.com/office/officeart/2005/8/layout/vList6"/>
    <dgm:cxn modelId="{EC84FDCE-538A-46CC-BAC8-5A4092E7938E}" type="presOf" srcId="{B5FE885C-E3F3-49DF-BC16-771D583BD401}" destId="{7A1CE850-E913-4E6D-B117-E56E80EB8B95}" srcOrd="0" destOrd="0" presId="urn:microsoft.com/office/officeart/2005/8/layout/vList6"/>
    <dgm:cxn modelId="{FD87901B-A943-49FC-8682-3E9E3B9B1C9B}" type="presOf" srcId="{003DA14F-474F-4B9D-BE4A-ABCBF8BD76E7}" destId="{97F19B5D-CF22-49A4-8994-C2E6730082AE}" srcOrd="0" destOrd="0" presId="urn:microsoft.com/office/officeart/2005/8/layout/vList6"/>
    <dgm:cxn modelId="{1DB9DEAD-7967-4FD8-842E-FD183F10C921}" type="presOf" srcId="{10BB9BD5-B216-4497-BD49-DEDAEB2305DA}" destId="{87D1B473-23B8-4608-8EBB-129E108641A7}" srcOrd="0" destOrd="0" presId="urn:microsoft.com/office/officeart/2005/8/layout/vList6"/>
    <dgm:cxn modelId="{720E8196-7768-4246-B886-BAEC30DEFE9E}" type="presOf" srcId="{50CA4AF0-33D6-4ABC-87AD-D2127F0FA470}" destId="{73570C86-AB2C-41BE-A5E0-C8D588A0CA1A}" srcOrd="0" destOrd="0" presId="urn:microsoft.com/office/officeart/2005/8/layout/vList6"/>
    <dgm:cxn modelId="{3C3ABD88-BB35-4FBF-A08D-186307D6D27E}" srcId="{003DA14F-474F-4B9D-BE4A-ABCBF8BD76E7}" destId="{B7EAC612-250D-4893-A5D4-EBF03C723BAE}" srcOrd="1" destOrd="0" parTransId="{3B6E3D4D-1BFA-4BDB-8BA7-E056ED9CA190}" sibTransId="{11BDAFAB-C201-4FD3-99B9-0492418687A0}"/>
    <dgm:cxn modelId="{72EB257C-30BA-485E-BDFD-6B6EBE237F87}" srcId="{003DA14F-474F-4B9D-BE4A-ABCBF8BD76E7}" destId="{B5FE885C-E3F3-49DF-BC16-771D583BD401}" srcOrd="2" destOrd="0" parTransId="{8639A02B-509B-4C75-BD5E-085F3585644D}" sibTransId="{CFDACEE3-04D9-4CB4-9098-4CDF29C68E8F}"/>
    <dgm:cxn modelId="{D966CCB5-50A0-4FD9-8AB8-D392099C4A63}" type="presOf" srcId="{D23A55B6-FF97-471C-8661-E234F10D4CC5}" destId="{A60F776D-4B87-4C40-A419-A9E022957AF6}" srcOrd="0" destOrd="0" presId="urn:microsoft.com/office/officeart/2005/8/layout/vList6"/>
    <dgm:cxn modelId="{B38B0413-876E-4230-B335-89099649AD09}" type="presOf" srcId="{CC332904-6ADA-4E92-BF62-2CA3491BECDE}" destId="{BE1D6035-7ED1-4FC4-B854-787404F997C4}" srcOrd="0" destOrd="0" presId="urn:microsoft.com/office/officeart/2005/8/layout/vList6"/>
    <dgm:cxn modelId="{7A6348CC-76F0-466A-BFA6-C468C1B3578C}" type="presOf" srcId="{B7EAC612-250D-4893-A5D4-EBF03C723BAE}" destId="{C5ED66BE-C3BD-4707-B2F6-EC5E34DACAFD}" srcOrd="0" destOrd="0" presId="urn:microsoft.com/office/officeart/2005/8/layout/vList6"/>
    <dgm:cxn modelId="{95E37831-2D30-449F-BA17-E9B50F736802}" srcId="{B7EAC612-250D-4893-A5D4-EBF03C723BAE}" destId="{50CA4AF0-33D6-4ABC-87AD-D2127F0FA470}" srcOrd="0" destOrd="0" parTransId="{DC31BB74-8A50-4207-976A-BE7A652D7E70}" sibTransId="{FE317772-B7A1-4206-BCDD-0D10509CCCFA}"/>
    <dgm:cxn modelId="{AA088D88-738E-431E-B7FA-E2896CF5D3E4}" type="presParOf" srcId="{97F19B5D-CF22-49A4-8994-C2E6730082AE}" destId="{B3B4FA7D-20AF-4D68-B642-65956BC3055F}" srcOrd="0" destOrd="0" presId="urn:microsoft.com/office/officeart/2005/8/layout/vList6"/>
    <dgm:cxn modelId="{90B38AED-62B8-4148-8200-244AE5E40D0E}" type="presParOf" srcId="{B3B4FA7D-20AF-4D68-B642-65956BC3055F}" destId="{0FA35E76-79BD-48F4-A7BE-A040EE6239ED}" srcOrd="0" destOrd="0" presId="urn:microsoft.com/office/officeart/2005/8/layout/vList6"/>
    <dgm:cxn modelId="{D212BC82-8B0C-44CA-A09B-784DDCCD3163}" type="presParOf" srcId="{B3B4FA7D-20AF-4D68-B642-65956BC3055F}" destId="{42A5B827-9E67-4868-9597-E2295D21917C}" srcOrd="1" destOrd="0" presId="urn:microsoft.com/office/officeart/2005/8/layout/vList6"/>
    <dgm:cxn modelId="{DFC7AFDD-906A-4725-A502-E1804E54976D}" type="presParOf" srcId="{97F19B5D-CF22-49A4-8994-C2E6730082AE}" destId="{14AC0E9B-E267-40E3-80EC-002E51503DA7}" srcOrd="1" destOrd="0" presId="urn:microsoft.com/office/officeart/2005/8/layout/vList6"/>
    <dgm:cxn modelId="{B868D5E6-F652-4D58-AC0C-104FC6473DBC}" type="presParOf" srcId="{97F19B5D-CF22-49A4-8994-C2E6730082AE}" destId="{F98B617F-8C7E-4AC0-8BB7-CE7FA9ADC43E}" srcOrd="2" destOrd="0" presId="urn:microsoft.com/office/officeart/2005/8/layout/vList6"/>
    <dgm:cxn modelId="{F0A7D2DF-3F14-4F17-B928-548313031D92}" type="presParOf" srcId="{F98B617F-8C7E-4AC0-8BB7-CE7FA9ADC43E}" destId="{C5ED66BE-C3BD-4707-B2F6-EC5E34DACAFD}" srcOrd="0" destOrd="0" presId="urn:microsoft.com/office/officeart/2005/8/layout/vList6"/>
    <dgm:cxn modelId="{9E7BD204-6A3A-4CF2-8BFA-67A7DD16691F}" type="presParOf" srcId="{F98B617F-8C7E-4AC0-8BB7-CE7FA9ADC43E}" destId="{73570C86-AB2C-41BE-A5E0-C8D588A0CA1A}" srcOrd="1" destOrd="0" presId="urn:microsoft.com/office/officeart/2005/8/layout/vList6"/>
    <dgm:cxn modelId="{729EFC63-DF26-4ACD-9517-389352AAB7C8}" type="presParOf" srcId="{97F19B5D-CF22-49A4-8994-C2E6730082AE}" destId="{7D264403-0931-4ECB-8639-C72B1FEC619B}" srcOrd="3" destOrd="0" presId="urn:microsoft.com/office/officeart/2005/8/layout/vList6"/>
    <dgm:cxn modelId="{99B52F81-9556-4546-8C42-76C63E166833}" type="presParOf" srcId="{97F19B5D-CF22-49A4-8994-C2E6730082AE}" destId="{845D13ED-15CD-4C3E-9B6A-DA7C637F7CB9}" srcOrd="4" destOrd="0" presId="urn:microsoft.com/office/officeart/2005/8/layout/vList6"/>
    <dgm:cxn modelId="{569F9B5E-105B-4C75-AF8C-2D1114DD27EE}" type="presParOf" srcId="{845D13ED-15CD-4C3E-9B6A-DA7C637F7CB9}" destId="{7A1CE850-E913-4E6D-B117-E56E80EB8B95}" srcOrd="0" destOrd="0" presId="urn:microsoft.com/office/officeart/2005/8/layout/vList6"/>
    <dgm:cxn modelId="{43964E2C-8E08-49ED-9D72-8D74FA292FB1}" type="presParOf" srcId="{845D13ED-15CD-4C3E-9B6A-DA7C637F7CB9}" destId="{87D1B473-23B8-4608-8EBB-129E108641A7}" srcOrd="1" destOrd="0" presId="urn:microsoft.com/office/officeart/2005/8/layout/vList6"/>
    <dgm:cxn modelId="{AEC12B89-C1A1-490A-B7EF-F2FF01F8BD3A}" type="presParOf" srcId="{97F19B5D-CF22-49A4-8994-C2E6730082AE}" destId="{A1038106-86F3-475A-AC12-DA0D6CDF383C}" srcOrd="5" destOrd="0" presId="urn:microsoft.com/office/officeart/2005/8/layout/vList6"/>
    <dgm:cxn modelId="{A5DD43D1-761A-4303-B24F-DC7248AD3B0B}" type="presParOf" srcId="{97F19B5D-CF22-49A4-8994-C2E6730082AE}" destId="{8899A16B-D89C-433E-A591-BD735B2A7533}" srcOrd="6" destOrd="0" presId="urn:microsoft.com/office/officeart/2005/8/layout/vList6"/>
    <dgm:cxn modelId="{C5095046-2C40-4D21-B72C-E00CE8963629}" type="presParOf" srcId="{8899A16B-D89C-433E-A591-BD735B2A7533}" destId="{BE1D6035-7ED1-4FC4-B854-787404F997C4}" srcOrd="0" destOrd="0" presId="urn:microsoft.com/office/officeart/2005/8/layout/vList6"/>
    <dgm:cxn modelId="{8A971A79-E706-46EE-8BD6-78838F489711}" type="presParOf" srcId="{8899A16B-D89C-433E-A591-BD735B2A7533}" destId="{A60F776D-4B87-4C40-A419-A9E022957AF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E69C752-FFB3-443C-87E0-F9B0295401B1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9CE071A8-4828-4BBA-8539-A7250C6564F7}">
      <dgm:prSet phldrT="[Texto]"/>
      <dgm:spPr>
        <a:solidFill>
          <a:schemeClr val="accent2"/>
        </a:solidFill>
        <a:ln>
          <a:solidFill>
            <a:srgbClr val="C00000"/>
          </a:solidFill>
        </a:ln>
      </dgm:spPr>
      <dgm:t>
        <a:bodyPr/>
        <a:lstStyle/>
        <a:p>
          <a:r>
            <a:rPr lang="es-PE" b="1" dirty="0" smtClean="0"/>
            <a:t>FASE 4</a:t>
          </a:r>
          <a:endParaRPr lang="es-PE" b="1" dirty="0"/>
        </a:p>
      </dgm:t>
    </dgm:pt>
    <dgm:pt modelId="{52D995F5-3395-4ECB-9CFC-C465B420EBDC}" type="parTrans" cxnId="{94A556CC-DB2E-4EC0-B526-F9BC08BA7032}">
      <dgm:prSet/>
      <dgm:spPr/>
      <dgm:t>
        <a:bodyPr/>
        <a:lstStyle/>
        <a:p>
          <a:endParaRPr lang="es-PE"/>
        </a:p>
      </dgm:t>
    </dgm:pt>
    <dgm:pt modelId="{5230C054-1279-4270-918B-48387250C601}" type="sibTrans" cxnId="{94A556CC-DB2E-4EC0-B526-F9BC08BA7032}">
      <dgm:prSet/>
      <dgm:spPr/>
      <dgm:t>
        <a:bodyPr/>
        <a:lstStyle/>
        <a:p>
          <a:endParaRPr lang="es-PE"/>
        </a:p>
      </dgm:t>
    </dgm:pt>
    <dgm:pt modelId="{8DD0647D-4D0F-4902-9F01-5E5D9F891374}">
      <dgm:prSet phldrT="[Texto]"/>
      <dgm:spPr>
        <a:solidFill>
          <a:schemeClr val="accent2"/>
        </a:solidFill>
        <a:ln>
          <a:solidFill>
            <a:srgbClr val="C00000"/>
          </a:solidFill>
        </a:ln>
      </dgm:spPr>
      <dgm:t>
        <a:bodyPr/>
        <a:lstStyle/>
        <a:p>
          <a:r>
            <a:rPr lang="es-PE" b="1" dirty="0" smtClean="0"/>
            <a:t>FASE 5</a:t>
          </a:r>
          <a:endParaRPr lang="es-PE" b="1" dirty="0"/>
        </a:p>
      </dgm:t>
    </dgm:pt>
    <dgm:pt modelId="{E8AADB18-8D44-4D9A-97B7-FF714AA32059}" type="parTrans" cxnId="{CA78CC69-948A-4F38-B9F1-1B7D08388364}">
      <dgm:prSet/>
      <dgm:spPr/>
      <dgm:t>
        <a:bodyPr/>
        <a:lstStyle/>
        <a:p>
          <a:endParaRPr lang="es-PE"/>
        </a:p>
      </dgm:t>
    </dgm:pt>
    <dgm:pt modelId="{830E21FF-A2E2-41AD-9326-09566F28D649}" type="sibTrans" cxnId="{CA78CC69-948A-4F38-B9F1-1B7D08388364}">
      <dgm:prSet/>
      <dgm:spPr/>
      <dgm:t>
        <a:bodyPr/>
        <a:lstStyle/>
        <a:p>
          <a:endParaRPr lang="es-PE"/>
        </a:p>
      </dgm:t>
    </dgm:pt>
    <dgm:pt modelId="{F6DB34E1-6FA1-40B8-9E7F-F7FE7A8E2231}" type="pres">
      <dgm:prSet presAssocID="{1E69C752-FFB3-443C-87E0-F9B0295401B1}" presName="Name0" presStyleCnt="0">
        <dgm:presLayoutVars>
          <dgm:dir/>
          <dgm:animLvl val="lvl"/>
          <dgm:resizeHandles val="exact"/>
        </dgm:presLayoutVars>
      </dgm:prSet>
      <dgm:spPr/>
    </dgm:pt>
    <dgm:pt modelId="{8E75D1AB-AB9E-4437-9E6B-0F8E0BF693E1}" type="pres">
      <dgm:prSet presAssocID="{9CE071A8-4828-4BBA-8539-A7250C6564F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6EE4375-E80B-40E3-9FA4-CCB560C66959}" type="pres">
      <dgm:prSet presAssocID="{5230C054-1279-4270-918B-48387250C601}" presName="parTxOnlySpace" presStyleCnt="0"/>
      <dgm:spPr/>
    </dgm:pt>
    <dgm:pt modelId="{2CA60F9B-8AAF-4DC9-B371-F6896AEC6247}" type="pres">
      <dgm:prSet presAssocID="{8DD0647D-4D0F-4902-9F01-5E5D9F89137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729FB809-9B87-49DC-932E-FA5C478E6DD6}" type="presOf" srcId="{1E69C752-FFB3-443C-87E0-F9B0295401B1}" destId="{F6DB34E1-6FA1-40B8-9E7F-F7FE7A8E2231}" srcOrd="0" destOrd="0" presId="urn:microsoft.com/office/officeart/2005/8/layout/chevron1"/>
    <dgm:cxn modelId="{2FD14CE4-F6EB-430A-A191-6B63F1EE5C04}" type="presOf" srcId="{8DD0647D-4D0F-4902-9F01-5E5D9F891374}" destId="{2CA60F9B-8AAF-4DC9-B371-F6896AEC6247}" srcOrd="0" destOrd="0" presId="urn:microsoft.com/office/officeart/2005/8/layout/chevron1"/>
    <dgm:cxn modelId="{94A556CC-DB2E-4EC0-B526-F9BC08BA7032}" srcId="{1E69C752-FFB3-443C-87E0-F9B0295401B1}" destId="{9CE071A8-4828-4BBA-8539-A7250C6564F7}" srcOrd="0" destOrd="0" parTransId="{52D995F5-3395-4ECB-9CFC-C465B420EBDC}" sibTransId="{5230C054-1279-4270-918B-48387250C601}"/>
    <dgm:cxn modelId="{CA78CC69-948A-4F38-B9F1-1B7D08388364}" srcId="{1E69C752-FFB3-443C-87E0-F9B0295401B1}" destId="{8DD0647D-4D0F-4902-9F01-5E5D9F891374}" srcOrd="1" destOrd="0" parTransId="{E8AADB18-8D44-4D9A-97B7-FF714AA32059}" sibTransId="{830E21FF-A2E2-41AD-9326-09566F28D649}"/>
    <dgm:cxn modelId="{78E01CA6-574D-431B-9314-194733E1BB07}" type="presOf" srcId="{9CE071A8-4828-4BBA-8539-A7250C6564F7}" destId="{8E75D1AB-AB9E-4437-9E6B-0F8E0BF693E1}" srcOrd="0" destOrd="0" presId="urn:microsoft.com/office/officeart/2005/8/layout/chevron1"/>
    <dgm:cxn modelId="{7C5E5CE7-66E7-4727-A2A9-A900A14299F9}" type="presParOf" srcId="{F6DB34E1-6FA1-40B8-9E7F-F7FE7A8E2231}" destId="{8E75D1AB-AB9E-4437-9E6B-0F8E0BF693E1}" srcOrd="0" destOrd="0" presId="urn:microsoft.com/office/officeart/2005/8/layout/chevron1"/>
    <dgm:cxn modelId="{D1728CED-59C9-4BD0-8A0A-B46ED319BAB9}" type="presParOf" srcId="{F6DB34E1-6FA1-40B8-9E7F-F7FE7A8E2231}" destId="{16EE4375-E80B-40E3-9FA4-CCB560C66959}" srcOrd="1" destOrd="0" presId="urn:microsoft.com/office/officeart/2005/8/layout/chevron1"/>
    <dgm:cxn modelId="{9D93757B-9FA7-4C71-B2A6-92B7D354E983}" type="presParOf" srcId="{F6DB34E1-6FA1-40B8-9E7F-F7FE7A8E2231}" destId="{2CA60F9B-8AAF-4DC9-B371-F6896AEC624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3DC9804-7125-476E-87CB-12721749F14A}" type="doc">
      <dgm:prSet loTypeId="urn:microsoft.com/office/officeart/2005/8/layout/balance1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673D80D4-8A28-4083-898C-C686BBB874B8}">
      <dgm:prSet phldrT="[Texto]"/>
      <dgm:spPr/>
      <dgm:t>
        <a:bodyPr/>
        <a:lstStyle/>
        <a:p>
          <a:r>
            <a:rPr lang="es-PE" b="1" dirty="0" smtClean="0"/>
            <a:t>ALTO IMPACTO</a:t>
          </a:r>
          <a:endParaRPr lang="es-PE" b="1" dirty="0"/>
        </a:p>
      </dgm:t>
    </dgm:pt>
    <dgm:pt modelId="{5CADB5A6-1300-45BE-9BF5-5E1556892308}" type="parTrans" cxnId="{A64E2099-B695-4FA4-A215-092BF2DFC7FB}">
      <dgm:prSet/>
      <dgm:spPr/>
      <dgm:t>
        <a:bodyPr/>
        <a:lstStyle/>
        <a:p>
          <a:endParaRPr lang="es-PE"/>
        </a:p>
      </dgm:t>
    </dgm:pt>
    <dgm:pt modelId="{1B53A4F1-84BE-453B-A752-3DDD24A63FF0}" type="sibTrans" cxnId="{A64E2099-B695-4FA4-A215-092BF2DFC7FB}">
      <dgm:prSet/>
      <dgm:spPr/>
      <dgm:t>
        <a:bodyPr/>
        <a:lstStyle/>
        <a:p>
          <a:endParaRPr lang="es-PE"/>
        </a:p>
      </dgm:t>
    </dgm:pt>
    <dgm:pt modelId="{C6820024-8E76-4151-B0C6-153A64009DB9}">
      <dgm:prSet phldrT="[Texto]"/>
      <dgm:spPr/>
      <dgm:t>
        <a:bodyPr/>
        <a:lstStyle/>
        <a:p>
          <a:r>
            <a:rPr lang="es-PE" dirty="0" smtClean="0"/>
            <a:t>Riesgo 3</a:t>
          </a:r>
          <a:endParaRPr lang="es-PE" dirty="0"/>
        </a:p>
      </dgm:t>
    </dgm:pt>
    <dgm:pt modelId="{4D8EB288-0337-4918-BC65-0F9B3A96DB98}" type="parTrans" cxnId="{DBFE5065-90A1-426B-AA0D-055C3F376A61}">
      <dgm:prSet/>
      <dgm:spPr/>
      <dgm:t>
        <a:bodyPr/>
        <a:lstStyle/>
        <a:p>
          <a:endParaRPr lang="es-PE"/>
        </a:p>
      </dgm:t>
    </dgm:pt>
    <dgm:pt modelId="{06BE69E5-7215-457E-8AF7-CA8EA7111F8D}" type="sibTrans" cxnId="{DBFE5065-90A1-426B-AA0D-055C3F376A61}">
      <dgm:prSet/>
      <dgm:spPr/>
      <dgm:t>
        <a:bodyPr/>
        <a:lstStyle/>
        <a:p>
          <a:endParaRPr lang="es-PE"/>
        </a:p>
      </dgm:t>
    </dgm:pt>
    <dgm:pt modelId="{81C889F5-1616-429B-9F17-0152016F30AE}">
      <dgm:prSet phldrT="[Texto]"/>
      <dgm:spPr/>
      <dgm:t>
        <a:bodyPr/>
        <a:lstStyle/>
        <a:p>
          <a:r>
            <a:rPr lang="es-PE" dirty="0" smtClean="0"/>
            <a:t>Riesgo 2</a:t>
          </a:r>
          <a:endParaRPr lang="es-PE" dirty="0"/>
        </a:p>
      </dgm:t>
    </dgm:pt>
    <dgm:pt modelId="{54758E19-2EAF-4485-82E0-19198B553D16}" type="parTrans" cxnId="{D503982E-E1BB-4E60-AB8E-7755934BAC74}">
      <dgm:prSet/>
      <dgm:spPr/>
      <dgm:t>
        <a:bodyPr/>
        <a:lstStyle/>
        <a:p>
          <a:endParaRPr lang="es-PE"/>
        </a:p>
      </dgm:t>
    </dgm:pt>
    <dgm:pt modelId="{9B16B320-35D0-410D-9F90-44A32858FE27}" type="sibTrans" cxnId="{D503982E-E1BB-4E60-AB8E-7755934BAC74}">
      <dgm:prSet/>
      <dgm:spPr/>
      <dgm:t>
        <a:bodyPr/>
        <a:lstStyle/>
        <a:p>
          <a:endParaRPr lang="es-PE"/>
        </a:p>
      </dgm:t>
    </dgm:pt>
    <dgm:pt modelId="{816B5929-F84C-4E59-B94E-58D9C18AA6A9}">
      <dgm:prSet phldrT="[Texto]"/>
      <dgm:spPr/>
      <dgm:t>
        <a:bodyPr/>
        <a:lstStyle/>
        <a:p>
          <a:r>
            <a:rPr lang="es-PE" b="1" dirty="0" smtClean="0"/>
            <a:t>MENOR IMPACTO</a:t>
          </a:r>
          <a:endParaRPr lang="es-PE" b="1" dirty="0"/>
        </a:p>
      </dgm:t>
    </dgm:pt>
    <dgm:pt modelId="{29DDF286-2392-458D-9EA9-9A86960362F2}" type="parTrans" cxnId="{658687C4-2D55-4103-B742-39D5C6F65A1E}">
      <dgm:prSet/>
      <dgm:spPr/>
      <dgm:t>
        <a:bodyPr/>
        <a:lstStyle/>
        <a:p>
          <a:endParaRPr lang="es-PE"/>
        </a:p>
      </dgm:t>
    </dgm:pt>
    <dgm:pt modelId="{489D05BC-3704-406B-A009-D9F785E8AAE0}" type="sibTrans" cxnId="{658687C4-2D55-4103-B742-39D5C6F65A1E}">
      <dgm:prSet/>
      <dgm:spPr/>
      <dgm:t>
        <a:bodyPr/>
        <a:lstStyle/>
        <a:p>
          <a:endParaRPr lang="es-PE"/>
        </a:p>
      </dgm:t>
    </dgm:pt>
    <dgm:pt modelId="{E6E30450-F892-415E-B8B9-643F7C716EFF}">
      <dgm:prSet phldrT="[Texto]"/>
      <dgm:spPr/>
      <dgm:t>
        <a:bodyPr/>
        <a:lstStyle/>
        <a:p>
          <a:r>
            <a:rPr lang="es-PE" dirty="0" smtClean="0"/>
            <a:t>Riesgo 4</a:t>
          </a:r>
          <a:endParaRPr lang="es-PE" dirty="0"/>
        </a:p>
      </dgm:t>
    </dgm:pt>
    <dgm:pt modelId="{5F808B0F-7763-4579-BFFB-732000678D17}" type="parTrans" cxnId="{85492F74-3772-4A91-92F1-B982AF3CFFB5}">
      <dgm:prSet/>
      <dgm:spPr/>
      <dgm:t>
        <a:bodyPr/>
        <a:lstStyle/>
        <a:p>
          <a:endParaRPr lang="es-PE"/>
        </a:p>
      </dgm:t>
    </dgm:pt>
    <dgm:pt modelId="{6520302D-991D-46FB-AC07-FCF9463D1A1F}" type="sibTrans" cxnId="{85492F74-3772-4A91-92F1-B982AF3CFFB5}">
      <dgm:prSet/>
      <dgm:spPr/>
      <dgm:t>
        <a:bodyPr/>
        <a:lstStyle/>
        <a:p>
          <a:endParaRPr lang="es-PE"/>
        </a:p>
      </dgm:t>
    </dgm:pt>
    <dgm:pt modelId="{3FC59DAC-9B90-4903-BD4C-F02A80A7E00C}">
      <dgm:prSet phldrT="[Texto]"/>
      <dgm:spPr/>
      <dgm:t>
        <a:bodyPr/>
        <a:lstStyle/>
        <a:p>
          <a:r>
            <a:rPr lang="es-PE" dirty="0" smtClean="0"/>
            <a:t>Riesgo 1</a:t>
          </a:r>
          <a:endParaRPr lang="es-PE" dirty="0"/>
        </a:p>
      </dgm:t>
    </dgm:pt>
    <dgm:pt modelId="{920F2D2A-C7C8-47C9-91F0-69EE4619F759}" type="parTrans" cxnId="{E2396546-1029-4620-B6FC-AF33F5935153}">
      <dgm:prSet/>
      <dgm:spPr/>
      <dgm:t>
        <a:bodyPr/>
        <a:lstStyle/>
        <a:p>
          <a:endParaRPr lang="es-PE"/>
        </a:p>
      </dgm:t>
    </dgm:pt>
    <dgm:pt modelId="{B7169960-4F3F-4E21-81B1-56B9B4D376ED}" type="sibTrans" cxnId="{E2396546-1029-4620-B6FC-AF33F5935153}">
      <dgm:prSet/>
      <dgm:spPr/>
      <dgm:t>
        <a:bodyPr/>
        <a:lstStyle/>
        <a:p>
          <a:endParaRPr lang="es-PE"/>
        </a:p>
      </dgm:t>
    </dgm:pt>
    <dgm:pt modelId="{35966EAC-4C92-428C-B7DC-B17B0C986330}" type="pres">
      <dgm:prSet presAssocID="{43DC9804-7125-476E-87CB-12721749F14A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755CD524-E18C-4247-A94C-39E4ABD022E7}" type="pres">
      <dgm:prSet presAssocID="{43DC9804-7125-476E-87CB-12721749F14A}" presName="dummyMaxCanvas" presStyleCnt="0"/>
      <dgm:spPr/>
      <dgm:t>
        <a:bodyPr/>
        <a:lstStyle/>
        <a:p>
          <a:endParaRPr lang="es-PE"/>
        </a:p>
      </dgm:t>
    </dgm:pt>
    <dgm:pt modelId="{EE2AFD03-D6CD-4D0E-998B-8B290794BB8A}" type="pres">
      <dgm:prSet presAssocID="{43DC9804-7125-476E-87CB-12721749F14A}" presName="parentComposite" presStyleCnt="0"/>
      <dgm:spPr/>
      <dgm:t>
        <a:bodyPr/>
        <a:lstStyle/>
        <a:p>
          <a:endParaRPr lang="es-PE"/>
        </a:p>
      </dgm:t>
    </dgm:pt>
    <dgm:pt modelId="{B98E11A1-AF44-4B66-A9D5-7922CAECB9F6}" type="pres">
      <dgm:prSet presAssocID="{43DC9804-7125-476E-87CB-12721749F14A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D158DAC9-1D5B-4373-83D7-B822BD23D2F2}" type="pres">
      <dgm:prSet presAssocID="{43DC9804-7125-476E-87CB-12721749F14A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5E0E2583-E72D-4675-82DB-B51D6CA2A2A2}" type="pres">
      <dgm:prSet presAssocID="{43DC9804-7125-476E-87CB-12721749F14A}" presName="childrenComposite" presStyleCnt="0"/>
      <dgm:spPr/>
      <dgm:t>
        <a:bodyPr/>
        <a:lstStyle/>
        <a:p>
          <a:endParaRPr lang="es-PE"/>
        </a:p>
      </dgm:t>
    </dgm:pt>
    <dgm:pt modelId="{76D0AB9F-7EFF-4850-8F5C-C4AF1630E07E}" type="pres">
      <dgm:prSet presAssocID="{43DC9804-7125-476E-87CB-12721749F14A}" presName="dummyMaxCanvas_ChildArea" presStyleCnt="0"/>
      <dgm:spPr/>
      <dgm:t>
        <a:bodyPr/>
        <a:lstStyle/>
        <a:p>
          <a:endParaRPr lang="es-PE"/>
        </a:p>
      </dgm:t>
    </dgm:pt>
    <dgm:pt modelId="{09BE59EE-20F1-4082-A4C3-CFB57CF68620}" type="pres">
      <dgm:prSet presAssocID="{43DC9804-7125-476E-87CB-12721749F14A}" presName="fulcrum" presStyleLbl="alignAccFollowNode1" presStyleIdx="2" presStyleCnt="4"/>
      <dgm:spPr/>
      <dgm:t>
        <a:bodyPr/>
        <a:lstStyle/>
        <a:p>
          <a:endParaRPr lang="es-PE"/>
        </a:p>
      </dgm:t>
    </dgm:pt>
    <dgm:pt modelId="{65957CEC-F79A-4BBB-BD90-92309AB440BF}" type="pres">
      <dgm:prSet presAssocID="{43DC9804-7125-476E-87CB-12721749F14A}" presName="balance_31" presStyleLbl="alignAccFollowNode1" presStyleIdx="3" presStyleCnt="4">
        <dgm:presLayoutVars>
          <dgm:bulletEnabled val="1"/>
        </dgm:presLayoutVars>
      </dgm:prSet>
      <dgm:spPr/>
    </dgm:pt>
    <dgm:pt modelId="{5B97E778-FF2E-4BDF-90BC-E3AF4785073A}" type="pres">
      <dgm:prSet presAssocID="{43DC9804-7125-476E-87CB-12721749F14A}" presName="left_31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459A74E-23BE-4680-A31C-7408B262771B}" type="pres">
      <dgm:prSet presAssocID="{43DC9804-7125-476E-87CB-12721749F14A}" presName="left_31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72BA953-EF37-4155-A05B-3BBC9DA8A294}" type="pres">
      <dgm:prSet presAssocID="{43DC9804-7125-476E-87CB-12721749F14A}" presName="left_31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0D3FC1-5404-4280-8BE5-DFD16175C7EE}" type="pres">
      <dgm:prSet presAssocID="{43DC9804-7125-476E-87CB-12721749F14A}" presName="right_31_1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C1E3414F-CA07-44D9-A4B8-EA087BA9710D}" type="presOf" srcId="{81C889F5-1616-429B-9F17-0152016F30AE}" destId="{5459A74E-23BE-4680-A31C-7408B262771B}" srcOrd="0" destOrd="0" presId="urn:microsoft.com/office/officeart/2005/8/layout/balance1"/>
    <dgm:cxn modelId="{9E929CB1-0663-49EA-BE5C-92F366E4660D}" type="presOf" srcId="{816B5929-F84C-4E59-B94E-58D9C18AA6A9}" destId="{D158DAC9-1D5B-4373-83D7-B822BD23D2F2}" srcOrd="0" destOrd="0" presId="urn:microsoft.com/office/officeart/2005/8/layout/balance1"/>
    <dgm:cxn modelId="{E2396546-1029-4620-B6FC-AF33F5935153}" srcId="{673D80D4-8A28-4083-898C-C686BBB874B8}" destId="{3FC59DAC-9B90-4903-BD4C-F02A80A7E00C}" srcOrd="2" destOrd="0" parTransId="{920F2D2A-C7C8-47C9-91F0-69EE4619F759}" sibTransId="{B7169960-4F3F-4E21-81B1-56B9B4D376ED}"/>
    <dgm:cxn modelId="{A64E2099-B695-4FA4-A215-092BF2DFC7FB}" srcId="{43DC9804-7125-476E-87CB-12721749F14A}" destId="{673D80D4-8A28-4083-898C-C686BBB874B8}" srcOrd="0" destOrd="0" parTransId="{5CADB5A6-1300-45BE-9BF5-5E1556892308}" sibTransId="{1B53A4F1-84BE-453B-A752-3DDD24A63FF0}"/>
    <dgm:cxn modelId="{DBFE5065-90A1-426B-AA0D-055C3F376A61}" srcId="{673D80D4-8A28-4083-898C-C686BBB874B8}" destId="{C6820024-8E76-4151-B0C6-153A64009DB9}" srcOrd="0" destOrd="0" parTransId="{4D8EB288-0337-4918-BC65-0F9B3A96DB98}" sibTransId="{06BE69E5-7215-457E-8AF7-CA8EA7111F8D}"/>
    <dgm:cxn modelId="{85492F74-3772-4A91-92F1-B982AF3CFFB5}" srcId="{816B5929-F84C-4E59-B94E-58D9C18AA6A9}" destId="{E6E30450-F892-415E-B8B9-643F7C716EFF}" srcOrd="0" destOrd="0" parTransId="{5F808B0F-7763-4579-BFFB-732000678D17}" sibTransId="{6520302D-991D-46FB-AC07-FCF9463D1A1F}"/>
    <dgm:cxn modelId="{D503982E-E1BB-4E60-AB8E-7755934BAC74}" srcId="{673D80D4-8A28-4083-898C-C686BBB874B8}" destId="{81C889F5-1616-429B-9F17-0152016F30AE}" srcOrd="1" destOrd="0" parTransId="{54758E19-2EAF-4485-82E0-19198B553D16}" sibTransId="{9B16B320-35D0-410D-9F90-44A32858FE27}"/>
    <dgm:cxn modelId="{F5A8C3F5-F38F-4B51-9F52-CAFCCE416BB9}" type="presOf" srcId="{3FC59DAC-9B90-4903-BD4C-F02A80A7E00C}" destId="{E72BA953-EF37-4155-A05B-3BBC9DA8A294}" srcOrd="0" destOrd="0" presId="urn:microsoft.com/office/officeart/2005/8/layout/balance1"/>
    <dgm:cxn modelId="{DD4C4F6B-C1A9-49C2-958D-5FC056419EC8}" type="presOf" srcId="{E6E30450-F892-415E-B8B9-643F7C716EFF}" destId="{480D3FC1-5404-4280-8BE5-DFD16175C7EE}" srcOrd="0" destOrd="0" presId="urn:microsoft.com/office/officeart/2005/8/layout/balance1"/>
    <dgm:cxn modelId="{94B14BEA-2270-4F96-B700-A08DD3DEE066}" type="presOf" srcId="{C6820024-8E76-4151-B0C6-153A64009DB9}" destId="{5B97E778-FF2E-4BDF-90BC-E3AF4785073A}" srcOrd="0" destOrd="0" presId="urn:microsoft.com/office/officeart/2005/8/layout/balance1"/>
    <dgm:cxn modelId="{A2EE547A-519A-4E2E-818F-3757E0B0E2EE}" type="presOf" srcId="{673D80D4-8A28-4083-898C-C686BBB874B8}" destId="{B98E11A1-AF44-4B66-A9D5-7922CAECB9F6}" srcOrd="0" destOrd="0" presId="urn:microsoft.com/office/officeart/2005/8/layout/balance1"/>
    <dgm:cxn modelId="{00BDE98A-95C2-4702-B070-F297FD44F3AF}" type="presOf" srcId="{43DC9804-7125-476E-87CB-12721749F14A}" destId="{35966EAC-4C92-428C-B7DC-B17B0C986330}" srcOrd="0" destOrd="0" presId="urn:microsoft.com/office/officeart/2005/8/layout/balance1"/>
    <dgm:cxn modelId="{658687C4-2D55-4103-B742-39D5C6F65A1E}" srcId="{43DC9804-7125-476E-87CB-12721749F14A}" destId="{816B5929-F84C-4E59-B94E-58D9C18AA6A9}" srcOrd="1" destOrd="0" parTransId="{29DDF286-2392-458D-9EA9-9A86960362F2}" sibTransId="{489D05BC-3704-406B-A009-D9F785E8AAE0}"/>
    <dgm:cxn modelId="{510365D5-9E63-4A3D-9436-321CECD4D966}" type="presParOf" srcId="{35966EAC-4C92-428C-B7DC-B17B0C986330}" destId="{755CD524-E18C-4247-A94C-39E4ABD022E7}" srcOrd="0" destOrd="0" presId="urn:microsoft.com/office/officeart/2005/8/layout/balance1"/>
    <dgm:cxn modelId="{C7D97E6B-4F59-4608-8A37-D6059D721551}" type="presParOf" srcId="{35966EAC-4C92-428C-B7DC-B17B0C986330}" destId="{EE2AFD03-D6CD-4D0E-998B-8B290794BB8A}" srcOrd="1" destOrd="0" presId="urn:microsoft.com/office/officeart/2005/8/layout/balance1"/>
    <dgm:cxn modelId="{18FE0EBE-4E56-46CE-B1BF-5E38CEEBBC3E}" type="presParOf" srcId="{EE2AFD03-D6CD-4D0E-998B-8B290794BB8A}" destId="{B98E11A1-AF44-4B66-A9D5-7922CAECB9F6}" srcOrd="0" destOrd="0" presId="urn:microsoft.com/office/officeart/2005/8/layout/balance1"/>
    <dgm:cxn modelId="{69984C7F-C089-4E66-93E0-760657707AB5}" type="presParOf" srcId="{EE2AFD03-D6CD-4D0E-998B-8B290794BB8A}" destId="{D158DAC9-1D5B-4373-83D7-B822BD23D2F2}" srcOrd="1" destOrd="0" presId="urn:microsoft.com/office/officeart/2005/8/layout/balance1"/>
    <dgm:cxn modelId="{F1E48BAF-4CD9-4F38-8A57-C11E23229804}" type="presParOf" srcId="{35966EAC-4C92-428C-B7DC-B17B0C986330}" destId="{5E0E2583-E72D-4675-82DB-B51D6CA2A2A2}" srcOrd="2" destOrd="0" presId="urn:microsoft.com/office/officeart/2005/8/layout/balance1"/>
    <dgm:cxn modelId="{98B00F83-5652-4A99-ABB2-803EC1B31BA7}" type="presParOf" srcId="{5E0E2583-E72D-4675-82DB-B51D6CA2A2A2}" destId="{76D0AB9F-7EFF-4850-8F5C-C4AF1630E07E}" srcOrd="0" destOrd="0" presId="urn:microsoft.com/office/officeart/2005/8/layout/balance1"/>
    <dgm:cxn modelId="{13E13A5C-91DE-445E-96EB-5840FE8E9B76}" type="presParOf" srcId="{5E0E2583-E72D-4675-82DB-B51D6CA2A2A2}" destId="{09BE59EE-20F1-4082-A4C3-CFB57CF68620}" srcOrd="1" destOrd="0" presId="urn:microsoft.com/office/officeart/2005/8/layout/balance1"/>
    <dgm:cxn modelId="{49A079B9-C2D1-403A-902C-7F0B4A7D3AE6}" type="presParOf" srcId="{5E0E2583-E72D-4675-82DB-B51D6CA2A2A2}" destId="{65957CEC-F79A-4BBB-BD90-92309AB440BF}" srcOrd="2" destOrd="0" presId="urn:microsoft.com/office/officeart/2005/8/layout/balance1"/>
    <dgm:cxn modelId="{D8770E79-8EFD-4296-BBCC-5B22DF1B7BC5}" type="presParOf" srcId="{5E0E2583-E72D-4675-82DB-B51D6CA2A2A2}" destId="{5B97E778-FF2E-4BDF-90BC-E3AF4785073A}" srcOrd="3" destOrd="0" presId="urn:microsoft.com/office/officeart/2005/8/layout/balance1"/>
    <dgm:cxn modelId="{FE56DB7C-CA59-4C29-BFF0-6196CE0B8059}" type="presParOf" srcId="{5E0E2583-E72D-4675-82DB-B51D6CA2A2A2}" destId="{5459A74E-23BE-4680-A31C-7408B262771B}" srcOrd="4" destOrd="0" presId="urn:microsoft.com/office/officeart/2005/8/layout/balance1"/>
    <dgm:cxn modelId="{DEE1A791-2CBF-4FA0-8035-F1D881AC8E92}" type="presParOf" srcId="{5E0E2583-E72D-4675-82DB-B51D6CA2A2A2}" destId="{E72BA953-EF37-4155-A05B-3BBC9DA8A294}" srcOrd="5" destOrd="0" presId="urn:microsoft.com/office/officeart/2005/8/layout/balance1"/>
    <dgm:cxn modelId="{769CCF35-8654-4FD6-9D52-7BE44D965D79}" type="presParOf" srcId="{5E0E2583-E72D-4675-82DB-B51D6CA2A2A2}" destId="{480D3FC1-5404-4280-8BE5-DFD16175C7EE}" srcOrd="6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61B09D6-5962-44D9-B5F8-A43FDE727E74}" type="doc">
      <dgm:prSet loTypeId="urn:microsoft.com/office/officeart/2005/8/layout/process4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s-PE"/>
        </a:p>
      </dgm:t>
    </dgm:pt>
    <dgm:pt modelId="{D97587B0-688C-49F9-B27E-39D6FC1F0BFA}">
      <dgm:prSet phldrT="[Texto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b="1" dirty="0">
              <a:solidFill>
                <a:schemeClr val="bg1"/>
              </a:solidFill>
            </a:rPr>
            <a:t>MACROPROCESOS ESTRATÉGICOS</a:t>
          </a:r>
        </a:p>
      </dgm:t>
    </dgm:pt>
    <dgm:pt modelId="{240E5CF8-0364-41F8-A528-9204EC4EDDBA}" type="parTrans" cxnId="{27DF4C14-EED9-493E-9CD4-3D94B101345C}">
      <dgm:prSet/>
      <dgm:spPr/>
      <dgm:t>
        <a:bodyPr/>
        <a:lstStyle/>
        <a:p>
          <a:endParaRPr lang="es-PE"/>
        </a:p>
      </dgm:t>
    </dgm:pt>
    <dgm:pt modelId="{B4D6FF7C-8D31-4BD2-87F0-69227C6EA277}" type="sibTrans" cxnId="{27DF4C14-EED9-493E-9CD4-3D94B101345C}">
      <dgm:prSet/>
      <dgm:spPr/>
      <dgm:t>
        <a:bodyPr/>
        <a:lstStyle/>
        <a:p>
          <a:endParaRPr lang="es-PE"/>
        </a:p>
      </dgm:t>
    </dgm:pt>
    <dgm:pt modelId="{FAB2A5C6-A322-4936-B6C3-09D8B001D395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Planificación</a:t>
          </a:r>
        </a:p>
      </dgm:t>
    </dgm:pt>
    <dgm:pt modelId="{CB2000E1-D9CF-4BB3-A052-FA8C91DBFA93}" type="parTrans" cxnId="{D8BA0A45-8895-4CD0-8491-C83E32E6ABEA}">
      <dgm:prSet/>
      <dgm:spPr/>
      <dgm:t>
        <a:bodyPr/>
        <a:lstStyle/>
        <a:p>
          <a:endParaRPr lang="es-PE"/>
        </a:p>
      </dgm:t>
    </dgm:pt>
    <dgm:pt modelId="{25E3224E-B86A-4849-A4FF-0E53A0A1A555}" type="sibTrans" cxnId="{D8BA0A45-8895-4CD0-8491-C83E32E6ABEA}">
      <dgm:prSet/>
      <dgm:spPr/>
      <dgm:t>
        <a:bodyPr/>
        <a:lstStyle/>
        <a:p>
          <a:endParaRPr lang="es-PE"/>
        </a:p>
      </dgm:t>
    </dgm:pt>
    <dgm:pt modelId="{3F809FFC-F72F-46AC-B538-4C667215713B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Proyectos</a:t>
          </a:r>
        </a:p>
      </dgm:t>
    </dgm:pt>
    <dgm:pt modelId="{3179DCE1-4490-4086-BE1E-E8CACFB5D955}" type="parTrans" cxnId="{63449C56-7534-4BCF-B711-3197D7F2F281}">
      <dgm:prSet/>
      <dgm:spPr/>
      <dgm:t>
        <a:bodyPr/>
        <a:lstStyle/>
        <a:p>
          <a:endParaRPr lang="es-PE"/>
        </a:p>
      </dgm:t>
    </dgm:pt>
    <dgm:pt modelId="{C7B25720-D8C5-48E0-B0D6-0CB1CF3C0EAE}" type="sibTrans" cxnId="{63449C56-7534-4BCF-B711-3197D7F2F281}">
      <dgm:prSet/>
      <dgm:spPr/>
      <dgm:t>
        <a:bodyPr/>
        <a:lstStyle/>
        <a:p>
          <a:endParaRPr lang="es-PE"/>
        </a:p>
      </dgm:t>
    </dgm:pt>
    <dgm:pt modelId="{F8A54FD5-83E3-4458-8F03-6F29F86611CB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b="1" dirty="0"/>
            <a:t>MACROPROCESOS OPERATIVOS</a:t>
          </a:r>
        </a:p>
      </dgm:t>
    </dgm:pt>
    <dgm:pt modelId="{BA1EF242-680E-48FF-9E1C-F5C92399324E}" type="parTrans" cxnId="{47C854F8-6851-4F9C-82FF-842F03A85505}">
      <dgm:prSet/>
      <dgm:spPr/>
      <dgm:t>
        <a:bodyPr/>
        <a:lstStyle/>
        <a:p>
          <a:endParaRPr lang="es-PE"/>
        </a:p>
      </dgm:t>
    </dgm:pt>
    <dgm:pt modelId="{6FCA98AA-A0DE-41CF-AF00-6276882C0F44}" type="sibTrans" cxnId="{47C854F8-6851-4F9C-82FF-842F03A85505}">
      <dgm:prSet/>
      <dgm:spPr/>
      <dgm:t>
        <a:bodyPr/>
        <a:lstStyle/>
        <a:p>
          <a:endParaRPr lang="es-PE"/>
        </a:p>
      </dgm:t>
    </dgm:pt>
    <dgm:pt modelId="{9B160BBC-6BA1-4BBC-AACE-E1B77F9A5CCD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Aseguramiento de la Calidad Educativa</a:t>
          </a:r>
        </a:p>
      </dgm:t>
    </dgm:pt>
    <dgm:pt modelId="{5E954CBE-EEED-4783-9496-88AB1042761F}" type="parTrans" cxnId="{D2A0CFED-5CC6-41F9-8E12-DE7E2A23C4CD}">
      <dgm:prSet/>
      <dgm:spPr/>
      <dgm:t>
        <a:bodyPr/>
        <a:lstStyle/>
        <a:p>
          <a:endParaRPr lang="es-PE"/>
        </a:p>
      </dgm:t>
    </dgm:pt>
    <dgm:pt modelId="{E8A2BCE2-9313-49FF-986E-068990C35FB9}" type="sibTrans" cxnId="{D2A0CFED-5CC6-41F9-8E12-DE7E2A23C4CD}">
      <dgm:prSet/>
      <dgm:spPr/>
      <dgm:t>
        <a:bodyPr/>
        <a:lstStyle/>
        <a:p>
          <a:endParaRPr lang="es-PE"/>
        </a:p>
      </dgm:t>
    </dgm:pt>
    <dgm:pt modelId="{C6C048D5-38F2-47B1-A850-57D00D657CB4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b="1" dirty="0"/>
            <a:t>MACROPROCESOS DE SOPORTE</a:t>
          </a:r>
        </a:p>
      </dgm:t>
    </dgm:pt>
    <dgm:pt modelId="{548E76F6-72F1-41F2-9B8D-6E0A4A1C079A}" type="parTrans" cxnId="{3B21A6F2-A890-4209-8FCA-8E536B36961B}">
      <dgm:prSet/>
      <dgm:spPr/>
      <dgm:t>
        <a:bodyPr/>
        <a:lstStyle/>
        <a:p>
          <a:endParaRPr lang="es-PE"/>
        </a:p>
      </dgm:t>
    </dgm:pt>
    <dgm:pt modelId="{E9493D2C-78F5-45EE-AF33-BD08AC31C811}" type="sibTrans" cxnId="{3B21A6F2-A890-4209-8FCA-8E536B36961B}">
      <dgm:prSet/>
      <dgm:spPr/>
      <dgm:t>
        <a:bodyPr/>
        <a:lstStyle/>
        <a:p>
          <a:endParaRPr lang="es-PE"/>
        </a:p>
      </dgm:t>
    </dgm:pt>
    <dgm:pt modelId="{6518CA8F-3F40-46BF-B8CD-A5FB5F036867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Contabilidad y Presupuestos</a:t>
          </a:r>
        </a:p>
      </dgm:t>
    </dgm:pt>
    <dgm:pt modelId="{C8DF4C0B-E53C-4AAE-BA03-CC9FA55ED8FB}" type="parTrans" cxnId="{B6A3559D-FA84-4F29-97A6-87F919686E47}">
      <dgm:prSet/>
      <dgm:spPr/>
      <dgm:t>
        <a:bodyPr/>
        <a:lstStyle/>
        <a:p>
          <a:endParaRPr lang="es-PE"/>
        </a:p>
      </dgm:t>
    </dgm:pt>
    <dgm:pt modelId="{B06E044C-1C20-4432-B7CA-17A3EA9F3D69}" type="sibTrans" cxnId="{B6A3559D-FA84-4F29-97A6-87F919686E47}">
      <dgm:prSet/>
      <dgm:spPr/>
      <dgm:t>
        <a:bodyPr/>
        <a:lstStyle/>
        <a:p>
          <a:endParaRPr lang="es-PE"/>
        </a:p>
      </dgm:t>
    </dgm:pt>
    <dgm:pt modelId="{5C46D62E-D6FF-4EC8-8D11-2C0D9E1DA606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Imagen Institucional y Donaciones</a:t>
          </a:r>
        </a:p>
      </dgm:t>
    </dgm:pt>
    <dgm:pt modelId="{EE75BC01-5606-4644-9FCC-2CDD86E07478}" type="parTrans" cxnId="{EED3C235-C1AE-4290-BCCB-F0309E8852D0}">
      <dgm:prSet/>
      <dgm:spPr/>
      <dgm:t>
        <a:bodyPr/>
        <a:lstStyle/>
        <a:p>
          <a:endParaRPr lang="es-PE"/>
        </a:p>
      </dgm:t>
    </dgm:pt>
    <dgm:pt modelId="{29D7CCFB-0C9D-4FAB-AF4E-B0D03B393CAF}" type="sibTrans" cxnId="{EED3C235-C1AE-4290-BCCB-F0309E8852D0}">
      <dgm:prSet/>
      <dgm:spPr/>
      <dgm:t>
        <a:bodyPr/>
        <a:lstStyle/>
        <a:p>
          <a:endParaRPr lang="es-PE"/>
        </a:p>
      </dgm:t>
    </dgm:pt>
    <dgm:pt modelId="{33B6BC8E-7E22-434E-B865-B3FD5972E837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Orientación Pastoral</a:t>
          </a:r>
        </a:p>
      </dgm:t>
    </dgm:pt>
    <dgm:pt modelId="{5773A7B1-5803-4303-9F81-7201D56ED2B2}" type="parTrans" cxnId="{F84FD8EF-3442-4355-AFB2-5A49464BF1D1}">
      <dgm:prSet/>
      <dgm:spPr/>
      <dgm:t>
        <a:bodyPr/>
        <a:lstStyle/>
        <a:p>
          <a:endParaRPr lang="es-PE"/>
        </a:p>
      </dgm:t>
    </dgm:pt>
    <dgm:pt modelId="{AD9137D8-B618-474F-BBE2-AE1C748F633B}" type="sibTrans" cxnId="{F84FD8EF-3442-4355-AFB2-5A49464BF1D1}">
      <dgm:prSet/>
      <dgm:spPr/>
      <dgm:t>
        <a:bodyPr/>
        <a:lstStyle/>
        <a:p>
          <a:endParaRPr lang="es-PE"/>
        </a:p>
      </dgm:t>
    </dgm:pt>
    <dgm:pt modelId="{830C1A4F-EC6D-477A-98AF-23761355051F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Educación Rural</a:t>
          </a:r>
        </a:p>
      </dgm:t>
    </dgm:pt>
    <dgm:pt modelId="{BED871CE-8393-447C-BBA4-545EA5BC918F}" type="parTrans" cxnId="{D4C17EA0-9DA7-4E06-8FCF-439A5EE5BE8F}">
      <dgm:prSet/>
      <dgm:spPr/>
      <dgm:t>
        <a:bodyPr/>
        <a:lstStyle/>
        <a:p>
          <a:endParaRPr lang="es-PE"/>
        </a:p>
      </dgm:t>
    </dgm:pt>
    <dgm:pt modelId="{2EA61EC9-2632-4E4D-A54D-32E17B3969DC}" type="sibTrans" cxnId="{D4C17EA0-9DA7-4E06-8FCF-439A5EE5BE8F}">
      <dgm:prSet/>
      <dgm:spPr/>
      <dgm:t>
        <a:bodyPr/>
        <a:lstStyle/>
        <a:p>
          <a:endParaRPr lang="es-PE"/>
        </a:p>
      </dgm:t>
    </dgm:pt>
    <dgm:pt modelId="{4E2C4ABA-6CDD-4A68-8C68-1E2FEBD81286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Abastecimiento</a:t>
          </a:r>
        </a:p>
      </dgm:t>
    </dgm:pt>
    <dgm:pt modelId="{4CBD9583-302F-40FE-A8ED-856DEC30A72C}" type="parTrans" cxnId="{545A7DEA-9830-4948-BFC9-F89C0EB11AE1}">
      <dgm:prSet/>
      <dgm:spPr/>
      <dgm:t>
        <a:bodyPr/>
        <a:lstStyle/>
        <a:p>
          <a:endParaRPr lang="es-PE"/>
        </a:p>
      </dgm:t>
    </dgm:pt>
    <dgm:pt modelId="{E5AC504B-7BDC-4A8B-8097-A7C5D6860945}" type="sibTrans" cxnId="{545A7DEA-9830-4948-BFC9-F89C0EB11AE1}">
      <dgm:prSet/>
      <dgm:spPr/>
      <dgm:t>
        <a:bodyPr/>
        <a:lstStyle/>
        <a:p>
          <a:endParaRPr lang="es-PE"/>
        </a:p>
      </dgm:t>
    </dgm:pt>
    <dgm:pt modelId="{94580E0C-79B9-40F1-AE82-B8FF91C03E87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Obras Civiles</a:t>
          </a:r>
        </a:p>
      </dgm:t>
    </dgm:pt>
    <dgm:pt modelId="{2F2C1487-4DA2-4E7B-8BAF-8ADBA20BA867}" type="parTrans" cxnId="{B1E4B84D-6C69-4BD5-A0EE-71C857A52E1C}">
      <dgm:prSet/>
      <dgm:spPr/>
      <dgm:t>
        <a:bodyPr/>
        <a:lstStyle/>
        <a:p>
          <a:endParaRPr lang="es-PE"/>
        </a:p>
      </dgm:t>
    </dgm:pt>
    <dgm:pt modelId="{671A781E-CE3A-4E2E-8D33-578EE62C4D82}" type="sibTrans" cxnId="{B1E4B84D-6C69-4BD5-A0EE-71C857A52E1C}">
      <dgm:prSet/>
      <dgm:spPr/>
      <dgm:t>
        <a:bodyPr/>
        <a:lstStyle/>
        <a:p>
          <a:endParaRPr lang="es-PE"/>
        </a:p>
      </dgm:t>
    </dgm:pt>
    <dgm:pt modelId="{739434F4-A072-44CB-85AA-536C73F5616F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Recursos Humanos</a:t>
          </a:r>
        </a:p>
      </dgm:t>
    </dgm:pt>
    <dgm:pt modelId="{A890BF67-86A1-49D5-9F12-5895D73C26B3}" type="parTrans" cxnId="{5A1AA12F-35CC-4645-AD5E-5DF331D1B092}">
      <dgm:prSet/>
      <dgm:spPr/>
      <dgm:t>
        <a:bodyPr/>
        <a:lstStyle/>
        <a:p>
          <a:endParaRPr lang="es-PE"/>
        </a:p>
      </dgm:t>
    </dgm:pt>
    <dgm:pt modelId="{AA46A07E-B116-4276-A06B-A231F02B0E29}" type="sibTrans" cxnId="{5A1AA12F-35CC-4645-AD5E-5DF331D1B092}">
      <dgm:prSet/>
      <dgm:spPr/>
      <dgm:t>
        <a:bodyPr/>
        <a:lstStyle/>
        <a:p>
          <a:endParaRPr lang="es-PE"/>
        </a:p>
      </dgm:t>
    </dgm:pt>
    <dgm:pt modelId="{DB38F9BD-B3F7-4FD1-B9EE-CBED2471F2ED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Control de Pagos</a:t>
          </a:r>
        </a:p>
      </dgm:t>
    </dgm:pt>
    <dgm:pt modelId="{AD3D7868-CA84-473B-88A6-C6D69AE61B93}" type="parTrans" cxnId="{DCE8B8E3-4E28-425F-B5F1-46126BD07076}">
      <dgm:prSet/>
      <dgm:spPr/>
      <dgm:t>
        <a:bodyPr/>
        <a:lstStyle/>
        <a:p>
          <a:endParaRPr lang="es-PE"/>
        </a:p>
      </dgm:t>
    </dgm:pt>
    <dgm:pt modelId="{094C81B2-25DE-4E70-8710-ACE3CA5FB415}" type="sibTrans" cxnId="{DCE8B8E3-4E28-425F-B5F1-46126BD07076}">
      <dgm:prSet/>
      <dgm:spPr/>
      <dgm:t>
        <a:bodyPr/>
        <a:lstStyle/>
        <a:p>
          <a:endParaRPr lang="es-PE"/>
        </a:p>
      </dgm:t>
    </dgm:pt>
    <dgm:pt modelId="{5F05B64E-AEA1-4433-B7D7-BA82770744EB}" type="pres">
      <dgm:prSet presAssocID="{761B09D6-5962-44D9-B5F8-A43FDE727E7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45FB243-183C-417D-BA59-DE2A7FFB02FB}" type="pres">
      <dgm:prSet presAssocID="{C6C048D5-38F2-47B1-A850-57D00D657CB4}" presName="boxAndChildren" presStyleCnt="0"/>
      <dgm:spPr/>
      <dgm:t>
        <a:bodyPr/>
        <a:lstStyle/>
        <a:p>
          <a:endParaRPr lang="es-PE"/>
        </a:p>
      </dgm:t>
    </dgm:pt>
    <dgm:pt modelId="{3DF29A53-647A-416E-9153-DB90A84EA24C}" type="pres">
      <dgm:prSet presAssocID="{C6C048D5-38F2-47B1-A850-57D00D657CB4}" presName="parentTextBox" presStyleLbl="node1" presStyleIdx="0" presStyleCnt="3"/>
      <dgm:spPr/>
      <dgm:t>
        <a:bodyPr/>
        <a:lstStyle/>
        <a:p>
          <a:endParaRPr lang="es-PE"/>
        </a:p>
      </dgm:t>
    </dgm:pt>
    <dgm:pt modelId="{DB4685DB-31FE-4C6D-B083-47C99D50B161}" type="pres">
      <dgm:prSet presAssocID="{C6C048D5-38F2-47B1-A850-57D00D657CB4}" presName="entireBox" presStyleLbl="node1" presStyleIdx="0" presStyleCnt="3"/>
      <dgm:spPr/>
      <dgm:t>
        <a:bodyPr/>
        <a:lstStyle/>
        <a:p>
          <a:endParaRPr lang="es-PE"/>
        </a:p>
      </dgm:t>
    </dgm:pt>
    <dgm:pt modelId="{57C1E7BA-EBE9-4C40-8AD8-0C73AC1CBED4}" type="pres">
      <dgm:prSet presAssocID="{C6C048D5-38F2-47B1-A850-57D00D657CB4}" presName="descendantBox" presStyleCnt="0"/>
      <dgm:spPr/>
      <dgm:t>
        <a:bodyPr/>
        <a:lstStyle/>
        <a:p>
          <a:endParaRPr lang="es-PE"/>
        </a:p>
      </dgm:t>
    </dgm:pt>
    <dgm:pt modelId="{FB244897-546C-4774-889C-E3DDC636EDB6}" type="pres">
      <dgm:prSet presAssocID="{6518CA8F-3F40-46BF-B8CD-A5FB5F036867}" presName="childTextBox" presStyleLbl="fgAccFollowNode1" presStyleIdx="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61DC849-A0A7-4511-945F-CB7926E026ED}" type="pres">
      <dgm:prSet presAssocID="{4E2C4ABA-6CDD-4A68-8C68-1E2FEBD81286}" presName="childTextBox" presStyleLbl="fgAccFollowNode1" presStyleIdx="1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CB82FB-42CA-4BEC-B6F7-FF580849ECC9}" type="pres">
      <dgm:prSet presAssocID="{94580E0C-79B9-40F1-AE82-B8FF91C03E87}" presName="childTextBox" presStyleLbl="fgAccFollowNode1" presStyleIdx="2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79A47CA-AD29-4184-B309-360C6AFC59F8}" type="pres">
      <dgm:prSet presAssocID="{739434F4-A072-44CB-85AA-536C73F5616F}" presName="childTextBox" presStyleLbl="fgAccFollowNode1" presStyleIdx="3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4362E6E-6081-453D-A719-7A789B665C77}" type="pres">
      <dgm:prSet presAssocID="{DB38F9BD-B3F7-4FD1-B9EE-CBED2471F2ED}" presName="childTextBox" presStyleLbl="fgAccFollowNode1" presStyleIdx="4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DBE11EC-E1AD-46A2-932D-B1816E7A8853}" type="pres">
      <dgm:prSet presAssocID="{6FCA98AA-A0DE-41CF-AF00-6276882C0F44}" presName="sp" presStyleCnt="0"/>
      <dgm:spPr/>
      <dgm:t>
        <a:bodyPr/>
        <a:lstStyle/>
        <a:p>
          <a:endParaRPr lang="es-PE"/>
        </a:p>
      </dgm:t>
    </dgm:pt>
    <dgm:pt modelId="{B0C87D02-4251-4A99-BD5E-88DBD207233D}" type="pres">
      <dgm:prSet presAssocID="{F8A54FD5-83E3-4458-8F03-6F29F86611CB}" presName="arrowAndChildren" presStyleCnt="0"/>
      <dgm:spPr/>
      <dgm:t>
        <a:bodyPr/>
        <a:lstStyle/>
        <a:p>
          <a:endParaRPr lang="es-PE"/>
        </a:p>
      </dgm:t>
    </dgm:pt>
    <dgm:pt modelId="{17A53EF8-07B0-4AFD-9F1C-C28FE9C2FD77}" type="pres">
      <dgm:prSet presAssocID="{F8A54FD5-83E3-4458-8F03-6F29F86611CB}" presName="parentTextArrow" presStyleLbl="node1" presStyleIdx="0" presStyleCnt="3"/>
      <dgm:spPr/>
      <dgm:t>
        <a:bodyPr/>
        <a:lstStyle/>
        <a:p>
          <a:endParaRPr lang="es-PE"/>
        </a:p>
      </dgm:t>
    </dgm:pt>
    <dgm:pt modelId="{F897B8A4-2593-479E-A097-7767919DDC0B}" type="pres">
      <dgm:prSet presAssocID="{F8A54FD5-83E3-4458-8F03-6F29F86611CB}" presName="arrow" presStyleLbl="node1" presStyleIdx="1" presStyleCnt="3"/>
      <dgm:spPr/>
      <dgm:t>
        <a:bodyPr/>
        <a:lstStyle/>
        <a:p>
          <a:endParaRPr lang="es-PE"/>
        </a:p>
      </dgm:t>
    </dgm:pt>
    <dgm:pt modelId="{D2CAE91C-7F0A-4DC9-BF27-6D1C72898A2C}" type="pres">
      <dgm:prSet presAssocID="{F8A54FD5-83E3-4458-8F03-6F29F86611CB}" presName="descendantArrow" presStyleCnt="0"/>
      <dgm:spPr/>
      <dgm:t>
        <a:bodyPr/>
        <a:lstStyle/>
        <a:p>
          <a:endParaRPr lang="es-PE"/>
        </a:p>
      </dgm:t>
    </dgm:pt>
    <dgm:pt modelId="{FA36ABE6-F1E1-4C74-9871-665B3044B504}" type="pres">
      <dgm:prSet presAssocID="{9B160BBC-6BA1-4BBC-AACE-E1B77F9A5CCD}" presName="childTextArrow" presStyleLbl="fgAccFollowNode1" presStyleIdx="5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C725BD7-6D47-4804-89FE-13813260BABB}" type="pres">
      <dgm:prSet presAssocID="{33B6BC8E-7E22-434E-B865-B3FD5972E837}" presName="childTextArrow" presStyleLbl="fgAccFollowNode1" presStyleIdx="6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F29972D-E67C-4839-828B-6EBDB8DEAAEE}" type="pres">
      <dgm:prSet presAssocID="{830C1A4F-EC6D-477A-98AF-23761355051F}" presName="childTextArrow" presStyleLbl="fgAccFollowNode1" presStyleIdx="7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BE3C7F-CA6D-4882-A7F3-DDB28984B09C}" type="pres">
      <dgm:prSet presAssocID="{B4D6FF7C-8D31-4BD2-87F0-69227C6EA277}" presName="sp" presStyleCnt="0"/>
      <dgm:spPr/>
      <dgm:t>
        <a:bodyPr/>
        <a:lstStyle/>
        <a:p>
          <a:endParaRPr lang="es-PE"/>
        </a:p>
      </dgm:t>
    </dgm:pt>
    <dgm:pt modelId="{96FDB310-9468-4A79-8E54-44D67FC2F17C}" type="pres">
      <dgm:prSet presAssocID="{D97587B0-688C-49F9-B27E-39D6FC1F0BFA}" presName="arrowAndChildren" presStyleCnt="0"/>
      <dgm:spPr/>
      <dgm:t>
        <a:bodyPr/>
        <a:lstStyle/>
        <a:p>
          <a:endParaRPr lang="es-PE"/>
        </a:p>
      </dgm:t>
    </dgm:pt>
    <dgm:pt modelId="{6CB7C739-81C9-4ED6-9536-2C266FC5348F}" type="pres">
      <dgm:prSet presAssocID="{D97587B0-688C-49F9-B27E-39D6FC1F0BFA}" presName="parentTextArrow" presStyleLbl="node1" presStyleIdx="1" presStyleCnt="3"/>
      <dgm:spPr/>
      <dgm:t>
        <a:bodyPr/>
        <a:lstStyle/>
        <a:p>
          <a:endParaRPr lang="es-PE"/>
        </a:p>
      </dgm:t>
    </dgm:pt>
    <dgm:pt modelId="{C426628A-1D98-44AD-9F04-FBB0C7AD99D0}" type="pres">
      <dgm:prSet presAssocID="{D97587B0-688C-49F9-B27E-39D6FC1F0BFA}" presName="arrow" presStyleLbl="node1" presStyleIdx="2" presStyleCnt="3"/>
      <dgm:spPr/>
      <dgm:t>
        <a:bodyPr/>
        <a:lstStyle/>
        <a:p>
          <a:endParaRPr lang="es-PE"/>
        </a:p>
      </dgm:t>
    </dgm:pt>
    <dgm:pt modelId="{9E96C6CC-000C-4B30-AA35-41D1BF24F928}" type="pres">
      <dgm:prSet presAssocID="{D97587B0-688C-49F9-B27E-39D6FC1F0BFA}" presName="descendantArrow" presStyleCnt="0"/>
      <dgm:spPr/>
      <dgm:t>
        <a:bodyPr/>
        <a:lstStyle/>
        <a:p>
          <a:endParaRPr lang="es-PE"/>
        </a:p>
      </dgm:t>
    </dgm:pt>
    <dgm:pt modelId="{FFB4A47F-A657-4040-B9D3-1308F7B37399}" type="pres">
      <dgm:prSet presAssocID="{FAB2A5C6-A322-4936-B6C3-09D8B001D395}" presName="childTextArrow" presStyleLbl="fgAccFollowNode1" presStyleIdx="8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D32854F-6F3A-4635-B9E3-EE36855DB5F8}" type="pres">
      <dgm:prSet presAssocID="{5C46D62E-D6FF-4EC8-8D11-2C0D9E1DA606}" presName="childTextArrow" presStyleLbl="fgAccFollowNode1" presStyleIdx="9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A706083-A83F-4AE2-9AEF-DDC4FEE62578}" type="pres">
      <dgm:prSet presAssocID="{3F809FFC-F72F-46AC-B538-4C667215713B}" presName="childTextArrow" presStyleLbl="fgAccFollow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2A0CFED-5CC6-41F9-8E12-DE7E2A23C4CD}" srcId="{F8A54FD5-83E3-4458-8F03-6F29F86611CB}" destId="{9B160BBC-6BA1-4BBC-AACE-E1B77F9A5CCD}" srcOrd="0" destOrd="0" parTransId="{5E954CBE-EEED-4783-9496-88AB1042761F}" sibTransId="{E8A2BCE2-9313-49FF-986E-068990C35FB9}"/>
    <dgm:cxn modelId="{E433ED06-FFB3-4E1B-A50F-DAA1995E73FC}" type="presOf" srcId="{4E2C4ABA-6CDD-4A68-8C68-1E2FEBD81286}" destId="{B61DC849-A0A7-4511-945F-CB7926E026ED}" srcOrd="0" destOrd="0" presId="urn:microsoft.com/office/officeart/2005/8/layout/process4"/>
    <dgm:cxn modelId="{D431777A-1973-46B4-97B3-77D804607C1D}" type="presOf" srcId="{C6C048D5-38F2-47B1-A850-57D00D657CB4}" destId="{DB4685DB-31FE-4C6D-B083-47C99D50B161}" srcOrd="1" destOrd="0" presId="urn:microsoft.com/office/officeart/2005/8/layout/process4"/>
    <dgm:cxn modelId="{EA921855-4005-422C-AB19-1D795CD6841C}" type="presOf" srcId="{9B160BBC-6BA1-4BBC-AACE-E1B77F9A5CCD}" destId="{FA36ABE6-F1E1-4C74-9871-665B3044B504}" srcOrd="0" destOrd="0" presId="urn:microsoft.com/office/officeart/2005/8/layout/process4"/>
    <dgm:cxn modelId="{149EFBDB-CE39-4E21-8ED2-6A14E05CDFEB}" type="presOf" srcId="{DB38F9BD-B3F7-4FD1-B9EE-CBED2471F2ED}" destId="{94362E6E-6081-453D-A719-7A789B665C77}" srcOrd="0" destOrd="0" presId="urn:microsoft.com/office/officeart/2005/8/layout/process4"/>
    <dgm:cxn modelId="{F84FD8EF-3442-4355-AFB2-5A49464BF1D1}" srcId="{F8A54FD5-83E3-4458-8F03-6F29F86611CB}" destId="{33B6BC8E-7E22-434E-B865-B3FD5972E837}" srcOrd="1" destOrd="0" parTransId="{5773A7B1-5803-4303-9F81-7201D56ED2B2}" sibTransId="{AD9137D8-B618-474F-BBE2-AE1C748F633B}"/>
    <dgm:cxn modelId="{DCE8B8E3-4E28-425F-B5F1-46126BD07076}" srcId="{C6C048D5-38F2-47B1-A850-57D00D657CB4}" destId="{DB38F9BD-B3F7-4FD1-B9EE-CBED2471F2ED}" srcOrd="4" destOrd="0" parTransId="{AD3D7868-CA84-473B-88A6-C6D69AE61B93}" sibTransId="{094C81B2-25DE-4E70-8710-ACE3CA5FB415}"/>
    <dgm:cxn modelId="{8162E1AA-8C3B-41D9-ACB3-BC07133C851D}" type="presOf" srcId="{6518CA8F-3F40-46BF-B8CD-A5FB5F036867}" destId="{FB244897-546C-4774-889C-E3DDC636EDB6}" srcOrd="0" destOrd="0" presId="urn:microsoft.com/office/officeart/2005/8/layout/process4"/>
    <dgm:cxn modelId="{0BC5A4B5-1B5B-41E2-AED0-85E95B2CE302}" type="presOf" srcId="{D97587B0-688C-49F9-B27E-39D6FC1F0BFA}" destId="{C426628A-1D98-44AD-9F04-FBB0C7AD99D0}" srcOrd="1" destOrd="0" presId="urn:microsoft.com/office/officeart/2005/8/layout/process4"/>
    <dgm:cxn modelId="{8E70EBDF-17FD-45ED-A4A3-66E86B602143}" type="presOf" srcId="{C6C048D5-38F2-47B1-A850-57D00D657CB4}" destId="{3DF29A53-647A-416E-9153-DB90A84EA24C}" srcOrd="0" destOrd="0" presId="urn:microsoft.com/office/officeart/2005/8/layout/process4"/>
    <dgm:cxn modelId="{B6A3559D-FA84-4F29-97A6-87F919686E47}" srcId="{C6C048D5-38F2-47B1-A850-57D00D657CB4}" destId="{6518CA8F-3F40-46BF-B8CD-A5FB5F036867}" srcOrd="0" destOrd="0" parTransId="{C8DF4C0B-E53C-4AAE-BA03-CC9FA55ED8FB}" sibTransId="{B06E044C-1C20-4432-B7CA-17A3EA9F3D69}"/>
    <dgm:cxn modelId="{D8BA0A45-8895-4CD0-8491-C83E32E6ABEA}" srcId="{D97587B0-688C-49F9-B27E-39D6FC1F0BFA}" destId="{FAB2A5C6-A322-4936-B6C3-09D8B001D395}" srcOrd="0" destOrd="0" parTransId="{CB2000E1-D9CF-4BB3-A052-FA8C91DBFA93}" sibTransId="{25E3224E-B86A-4849-A4FF-0E53A0A1A555}"/>
    <dgm:cxn modelId="{F1B00313-0699-4EC4-A0ED-5861AC9AB33E}" type="presOf" srcId="{830C1A4F-EC6D-477A-98AF-23761355051F}" destId="{0F29972D-E67C-4839-828B-6EBDB8DEAAEE}" srcOrd="0" destOrd="0" presId="urn:microsoft.com/office/officeart/2005/8/layout/process4"/>
    <dgm:cxn modelId="{CF958C11-38D4-4A91-B346-9CD448D05736}" type="presOf" srcId="{94580E0C-79B9-40F1-AE82-B8FF91C03E87}" destId="{5BCB82FB-42CA-4BEC-B6F7-FF580849ECC9}" srcOrd="0" destOrd="0" presId="urn:microsoft.com/office/officeart/2005/8/layout/process4"/>
    <dgm:cxn modelId="{545A7DEA-9830-4948-BFC9-F89C0EB11AE1}" srcId="{C6C048D5-38F2-47B1-A850-57D00D657CB4}" destId="{4E2C4ABA-6CDD-4A68-8C68-1E2FEBD81286}" srcOrd="1" destOrd="0" parTransId="{4CBD9583-302F-40FE-A8ED-856DEC30A72C}" sibTransId="{E5AC504B-7BDC-4A8B-8097-A7C5D6860945}"/>
    <dgm:cxn modelId="{63449C56-7534-4BCF-B711-3197D7F2F281}" srcId="{D97587B0-688C-49F9-B27E-39D6FC1F0BFA}" destId="{3F809FFC-F72F-46AC-B538-4C667215713B}" srcOrd="2" destOrd="0" parTransId="{3179DCE1-4490-4086-BE1E-E8CACFB5D955}" sibTransId="{C7B25720-D8C5-48E0-B0D6-0CB1CF3C0EAE}"/>
    <dgm:cxn modelId="{53C7E336-A3D5-4DC8-A1FB-C0C40CBE9ADA}" type="presOf" srcId="{739434F4-A072-44CB-85AA-536C73F5616F}" destId="{579A47CA-AD29-4184-B309-360C6AFC59F8}" srcOrd="0" destOrd="0" presId="urn:microsoft.com/office/officeart/2005/8/layout/process4"/>
    <dgm:cxn modelId="{AF80840C-3039-4909-A43C-B93EF0D1F9E9}" type="presOf" srcId="{5C46D62E-D6FF-4EC8-8D11-2C0D9E1DA606}" destId="{2D32854F-6F3A-4635-B9E3-EE36855DB5F8}" srcOrd="0" destOrd="0" presId="urn:microsoft.com/office/officeart/2005/8/layout/process4"/>
    <dgm:cxn modelId="{EDED7474-6FC9-42D6-B1AA-5BB6CE191BEB}" type="presOf" srcId="{FAB2A5C6-A322-4936-B6C3-09D8B001D395}" destId="{FFB4A47F-A657-4040-B9D3-1308F7B37399}" srcOrd="0" destOrd="0" presId="urn:microsoft.com/office/officeart/2005/8/layout/process4"/>
    <dgm:cxn modelId="{CA2A8DED-EF65-4AF5-A7C9-8CDD45B7BF27}" type="presOf" srcId="{F8A54FD5-83E3-4458-8F03-6F29F86611CB}" destId="{F897B8A4-2593-479E-A097-7767919DDC0B}" srcOrd="1" destOrd="0" presId="urn:microsoft.com/office/officeart/2005/8/layout/process4"/>
    <dgm:cxn modelId="{3B21A6F2-A890-4209-8FCA-8E536B36961B}" srcId="{761B09D6-5962-44D9-B5F8-A43FDE727E74}" destId="{C6C048D5-38F2-47B1-A850-57D00D657CB4}" srcOrd="2" destOrd="0" parTransId="{548E76F6-72F1-41F2-9B8D-6E0A4A1C079A}" sibTransId="{E9493D2C-78F5-45EE-AF33-BD08AC31C811}"/>
    <dgm:cxn modelId="{EED3C235-C1AE-4290-BCCB-F0309E8852D0}" srcId="{D97587B0-688C-49F9-B27E-39D6FC1F0BFA}" destId="{5C46D62E-D6FF-4EC8-8D11-2C0D9E1DA606}" srcOrd="1" destOrd="0" parTransId="{EE75BC01-5606-4644-9FCC-2CDD86E07478}" sibTransId="{29D7CCFB-0C9D-4FAB-AF4E-B0D03B393CAF}"/>
    <dgm:cxn modelId="{27DF4C14-EED9-493E-9CD4-3D94B101345C}" srcId="{761B09D6-5962-44D9-B5F8-A43FDE727E74}" destId="{D97587B0-688C-49F9-B27E-39D6FC1F0BFA}" srcOrd="0" destOrd="0" parTransId="{240E5CF8-0364-41F8-A528-9204EC4EDDBA}" sibTransId="{B4D6FF7C-8D31-4BD2-87F0-69227C6EA277}"/>
    <dgm:cxn modelId="{17BF3109-4FFF-4D2F-88B7-91283F632431}" type="presOf" srcId="{F8A54FD5-83E3-4458-8F03-6F29F86611CB}" destId="{17A53EF8-07B0-4AFD-9F1C-C28FE9C2FD77}" srcOrd="0" destOrd="0" presId="urn:microsoft.com/office/officeart/2005/8/layout/process4"/>
    <dgm:cxn modelId="{B1E4B84D-6C69-4BD5-A0EE-71C857A52E1C}" srcId="{C6C048D5-38F2-47B1-A850-57D00D657CB4}" destId="{94580E0C-79B9-40F1-AE82-B8FF91C03E87}" srcOrd="2" destOrd="0" parTransId="{2F2C1487-4DA2-4E7B-8BAF-8ADBA20BA867}" sibTransId="{671A781E-CE3A-4E2E-8D33-578EE62C4D82}"/>
    <dgm:cxn modelId="{B6B6A82F-2645-448A-B6B9-00D3D98E27B0}" type="presOf" srcId="{761B09D6-5962-44D9-B5F8-A43FDE727E74}" destId="{5F05B64E-AEA1-4433-B7D7-BA82770744EB}" srcOrd="0" destOrd="0" presId="urn:microsoft.com/office/officeart/2005/8/layout/process4"/>
    <dgm:cxn modelId="{5A1AA12F-35CC-4645-AD5E-5DF331D1B092}" srcId="{C6C048D5-38F2-47B1-A850-57D00D657CB4}" destId="{739434F4-A072-44CB-85AA-536C73F5616F}" srcOrd="3" destOrd="0" parTransId="{A890BF67-86A1-49D5-9F12-5895D73C26B3}" sibTransId="{AA46A07E-B116-4276-A06B-A231F02B0E29}"/>
    <dgm:cxn modelId="{A23F5A15-8F70-40F5-A424-FB9216DE442D}" type="presOf" srcId="{33B6BC8E-7E22-434E-B865-B3FD5972E837}" destId="{6C725BD7-6D47-4804-89FE-13813260BABB}" srcOrd="0" destOrd="0" presId="urn:microsoft.com/office/officeart/2005/8/layout/process4"/>
    <dgm:cxn modelId="{47C854F8-6851-4F9C-82FF-842F03A85505}" srcId="{761B09D6-5962-44D9-B5F8-A43FDE727E74}" destId="{F8A54FD5-83E3-4458-8F03-6F29F86611CB}" srcOrd="1" destOrd="0" parTransId="{BA1EF242-680E-48FF-9E1C-F5C92399324E}" sibTransId="{6FCA98AA-A0DE-41CF-AF00-6276882C0F44}"/>
    <dgm:cxn modelId="{62FCE685-660B-4CDB-88BF-45A7AEA9A65E}" type="presOf" srcId="{D97587B0-688C-49F9-B27E-39D6FC1F0BFA}" destId="{6CB7C739-81C9-4ED6-9536-2C266FC5348F}" srcOrd="0" destOrd="0" presId="urn:microsoft.com/office/officeart/2005/8/layout/process4"/>
    <dgm:cxn modelId="{D4C17EA0-9DA7-4E06-8FCF-439A5EE5BE8F}" srcId="{F8A54FD5-83E3-4458-8F03-6F29F86611CB}" destId="{830C1A4F-EC6D-477A-98AF-23761355051F}" srcOrd="2" destOrd="0" parTransId="{BED871CE-8393-447C-BBA4-545EA5BC918F}" sibTransId="{2EA61EC9-2632-4E4D-A54D-32E17B3969DC}"/>
    <dgm:cxn modelId="{2764F330-EC6D-4681-87EF-2FD17E4EC376}" type="presOf" srcId="{3F809FFC-F72F-46AC-B538-4C667215713B}" destId="{DA706083-A83F-4AE2-9AEF-DDC4FEE62578}" srcOrd="0" destOrd="0" presId="urn:microsoft.com/office/officeart/2005/8/layout/process4"/>
    <dgm:cxn modelId="{FCC73252-3A66-4B19-80C0-7B2480177581}" type="presParOf" srcId="{5F05B64E-AEA1-4433-B7D7-BA82770744EB}" destId="{945FB243-183C-417D-BA59-DE2A7FFB02FB}" srcOrd="0" destOrd="0" presId="urn:microsoft.com/office/officeart/2005/8/layout/process4"/>
    <dgm:cxn modelId="{F1B9D021-93AE-4525-8A3A-8B638C7CDEBC}" type="presParOf" srcId="{945FB243-183C-417D-BA59-DE2A7FFB02FB}" destId="{3DF29A53-647A-416E-9153-DB90A84EA24C}" srcOrd="0" destOrd="0" presId="urn:microsoft.com/office/officeart/2005/8/layout/process4"/>
    <dgm:cxn modelId="{BC9F5E8F-C245-40E9-94C5-205FB90C53EC}" type="presParOf" srcId="{945FB243-183C-417D-BA59-DE2A7FFB02FB}" destId="{DB4685DB-31FE-4C6D-B083-47C99D50B161}" srcOrd="1" destOrd="0" presId="urn:microsoft.com/office/officeart/2005/8/layout/process4"/>
    <dgm:cxn modelId="{BB784EEF-0236-4BEA-8D8F-BC391E692F35}" type="presParOf" srcId="{945FB243-183C-417D-BA59-DE2A7FFB02FB}" destId="{57C1E7BA-EBE9-4C40-8AD8-0C73AC1CBED4}" srcOrd="2" destOrd="0" presId="urn:microsoft.com/office/officeart/2005/8/layout/process4"/>
    <dgm:cxn modelId="{A4885340-F302-443D-8A8E-64A6A2B3CD94}" type="presParOf" srcId="{57C1E7BA-EBE9-4C40-8AD8-0C73AC1CBED4}" destId="{FB244897-546C-4774-889C-E3DDC636EDB6}" srcOrd="0" destOrd="0" presId="urn:microsoft.com/office/officeart/2005/8/layout/process4"/>
    <dgm:cxn modelId="{CC7C0D03-D229-4B3C-95B4-93BAB914E80D}" type="presParOf" srcId="{57C1E7BA-EBE9-4C40-8AD8-0C73AC1CBED4}" destId="{B61DC849-A0A7-4511-945F-CB7926E026ED}" srcOrd="1" destOrd="0" presId="urn:microsoft.com/office/officeart/2005/8/layout/process4"/>
    <dgm:cxn modelId="{3D12D959-9807-4CB1-9355-5B946080D433}" type="presParOf" srcId="{57C1E7BA-EBE9-4C40-8AD8-0C73AC1CBED4}" destId="{5BCB82FB-42CA-4BEC-B6F7-FF580849ECC9}" srcOrd="2" destOrd="0" presId="urn:microsoft.com/office/officeart/2005/8/layout/process4"/>
    <dgm:cxn modelId="{990191A1-1DF9-4624-8F8D-8F47DEAE1BEF}" type="presParOf" srcId="{57C1E7BA-EBE9-4C40-8AD8-0C73AC1CBED4}" destId="{579A47CA-AD29-4184-B309-360C6AFC59F8}" srcOrd="3" destOrd="0" presId="urn:microsoft.com/office/officeart/2005/8/layout/process4"/>
    <dgm:cxn modelId="{CF0E0DA9-945E-4A9C-ABC3-E074243FE7B8}" type="presParOf" srcId="{57C1E7BA-EBE9-4C40-8AD8-0C73AC1CBED4}" destId="{94362E6E-6081-453D-A719-7A789B665C77}" srcOrd="4" destOrd="0" presId="urn:microsoft.com/office/officeart/2005/8/layout/process4"/>
    <dgm:cxn modelId="{67860CD4-7CC4-47DC-A13C-45AA5EFA3035}" type="presParOf" srcId="{5F05B64E-AEA1-4433-B7D7-BA82770744EB}" destId="{0DBE11EC-E1AD-46A2-932D-B1816E7A8853}" srcOrd="1" destOrd="0" presId="urn:microsoft.com/office/officeart/2005/8/layout/process4"/>
    <dgm:cxn modelId="{E2ED8860-1835-445C-82DA-34D5E7E50BFE}" type="presParOf" srcId="{5F05B64E-AEA1-4433-B7D7-BA82770744EB}" destId="{B0C87D02-4251-4A99-BD5E-88DBD207233D}" srcOrd="2" destOrd="0" presId="urn:microsoft.com/office/officeart/2005/8/layout/process4"/>
    <dgm:cxn modelId="{C14B077E-5AE6-4A49-B7FA-51EE840A0A24}" type="presParOf" srcId="{B0C87D02-4251-4A99-BD5E-88DBD207233D}" destId="{17A53EF8-07B0-4AFD-9F1C-C28FE9C2FD77}" srcOrd="0" destOrd="0" presId="urn:microsoft.com/office/officeart/2005/8/layout/process4"/>
    <dgm:cxn modelId="{2263836B-02AE-4409-A7BE-2D1FD4A09981}" type="presParOf" srcId="{B0C87D02-4251-4A99-BD5E-88DBD207233D}" destId="{F897B8A4-2593-479E-A097-7767919DDC0B}" srcOrd="1" destOrd="0" presId="urn:microsoft.com/office/officeart/2005/8/layout/process4"/>
    <dgm:cxn modelId="{463AC9EB-4F01-4F8C-9166-A3BEE848D68D}" type="presParOf" srcId="{B0C87D02-4251-4A99-BD5E-88DBD207233D}" destId="{D2CAE91C-7F0A-4DC9-BF27-6D1C72898A2C}" srcOrd="2" destOrd="0" presId="urn:microsoft.com/office/officeart/2005/8/layout/process4"/>
    <dgm:cxn modelId="{52069A35-A934-45FD-8201-78CC83D88DE4}" type="presParOf" srcId="{D2CAE91C-7F0A-4DC9-BF27-6D1C72898A2C}" destId="{FA36ABE6-F1E1-4C74-9871-665B3044B504}" srcOrd="0" destOrd="0" presId="urn:microsoft.com/office/officeart/2005/8/layout/process4"/>
    <dgm:cxn modelId="{7F6BC543-102D-4BC2-987F-B430D77BB2F3}" type="presParOf" srcId="{D2CAE91C-7F0A-4DC9-BF27-6D1C72898A2C}" destId="{6C725BD7-6D47-4804-89FE-13813260BABB}" srcOrd="1" destOrd="0" presId="urn:microsoft.com/office/officeart/2005/8/layout/process4"/>
    <dgm:cxn modelId="{971EBE4C-D932-459D-9755-45EA7DF69A3C}" type="presParOf" srcId="{D2CAE91C-7F0A-4DC9-BF27-6D1C72898A2C}" destId="{0F29972D-E67C-4839-828B-6EBDB8DEAAEE}" srcOrd="2" destOrd="0" presId="urn:microsoft.com/office/officeart/2005/8/layout/process4"/>
    <dgm:cxn modelId="{FD414655-CB4E-4488-88BC-571CDB9A260D}" type="presParOf" srcId="{5F05B64E-AEA1-4433-B7D7-BA82770744EB}" destId="{50BE3C7F-CA6D-4882-A7F3-DDB28984B09C}" srcOrd="3" destOrd="0" presId="urn:microsoft.com/office/officeart/2005/8/layout/process4"/>
    <dgm:cxn modelId="{EC820513-48D0-4DCF-A9C5-0593CC681349}" type="presParOf" srcId="{5F05B64E-AEA1-4433-B7D7-BA82770744EB}" destId="{96FDB310-9468-4A79-8E54-44D67FC2F17C}" srcOrd="4" destOrd="0" presId="urn:microsoft.com/office/officeart/2005/8/layout/process4"/>
    <dgm:cxn modelId="{46AB3708-7E56-4416-9F50-D7BCFC1E2902}" type="presParOf" srcId="{96FDB310-9468-4A79-8E54-44D67FC2F17C}" destId="{6CB7C739-81C9-4ED6-9536-2C266FC5348F}" srcOrd="0" destOrd="0" presId="urn:microsoft.com/office/officeart/2005/8/layout/process4"/>
    <dgm:cxn modelId="{6D9C6888-B1CA-48FB-9B43-334FEAC97FF7}" type="presParOf" srcId="{96FDB310-9468-4A79-8E54-44D67FC2F17C}" destId="{C426628A-1D98-44AD-9F04-FBB0C7AD99D0}" srcOrd="1" destOrd="0" presId="urn:microsoft.com/office/officeart/2005/8/layout/process4"/>
    <dgm:cxn modelId="{2E93DAAA-D6B7-4449-BB63-A75FB312EBD1}" type="presParOf" srcId="{96FDB310-9468-4A79-8E54-44D67FC2F17C}" destId="{9E96C6CC-000C-4B30-AA35-41D1BF24F928}" srcOrd="2" destOrd="0" presId="urn:microsoft.com/office/officeart/2005/8/layout/process4"/>
    <dgm:cxn modelId="{52D27210-0860-4259-8BED-C50F0FD72CF0}" type="presParOf" srcId="{9E96C6CC-000C-4B30-AA35-41D1BF24F928}" destId="{FFB4A47F-A657-4040-B9D3-1308F7B37399}" srcOrd="0" destOrd="0" presId="urn:microsoft.com/office/officeart/2005/8/layout/process4"/>
    <dgm:cxn modelId="{C20818C3-F243-4C8D-A709-BA017D094341}" type="presParOf" srcId="{9E96C6CC-000C-4B30-AA35-41D1BF24F928}" destId="{2D32854F-6F3A-4635-B9E3-EE36855DB5F8}" srcOrd="1" destOrd="0" presId="urn:microsoft.com/office/officeart/2005/8/layout/process4"/>
    <dgm:cxn modelId="{AC76A4F8-3187-40C6-BBF5-EED573040E7A}" type="presParOf" srcId="{9E96C6CC-000C-4B30-AA35-41D1BF24F928}" destId="{DA706083-A83F-4AE2-9AEF-DDC4FEE62578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C5D796D-BB3D-4AD9-8322-970DFC7BAF2D}" type="doc">
      <dgm:prSet loTypeId="urn:microsoft.com/office/officeart/2005/8/layout/radial1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PE"/>
        </a:p>
      </dgm:t>
    </dgm:pt>
    <dgm:pt modelId="{3A00D1EA-A5F1-47C8-AE28-B9883880AA29}">
      <dgm:prSet phldrT="[Texto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s-PE" dirty="0" smtClean="0"/>
            <a:t>OE5</a:t>
          </a:r>
          <a:endParaRPr lang="es-PE" dirty="0"/>
        </a:p>
      </dgm:t>
    </dgm:pt>
    <dgm:pt modelId="{5AD7884D-CB81-4B94-B361-AF962817B222}" type="parTrans" cxnId="{B3644C35-8B73-4E49-B10D-33E705620C07}">
      <dgm:prSet/>
      <dgm:spPr/>
      <dgm:t>
        <a:bodyPr/>
        <a:lstStyle/>
        <a:p>
          <a:endParaRPr lang="es-PE"/>
        </a:p>
      </dgm:t>
    </dgm:pt>
    <dgm:pt modelId="{31F2080D-45B4-4EA3-8B38-876C73480383}" type="sibTrans" cxnId="{B3644C35-8B73-4E49-B10D-33E705620C07}">
      <dgm:prSet/>
      <dgm:spPr/>
      <dgm:t>
        <a:bodyPr/>
        <a:lstStyle/>
        <a:p>
          <a:endParaRPr lang="es-PE"/>
        </a:p>
      </dgm:t>
    </dgm:pt>
    <dgm:pt modelId="{F478925F-9DEB-4F4D-BC10-6DC59AF77B08}">
      <dgm:prSet phldrT="[Texto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s-PE" dirty="0" smtClean="0"/>
            <a:t>OE4</a:t>
          </a:r>
          <a:endParaRPr lang="es-PE" dirty="0"/>
        </a:p>
      </dgm:t>
    </dgm:pt>
    <dgm:pt modelId="{8C567261-A908-4461-8C9E-319AAB2E6AD3}" type="parTrans" cxnId="{19D884A3-E43A-4946-9BCA-29F4FDB25F87}">
      <dgm:prSet/>
      <dgm:spPr/>
      <dgm:t>
        <a:bodyPr/>
        <a:lstStyle/>
        <a:p>
          <a:endParaRPr lang="es-PE"/>
        </a:p>
      </dgm:t>
    </dgm:pt>
    <dgm:pt modelId="{BE197FF2-AD69-4AEE-8372-52011F02F1B2}" type="sibTrans" cxnId="{19D884A3-E43A-4946-9BCA-29F4FDB25F87}">
      <dgm:prSet/>
      <dgm:spPr/>
      <dgm:t>
        <a:bodyPr/>
        <a:lstStyle/>
        <a:p>
          <a:endParaRPr lang="es-PE"/>
        </a:p>
      </dgm:t>
    </dgm:pt>
    <dgm:pt modelId="{96583470-EB7C-4F86-B818-AD1B0BB42947}">
      <dgm:prSet phldrT="[Texto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s-PE" dirty="0" smtClean="0"/>
            <a:t>OE3</a:t>
          </a:r>
          <a:endParaRPr lang="es-PE" dirty="0"/>
        </a:p>
      </dgm:t>
    </dgm:pt>
    <dgm:pt modelId="{E9B6CDE9-6EFF-4497-8FE1-2B9A1EDC0585}" type="parTrans" cxnId="{87496542-F8F4-4684-BCAD-DF7BEC345F2B}">
      <dgm:prSet/>
      <dgm:spPr/>
      <dgm:t>
        <a:bodyPr/>
        <a:lstStyle/>
        <a:p>
          <a:endParaRPr lang="es-PE"/>
        </a:p>
      </dgm:t>
    </dgm:pt>
    <dgm:pt modelId="{EFD68A9C-0122-4B90-BDDD-25AF64228683}" type="sibTrans" cxnId="{87496542-F8F4-4684-BCAD-DF7BEC345F2B}">
      <dgm:prSet/>
      <dgm:spPr/>
      <dgm:t>
        <a:bodyPr/>
        <a:lstStyle/>
        <a:p>
          <a:endParaRPr lang="es-PE"/>
        </a:p>
      </dgm:t>
    </dgm:pt>
    <dgm:pt modelId="{DFC92FEB-7743-43B4-A78D-96C4E2157000}">
      <dgm:prSet phldrT="[Texto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s-PE" dirty="0" smtClean="0"/>
            <a:t>OE1</a:t>
          </a:r>
          <a:endParaRPr lang="es-PE" dirty="0"/>
        </a:p>
      </dgm:t>
    </dgm:pt>
    <dgm:pt modelId="{F3C01F7E-B006-4A23-B6FC-42C5EB47F2F6}" type="parTrans" cxnId="{A2CA9B9B-7D67-4478-A89E-C8F16FCFAD1A}">
      <dgm:prSet/>
      <dgm:spPr/>
      <dgm:t>
        <a:bodyPr/>
        <a:lstStyle/>
        <a:p>
          <a:endParaRPr lang="es-PE"/>
        </a:p>
      </dgm:t>
    </dgm:pt>
    <dgm:pt modelId="{912E6914-5604-4BE6-BBC9-90E049394A5E}" type="sibTrans" cxnId="{A2CA9B9B-7D67-4478-A89E-C8F16FCFAD1A}">
      <dgm:prSet/>
      <dgm:spPr/>
      <dgm:t>
        <a:bodyPr/>
        <a:lstStyle/>
        <a:p>
          <a:endParaRPr lang="es-PE"/>
        </a:p>
      </dgm:t>
    </dgm:pt>
    <dgm:pt modelId="{790AFED1-D820-42B4-8D99-61F861EF5E29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s-PE" dirty="0" smtClean="0"/>
            <a:t>OE2</a:t>
          </a:r>
          <a:endParaRPr lang="es-PE" dirty="0"/>
        </a:p>
      </dgm:t>
    </dgm:pt>
    <dgm:pt modelId="{5B8556F3-5DC5-4EFA-8379-94DD72BCDD3E}" type="parTrans" cxnId="{18E2AC61-4649-494E-B22D-0B39C438E616}">
      <dgm:prSet/>
      <dgm:spPr/>
      <dgm:t>
        <a:bodyPr/>
        <a:lstStyle/>
        <a:p>
          <a:endParaRPr lang="es-PE"/>
        </a:p>
      </dgm:t>
    </dgm:pt>
    <dgm:pt modelId="{57B87B3A-C601-45E8-AFF9-B8CE6AF5C345}" type="sibTrans" cxnId="{18E2AC61-4649-494E-B22D-0B39C438E616}">
      <dgm:prSet/>
      <dgm:spPr/>
      <dgm:t>
        <a:bodyPr/>
        <a:lstStyle/>
        <a:p>
          <a:endParaRPr lang="es-PE"/>
        </a:p>
      </dgm:t>
    </dgm:pt>
    <dgm:pt modelId="{226CA380-D955-4857-8F57-B59B7EB4628D}">
      <dgm:prSet phldrT="[Texto]"/>
      <dgm:spPr>
        <a:solidFill>
          <a:schemeClr val="tx1"/>
        </a:solidFill>
      </dgm:spPr>
      <dgm:t>
        <a:bodyPr/>
        <a:lstStyle/>
        <a:p>
          <a:r>
            <a:rPr lang="es-PE" dirty="0" smtClean="0"/>
            <a:t>OG</a:t>
          </a:r>
          <a:endParaRPr lang="es-PE" dirty="0"/>
        </a:p>
      </dgm:t>
    </dgm:pt>
    <dgm:pt modelId="{575975A9-A656-4CFD-8DDB-89A9F9610E02}" type="sibTrans" cxnId="{C3BD63CB-131F-4897-A80E-4047096874E1}">
      <dgm:prSet/>
      <dgm:spPr/>
      <dgm:t>
        <a:bodyPr/>
        <a:lstStyle/>
        <a:p>
          <a:endParaRPr lang="es-PE"/>
        </a:p>
      </dgm:t>
    </dgm:pt>
    <dgm:pt modelId="{732E7EAB-506E-4C2E-AD92-6F35CA474F15}" type="parTrans" cxnId="{C3BD63CB-131F-4897-A80E-4047096874E1}">
      <dgm:prSet/>
      <dgm:spPr/>
      <dgm:t>
        <a:bodyPr/>
        <a:lstStyle/>
        <a:p>
          <a:endParaRPr lang="es-PE"/>
        </a:p>
      </dgm:t>
    </dgm:pt>
    <dgm:pt modelId="{EA3EE133-DC57-46F4-A15B-7AAC8ED17B1D}" type="pres">
      <dgm:prSet presAssocID="{5C5D796D-BB3D-4AD9-8322-970DFC7BAF2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0E63E0C5-D746-4576-B647-9FEFC85DF067}" type="pres">
      <dgm:prSet presAssocID="{226CA380-D955-4857-8F57-B59B7EB4628D}" presName="centerShape" presStyleLbl="node0" presStyleIdx="0" presStyleCnt="1"/>
      <dgm:spPr/>
      <dgm:t>
        <a:bodyPr/>
        <a:lstStyle/>
        <a:p>
          <a:endParaRPr lang="es-PE"/>
        </a:p>
      </dgm:t>
    </dgm:pt>
    <dgm:pt modelId="{0EA962EF-F351-42A6-997A-B0ECF81E0C62}" type="pres">
      <dgm:prSet presAssocID="{5AD7884D-CB81-4B94-B361-AF962817B222}" presName="Name9" presStyleLbl="parChTrans1D2" presStyleIdx="0" presStyleCnt="5"/>
      <dgm:spPr/>
      <dgm:t>
        <a:bodyPr/>
        <a:lstStyle/>
        <a:p>
          <a:endParaRPr lang="es-PE"/>
        </a:p>
      </dgm:t>
    </dgm:pt>
    <dgm:pt modelId="{92F418F7-29ED-468B-B6BB-16D7C29ECAFD}" type="pres">
      <dgm:prSet presAssocID="{5AD7884D-CB81-4B94-B361-AF962817B222}" presName="connTx" presStyleLbl="parChTrans1D2" presStyleIdx="0" presStyleCnt="5"/>
      <dgm:spPr/>
      <dgm:t>
        <a:bodyPr/>
        <a:lstStyle/>
        <a:p>
          <a:endParaRPr lang="es-PE"/>
        </a:p>
      </dgm:t>
    </dgm:pt>
    <dgm:pt modelId="{D6B3EB30-8C70-4184-ACED-B8437719BD76}" type="pres">
      <dgm:prSet presAssocID="{3A00D1EA-A5F1-47C8-AE28-B9883880AA2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2E4B991-F5DC-4BB9-B2A9-E71197EE77F7}" type="pres">
      <dgm:prSet presAssocID="{8C567261-A908-4461-8C9E-319AAB2E6AD3}" presName="Name9" presStyleLbl="parChTrans1D2" presStyleIdx="1" presStyleCnt="5"/>
      <dgm:spPr/>
      <dgm:t>
        <a:bodyPr/>
        <a:lstStyle/>
        <a:p>
          <a:endParaRPr lang="es-PE"/>
        </a:p>
      </dgm:t>
    </dgm:pt>
    <dgm:pt modelId="{037E68FA-71E0-432D-B57D-244850BCA4E4}" type="pres">
      <dgm:prSet presAssocID="{8C567261-A908-4461-8C9E-319AAB2E6AD3}" presName="connTx" presStyleLbl="parChTrans1D2" presStyleIdx="1" presStyleCnt="5"/>
      <dgm:spPr/>
      <dgm:t>
        <a:bodyPr/>
        <a:lstStyle/>
        <a:p>
          <a:endParaRPr lang="es-PE"/>
        </a:p>
      </dgm:t>
    </dgm:pt>
    <dgm:pt modelId="{E2D6BFA2-9703-447F-B1B1-F950C7689FA7}" type="pres">
      <dgm:prSet presAssocID="{F478925F-9DEB-4F4D-BC10-6DC59AF77B0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7AC42A-4393-4D1C-8A55-957CA9C2C691}" type="pres">
      <dgm:prSet presAssocID="{E9B6CDE9-6EFF-4497-8FE1-2B9A1EDC0585}" presName="Name9" presStyleLbl="parChTrans1D2" presStyleIdx="2" presStyleCnt="5"/>
      <dgm:spPr/>
      <dgm:t>
        <a:bodyPr/>
        <a:lstStyle/>
        <a:p>
          <a:endParaRPr lang="es-PE"/>
        </a:p>
      </dgm:t>
    </dgm:pt>
    <dgm:pt modelId="{6EBA877B-E1C5-4118-86BC-BDF81094D9FB}" type="pres">
      <dgm:prSet presAssocID="{E9B6CDE9-6EFF-4497-8FE1-2B9A1EDC0585}" presName="connTx" presStyleLbl="parChTrans1D2" presStyleIdx="2" presStyleCnt="5"/>
      <dgm:spPr/>
      <dgm:t>
        <a:bodyPr/>
        <a:lstStyle/>
        <a:p>
          <a:endParaRPr lang="es-PE"/>
        </a:p>
      </dgm:t>
    </dgm:pt>
    <dgm:pt modelId="{E35B6E1A-A66E-4855-BD49-3D5D60FBD9A9}" type="pres">
      <dgm:prSet presAssocID="{96583470-EB7C-4F86-B818-AD1B0BB4294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0F8F009-25A3-4307-9D84-DBDFAF160E4F}" type="pres">
      <dgm:prSet presAssocID="{5B8556F3-5DC5-4EFA-8379-94DD72BCDD3E}" presName="Name9" presStyleLbl="parChTrans1D2" presStyleIdx="3" presStyleCnt="5"/>
      <dgm:spPr/>
      <dgm:t>
        <a:bodyPr/>
        <a:lstStyle/>
        <a:p>
          <a:endParaRPr lang="es-PE"/>
        </a:p>
      </dgm:t>
    </dgm:pt>
    <dgm:pt modelId="{77530E52-EE79-4CBF-B262-7756D9A5E897}" type="pres">
      <dgm:prSet presAssocID="{5B8556F3-5DC5-4EFA-8379-94DD72BCDD3E}" presName="connTx" presStyleLbl="parChTrans1D2" presStyleIdx="3" presStyleCnt="5"/>
      <dgm:spPr/>
      <dgm:t>
        <a:bodyPr/>
        <a:lstStyle/>
        <a:p>
          <a:endParaRPr lang="es-PE"/>
        </a:p>
      </dgm:t>
    </dgm:pt>
    <dgm:pt modelId="{DE722374-31F3-409A-ABBF-409CEE4A0DAC}" type="pres">
      <dgm:prSet presAssocID="{790AFED1-D820-42B4-8D99-61F861EF5E2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3EF2210-1A11-4941-BB62-9529870A8BF6}" type="pres">
      <dgm:prSet presAssocID="{F3C01F7E-B006-4A23-B6FC-42C5EB47F2F6}" presName="Name9" presStyleLbl="parChTrans1D2" presStyleIdx="4" presStyleCnt="5"/>
      <dgm:spPr/>
      <dgm:t>
        <a:bodyPr/>
        <a:lstStyle/>
        <a:p>
          <a:endParaRPr lang="es-PE"/>
        </a:p>
      </dgm:t>
    </dgm:pt>
    <dgm:pt modelId="{D7BBC987-39A5-4EC3-A0DE-719CC0DC2006}" type="pres">
      <dgm:prSet presAssocID="{F3C01F7E-B006-4A23-B6FC-42C5EB47F2F6}" presName="connTx" presStyleLbl="parChTrans1D2" presStyleIdx="4" presStyleCnt="5"/>
      <dgm:spPr/>
      <dgm:t>
        <a:bodyPr/>
        <a:lstStyle/>
        <a:p>
          <a:endParaRPr lang="es-PE"/>
        </a:p>
      </dgm:t>
    </dgm:pt>
    <dgm:pt modelId="{E6BDC9C2-E7CA-42A3-BBC5-9B4B9031EFE6}" type="pres">
      <dgm:prSet presAssocID="{DFC92FEB-7743-43B4-A78D-96C4E215700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2CA9B9B-7D67-4478-A89E-C8F16FCFAD1A}" srcId="{226CA380-D955-4857-8F57-B59B7EB4628D}" destId="{DFC92FEB-7743-43B4-A78D-96C4E2157000}" srcOrd="4" destOrd="0" parTransId="{F3C01F7E-B006-4A23-B6FC-42C5EB47F2F6}" sibTransId="{912E6914-5604-4BE6-BBC9-90E049394A5E}"/>
    <dgm:cxn modelId="{4160D862-6497-479F-B8E8-0A9A7F593ADA}" type="presOf" srcId="{8C567261-A908-4461-8C9E-319AAB2E6AD3}" destId="{037E68FA-71E0-432D-B57D-244850BCA4E4}" srcOrd="1" destOrd="0" presId="urn:microsoft.com/office/officeart/2005/8/layout/radial1"/>
    <dgm:cxn modelId="{19D884A3-E43A-4946-9BCA-29F4FDB25F87}" srcId="{226CA380-D955-4857-8F57-B59B7EB4628D}" destId="{F478925F-9DEB-4F4D-BC10-6DC59AF77B08}" srcOrd="1" destOrd="0" parTransId="{8C567261-A908-4461-8C9E-319AAB2E6AD3}" sibTransId="{BE197FF2-AD69-4AEE-8372-52011F02F1B2}"/>
    <dgm:cxn modelId="{11B18DC0-BFCE-408B-BB57-6CEC940D01C2}" type="presOf" srcId="{E9B6CDE9-6EFF-4497-8FE1-2B9A1EDC0585}" destId="{5B7AC42A-4393-4D1C-8A55-957CA9C2C691}" srcOrd="0" destOrd="0" presId="urn:microsoft.com/office/officeart/2005/8/layout/radial1"/>
    <dgm:cxn modelId="{1C60EB3D-DF79-4ABD-BA0D-77BC9CF7E860}" type="presOf" srcId="{96583470-EB7C-4F86-B818-AD1B0BB42947}" destId="{E35B6E1A-A66E-4855-BD49-3D5D60FBD9A9}" srcOrd="0" destOrd="0" presId="urn:microsoft.com/office/officeart/2005/8/layout/radial1"/>
    <dgm:cxn modelId="{F5D9605A-F3AB-405E-88F7-A6E0C20B8899}" type="presOf" srcId="{DFC92FEB-7743-43B4-A78D-96C4E2157000}" destId="{E6BDC9C2-E7CA-42A3-BBC5-9B4B9031EFE6}" srcOrd="0" destOrd="0" presId="urn:microsoft.com/office/officeart/2005/8/layout/radial1"/>
    <dgm:cxn modelId="{750CDB2E-7E86-4FF8-B053-1A469369E7D1}" type="presOf" srcId="{F478925F-9DEB-4F4D-BC10-6DC59AF77B08}" destId="{E2D6BFA2-9703-447F-B1B1-F950C7689FA7}" srcOrd="0" destOrd="0" presId="urn:microsoft.com/office/officeart/2005/8/layout/radial1"/>
    <dgm:cxn modelId="{70258729-6E51-41CB-BF58-6AC9443A49B7}" type="presOf" srcId="{5B8556F3-5DC5-4EFA-8379-94DD72BCDD3E}" destId="{10F8F009-25A3-4307-9D84-DBDFAF160E4F}" srcOrd="0" destOrd="0" presId="urn:microsoft.com/office/officeart/2005/8/layout/radial1"/>
    <dgm:cxn modelId="{55CAEDBC-61B4-47A3-8512-BDC759FB9867}" type="presOf" srcId="{5AD7884D-CB81-4B94-B361-AF962817B222}" destId="{0EA962EF-F351-42A6-997A-B0ECF81E0C62}" srcOrd="0" destOrd="0" presId="urn:microsoft.com/office/officeart/2005/8/layout/radial1"/>
    <dgm:cxn modelId="{3D2F4210-ACFA-4EBB-A539-4D754D4702A8}" type="presOf" srcId="{5C5D796D-BB3D-4AD9-8322-970DFC7BAF2D}" destId="{EA3EE133-DC57-46F4-A15B-7AAC8ED17B1D}" srcOrd="0" destOrd="0" presId="urn:microsoft.com/office/officeart/2005/8/layout/radial1"/>
    <dgm:cxn modelId="{ECF90566-3611-4480-9611-9499784BC030}" type="presOf" srcId="{226CA380-D955-4857-8F57-B59B7EB4628D}" destId="{0E63E0C5-D746-4576-B647-9FEFC85DF067}" srcOrd="0" destOrd="0" presId="urn:microsoft.com/office/officeart/2005/8/layout/radial1"/>
    <dgm:cxn modelId="{C3BD63CB-131F-4897-A80E-4047096874E1}" srcId="{5C5D796D-BB3D-4AD9-8322-970DFC7BAF2D}" destId="{226CA380-D955-4857-8F57-B59B7EB4628D}" srcOrd="0" destOrd="0" parTransId="{732E7EAB-506E-4C2E-AD92-6F35CA474F15}" sibTransId="{575975A9-A656-4CFD-8DDB-89A9F9610E02}"/>
    <dgm:cxn modelId="{6FE5A9C9-3AED-4E88-A182-97FEEB74CAB7}" type="presOf" srcId="{8C567261-A908-4461-8C9E-319AAB2E6AD3}" destId="{62E4B991-F5DC-4BB9-B2A9-E71197EE77F7}" srcOrd="0" destOrd="0" presId="urn:microsoft.com/office/officeart/2005/8/layout/radial1"/>
    <dgm:cxn modelId="{87496542-F8F4-4684-BCAD-DF7BEC345F2B}" srcId="{226CA380-D955-4857-8F57-B59B7EB4628D}" destId="{96583470-EB7C-4F86-B818-AD1B0BB42947}" srcOrd="2" destOrd="0" parTransId="{E9B6CDE9-6EFF-4497-8FE1-2B9A1EDC0585}" sibTransId="{EFD68A9C-0122-4B90-BDDD-25AF64228683}"/>
    <dgm:cxn modelId="{315BBC01-1D8E-4F4F-BCFF-4DF0BC1327A4}" type="presOf" srcId="{790AFED1-D820-42B4-8D99-61F861EF5E29}" destId="{DE722374-31F3-409A-ABBF-409CEE4A0DAC}" srcOrd="0" destOrd="0" presId="urn:microsoft.com/office/officeart/2005/8/layout/radial1"/>
    <dgm:cxn modelId="{B3644C35-8B73-4E49-B10D-33E705620C07}" srcId="{226CA380-D955-4857-8F57-B59B7EB4628D}" destId="{3A00D1EA-A5F1-47C8-AE28-B9883880AA29}" srcOrd="0" destOrd="0" parTransId="{5AD7884D-CB81-4B94-B361-AF962817B222}" sibTransId="{31F2080D-45B4-4EA3-8B38-876C73480383}"/>
    <dgm:cxn modelId="{D8F4C260-A490-4875-900C-2876C01AD378}" type="presOf" srcId="{E9B6CDE9-6EFF-4497-8FE1-2B9A1EDC0585}" destId="{6EBA877B-E1C5-4118-86BC-BDF81094D9FB}" srcOrd="1" destOrd="0" presId="urn:microsoft.com/office/officeart/2005/8/layout/radial1"/>
    <dgm:cxn modelId="{76E22EF9-5A57-4FEA-B65D-265F21C3D507}" type="presOf" srcId="{F3C01F7E-B006-4A23-B6FC-42C5EB47F2F6}" destId="{E3EF2210-1A11-4941-BB62-9529870A8BF6}" srcOrd="0" destOrd="0" presId="urn:microsoft.com/office/officeart/2005/8/layout/radial1"/>
    <dgm:cxn modelId="{1253928A-8FFB-4389-B371-2095C833995B}" type="presOf" srcId="{3A00D1EA-A5F1-47C8-AE28-B9883880AA29}" destId="{D6B3EB30-8C70-4184-ACED-B8437719BD76}" srcOrd="0" destOrd="0" presId="urn:microsoft.com/office/officeart/2005/8/layout/radial1"/>
    <dgm:cxn modelId="{18E2AC61-4649-494E-B22D-0B39C438E616}" srcId="{226CA380-D955-4857-8F57-B59B7EB4628D}" destId="{790AFED1-D820-42B4-8D99-61F861EF5E29}" srcOrd="3" destOrd="0" parTransId="{5B8556F3-5DC5-4EFA-8379-94DD72BCDD3E}" sibTransId="{57B87B3A-C601-45E8-AFF9-B8CE6AF5C345}"/>
    <dgm:cxn modelId="{5FBF9116-24B4-4244-A2A7-527754ECA5FD}" type="presOf" srcId="{F3C01F7E-B006-4A23-B6FC-42C5EB47F2F6}" destId="{D7BBC987-39A5-4EC3-A0DE-719CC0DC2006}" srcOrd="1" destOrd="0" presId="urn:microsoft.com/office/officeart/2005/8/layout/radial1"/>
    <dgm:cxn modelId="{809ABD32-CC94-42A5-9C47-F05C44C238A1}" type="presOf" srcId="{5B8556F3-5DC5-4EFA-8379-94DD72BCDD3E}" destId="{77530E52-EE79-4CBF-B262-7756D9A5E897}" srcOrd="1" destOrd="0" presId="urn:microsoft.com/office/officeart/2005/8/layout/radial1"/>
    <dgm:cxn modelId="{14DDA3C8-FB7A-4F09-9DBE-21118ECE5C3F}" type="presOf" srcId="{5AD7884D-CB81-4B94-B361-AF962817B222}" destId="{92F418F7-29ED-468B-B6BB-16D7C29ECAFD}" srcOrd="1" destOrd="0" presId="urn:microsoft.com/office/officeart/2005/8/layout/radial1"/>
    <dgm:cxn modelId="{D4C8F407-E136-4013-952D-BB5E199481F0}" type="presParOf" srcId="{EA3EE133-DC57-46F4-A15B-7AAC8ED17B1D}" destId="{0E63E0C5-D746-4576-B647-9FEFC85DF067}" srcOrd="0" destOrd="0" presId="urn:microsoft.com/office/officeart/2005/8/layout/radial1"/>
    <dgm:cxn modelId="{88342107-F490-44C0-9EE9-1AF8B2731E25}" type="presParOf" srcId="{EA3EE133-DC57-46F4-A15B-7AAC8ED17B1D}" destId="{0EA962EF-F351-42A6-997A-B0ECF81E0C62}" srcOrd="1" destOrd="0" presId="urn:microsoft.com/office/officeart/2005/8/layout/radial1"/>
    <dgm:cxn modelId="{CEF8B760-1FB0-4631-A302-DD7DEABE09C4}" type="presParOf" srcId="{0EA962EF-F351-42A6-997A-B0ECF81E0C62}" destId="{92F418F7-29ED-468B-B6BB-16D7C29ECAFD}" srcOrd="0" destOrd="0" presId="urn:microsoft.com/office/officeart/2005/8/layout/radial1"/>
    <dgm:cxn modelId="{643BBF78-FA42-4EF2-A2EB-FC513ED1B822}" type="presParOf" srcId="{EA3EE133-DC57-46F4-A15B-7AAC8ED17B1D}" destId="{D6B3EB30-8C70-4184-ACED-B8437719BD76}" srcOrd="2" destOrd="0" presId="urn:microsoft.com/office/officeart/2005/8/layout/radial1"/>
    <dgm:cxn modelId="{49E24A77-332D-4281-B8EE-562394D2FB1C}" type="presParOf" srcId="{EA3EE133-DC57-46F4-A15B-7AAC8ED17B1D}" destId="{62E4B991-F5DC-4BB9-B2A9-E71197EE77F7}" srcOrd="3" destOrd="0" presId="urn:microsoft.com/office/officeart/2005/8/layout/radial1"/>
    <dgm:cxn modelId="{4178E111-2530-42CE-818E-BCD0577D3B41}" type="presParOf" srcId="{62E4B991-F5DC-4BB9-B2A9-E71197EE77F7}" destId="{037E68FA-71E0-432D-B57D-244850BCA4E4}" srcOrd="0" destOrd="0" presId="urn:microsoft.com/office/officeart/2005/8/layout/radial1"/>
    <dgm:cxn modelId="{E2D12AFC-3AA7-407F-9ECC-C9A54BB59DE5}" type="presParOf" srcId="{EA3EE133-DC57-46F4-A15B-7AAC8ED17B1D}" destId="{E2D6BFA2-9703-447F-B1B1-F950C7689FA7}" srcOrd="4" destOrd="0" presId="urn:microsoft.com/office/officeart/2005/8/layout/radial1"/>
    <dgm:cxn modelId="{FFCF7353-1FD2-43CB-A21A-5415DB1A6700}" type="presParOf" srcId="{EA3EE133-DC57-46F4-A15B-7AAC8ED17B1D}" destId="{5B7AC42A-4393-4D1C-8A55-957CA9C2C691}" srcOrd="5" destOrd="0" presId="urn:microsoft.com/office/officeart/2005/8/layout/radial1"/>
    <dgm:cxn modelId="{4106D761-9AF8-479A-B17E-B3B51FCE86B5}" type="presParOf" srcId="{5B7AC42A-4393-4D1C-8A55-957CA9C2C691}" destId="{6EBA877B-E1C5-4118-86BC-BDF81094D9FB}" srcOrd="0" destOrd="0" presId="urn:microsoft.com/office/officeart/2005/8/layout/radial1"/>
    <dgm:cxn modelId="{3D7B4793-5632-4DE0-9639-CFB4159EFFAF}" type="presParOf" srcId="{EA3EE133-DC57-46F4-A15B-7AAC8ED17B1D}" destId="{E35B6E1A-A66E-4855-BD49-3D5D60FBD9A9}" srcOrd="6" destOrd="0" presId="urn:microsoft.com/office/officeart/2005/8/layout/radial1"/>
    <dgm:cxn modelId="{0AA60C06-0E9E-4DE2-89FF-09BCC20F45F1}" type="presParOf" srcId="{EA3EE133-DC57-46F4-A15B-7AAC8ED17B1D}" destId="{10F8F009-25A3-4307-9D84-DBDFAF160E4F}" srcOrd="7" destOrd="0" presId="urn:microsoft.com/office/officeart/2005/8/layout/radial1"/>
    <dgm:cxn modelId="{70BC4476-AC0B-4672-8CB3-4FA76D69D736}" type="presParOf" srcId="{10F8F009-25A3-4307-9D84-DBDFAF160E4F}" destId="{77530E52-EE79-4CBF-B262-7756D9A5E897}" srcOrd="0" destOrd="0" presId="urn:microsoft.com/office/officeart/2005/8/layout/radial1"/>
    <dgm:cxn modelId="{53EF2F88-BC58-42D3-972B-8B6EFCB06F42}" type="presParOf" srcId="{EA3EE133-DC57-46F4-A15B-7AAC8ED17B1D}" destId="{DE722374-31F3-409A-ABBF-409CEE4A0DAC}" srcOrd="8" destOrd="0" presId="urn:microsoft.com/office/officeart/2005/8/layout/radial1"/>
    <dgm:cxn modelId="{F8C7EAD9-7D40-41BB-908A-B5232BF48E77}" type="presParOf" srcId="{EA3EE133-DC57-46F4-A15B-7AAC8ED17B1D}" destId="{E3EF2210-1A11-4941-BB62-9529870A8BF6}" srcOrd="9" destOrd="0" presId="urn:microsoft.com/office/officeart/2005/8/layout/radial1"/>
    <dgm:cxn modelId="{4B4E457F-37CC-4565-A755-00F80D640875}" type="presParOf" srcId="{E3EF2210-1A11-4941-BB62-9529870A8BF6}" destId="{D7BBC987-39A5-4EC3-A0DE-719CC0DC2006}" srcOrd="0" destOrd="0" presId="urn:microsoft.com/office/officeart/2005/8/layout/radial1"/>
    <dgm:cxn modelId="{DD227E93-575E-4AA8-BD05-D1D5FF154952}" type="presParOf" srcId="{EA3EE133-DC57-46F4-A15B-7AAC8ED17B1D}" destId="{E6BDC9C2-E7CA-42A3-BBC5-9B4B9031EFE6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FA47E8-581E-49CD-8BF2-0C2FC83C6702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A9B43EF2-383C-470D-B7F3-05BC1073C854}">
      <dgm:prSet phldrT="[Texto]"/>
      <dgm:spPr/>
      <dgm:t>
        <a:bodyPr/>
        <a:lstStyle/>
        <a:p>
          <a:r>
            <a:rPr lang="es-PE" b="1" dirty="0" smtClean="0"/>
            <a:t>OE1.</a:t>
          </a:r>
          <a:endParaRPr lang="es-PE" b="1" dirty="0"/>
        </a:p>
      </dgm:t>
    </dgm:pt>
    <dgm:pt modelId="{7FBB1A13-D1AE-419D-B60B-0A43A1562DE9}" type="parTrans" cxnId="{F9FEE89B-3206-4245-9C61-5AD4C0AFB9D3}">
      <dgm:prSet/>
      <dgm:spPr/>
      <dgm:t>
        <a:bodyPr/>
        <a:lstStyle/>
        <a:p>
          <a:endParaRPr lang="es-PE"/>
        </a:p>
      </dgm:t>
    </dgm:pt>
    <dgm:pt modelId="{68D2ECDC-33C5-477C-BF95-98FBC427614A}" type="sibTrans" cxnId="{F9FEE89B-3206-4245-9C61-5AD4C0AFB9D3}">
      <dgm:prSet/>
      <dgm:spPr/>
      <dgm:t>
        <a:bodyPr/>
        <a:lstStyle/>
        <a:p>
          <a:endParaRPr lang="es-PE"/>
        </a:p>
      </dgm:t>
    </dgm:pt>
    <dgm:pt modelId="{492D23AD-5E20-4818-812A-267B87561718}">
      <dgm:prSet phldrT="[Texto]"/>
      <dgm:spPr/>
      <dgm:t>
        <a:bodyPr/>
        <a:lstStyle/>
        <a:p>
          <a:pPr algn="ctr"/>
          <a:r>
            <a:rPr lang="es-ES" dirty="0" smtClean="0"/>
            <a:t>Completar el modelado de los Macroprocesos de Gestión de Abastecimiento, Contabilidad y Presupuestos; y Gestión de Obras Civiles.</a:t>
          </a:r>
          <a:endParaRPr lang="es-PE" dirty="0" smtClean="0"/>
        </a:p>
      </dgm:t>
    </dgm:pt>
    <dgm:pt modelId="{BBB088A6-4424-4176-A5D7-594034D957DF}" type="parTrans" cxnId="{6407C152-7AA8-450F-A77F-B9EC46EDFF5B}">
      <dgm:prSet/>
      <dgm:spPr/>
      <dgm:t>
        <a:bodyPr/>
        <a:lstStyle/>
        <a:p>
          <a:endParaRPr lang="es-PE"/>
        </a:p>
      </dgm:t>
    </dgm:pt>
    <dgm:pt modelId="{5466BE19-F37E-4E33-AF16-E2E1FD3C0665}" type="sibTrans" cxnId="{6407C152-7AA8-450F-A77F-B9EC46EDFF5B}">
      <dgm:prSet/>
      <dgm:spPr/>
      <dgm:t>
        <a:bodyPr/>
        <a:lstStyle/>
        <a:p>
          <a:endParaRPr lang="es-PE"/>
        </a:p>
      </dgm:t>
    </dgm:pt>
    <dgm:pt modelId="{9745B43B-A895-4CE2-A82C-01B8A6EC89C0}">
      <dgm:prSet phldrT="[Texto]"/>
      <dgm:spPr/>
      <dgm:t>
        <a:bodyPr/>
        <a:lstStyle/>
        <a:p>
          <a:r>
            <a:rPr lang="es-PE" b="1" dirty="0" smtClean="0"/>
            <a:t>OE2.</a:t>
          </a:r>
          <a:endParaRPr lang="es-PE" b="1" dirty="0"/>
        </a:p>
      </dgm:t>
    </dgm:pt>
    <dgm:pt modelId="{DC320488-346F-4A79-8D71-5C0C94A79279}" type="parTrans" cxnId="{B96E5C38-6832-4F25-AE7F-CD46EE7B2060}">
      <dgm:prSet/>
      <dgm:spPr/>
      <dgm:t>
        <a:bodyPr/>
        <a:lstStyle/>
        <a:p>
          <a:endParaRPr lang="es-PE"/>
        </a:p>
      </dgm:t>
    </dgm:pt>
    <dgm:pt modelId="{DE6036E3-BD50-46E1-BA82-4EB465A3CF41}" type="sibTrans" cxnId="{B96E5C38-6832-4F25-AE7F-CD46EE7B2060}">
      <dgm:prSet/>
      <dgm:spPr/>
      <dgm:t>
        <a:bodyPr/>
        <a:lstStyle/>
        <a:p>
          <a:endParaRPr lang="es-PE"/>
        </a:p>
      </dgm:t>
    </dgm:pt>
    <dgm:pt modelId="{84A6F5A7-5758-48E8-9B7F-CA0F88B37F8A}">
      <dgm:prSet phldrT="[Texto]" custT="1"/>
      <dgm:spPr/>
      <dgm:t>
        <a:bodyPr/>
        <a:lstStyle/>
        <a:p>
          <a:pPr algn="ctr"/>
          <a:r>
            <a:rPr lang="es-ES" sz="1200" dirty="0" smtClean="0"/>
            <a:t>Realizar el modelado de los Macroprocesos de Gestión de Recursos Humanos, Gestión de Control de Pagos y Gestión de  Educación Rural.</a:t>
          </a:r>
          <a:endParaRPr lang="es-PE" sz="1200" dirty="0"/>
        </a:p>
      </dgm:t>
    </dgm:pt>
    <dgm:pt modelId="{172A72A1-A0BA-4F4F-B17E-2E2872CB93E4}" type="parTrans" cxnId="{FF2ECC68-9C90-4DF0-A928-3B92CA54ECF3}">
      <dgm:prSet/>
      <dgm:spPr/>
      <dgm:t>
        <a:bodyPr/>
        <a:lstStyle/>
        <a:p>
          <a:endParaRPr lang="es-PE"/>
        </a:p>
      </dgm:t>
    </dgm:pt>
    <dgm:pt modelId="{3C12D1CB-9474-468E-99D4-B714E8F4CA64}" type="sibTrans" cxnId="{FF2ECC68-9C90-4DF0-A928-3B92CA54ECF3}">
      <dgm:prSet/>
      <dgm:spPr/>
      <dgm:t>
        <a:bodyPr/>
        <a:lstStyle/>
        <a:p>
          <a:endParaRPr lang="es-PE"/>
        </a:p>
      </dgm:t>
    </dgm:pt>
    <dgm:pt modelId="{5885A5C4-3C2F-45E7-8FDF-08267A4424FC}">
      <dgm:prSet phldrT="[Texto]"/>
      <dgm:spPr/>
      <dgm:t>
        <a:bodyPr/>
        <a:lstStyle/>
        <a:p>
          <a:r>
            <a:rPr lang="es-PE" b="1" dirty="0" smtClean="0"/>
            <a:t>OE5.</a:t>
          </a:r>
          <a:endParaRPr lang="es-PE" b="1" dirty="0"/>
        </a:p>
      </dgm:t>
    </dgm:pt>
    <dgm:pt modelId="{04ACBFD8-E5A0-4211-979B-686E0D6BD476}" type="parTrans" cxnId="{067C3729-7CBB-4FFE-86CC-2AA4BE29DC5D}">
      <dgm:prSet/>
      <dgm:spPr/>
      <dgm:t>
        <a:bodyPr/>
        <a:lstStyle/>
        <a:p>
          <a:endParaRPr lang="es-PE"/>
        </a:p>
      </dgm:t>
    </dgm:pt>
    <dgm:pt modelId="{9606F468-582C-48C8-8E22-EF5FC461BD33}" type="sibTrans" cxnId="{067C3729-7CBB-4FFE-86CC-2AA4BE29DC5D}">
      <dgm:prSet/>
      <dgm:spPr/>
      <dgm:t>
        <a:bodyPr/>
        <a:lstStyle/>
        <a:p>
          <a:endParaRPr lang="es-PE"/>
        </a:p>
      </dgm:t>
    </dgm:pt>
    <dgm:pt modelId="{B083A370-B684-440C-B12C-B4E71894054A}">
      <dgm:prSet phldrT="[Texto]" custT="1"/>
      <dgm:spPr/>
      <dgm:t>
        <a:bodyPr/>
        <a:lstStyle/>
        <a:p>
          <a:pPr algn="ctr"/>
          <a:r>
            <a:rPr lang="es-ES" sz="1200" dirty="0" smtClean="0"/>
            <a:t>Actualizar todos los documentos elaborados en el Proyecto Profesional “Modelo de Negocios Empresarial de la Oficina Central Fe y Alegría”.</a:t>
          </a:r>
          <a:endParaRPr lang="es-PE" sz="1200" dirty="0"/>
        </a:p>
      </dgm:t>
    </dgm:pt>
    <dgm:pt modelId="{FD50D1DC-8D56-412D-B61C-74787E3AE0CA}" type="parTrans" cxnId="{3C8C6911-16DD-4708-92B5-171122E7CB28}">
      <dgm:prSet/>
      <dgm:spPr/>
      <dgm:t>
        <a:bodyPr/>
        <a:lstStyle/>
        <a:p>
          <a:endParaRPr lang="es-PE"/>
        </a:p>
      </dgm:t>
    </dgm:pt>
    <dgm:pt modelId="{B56CFC12-636B-4F0E-9B81-7279DAA43ED2}" type="sibTrans" cxnId="{3C8C6911-16DD-4708-92B5-171122E7CB28}">
      <dgm:prSet/>
      <dgm:spPr/>
      <dgm:t>
        <a:bodyPr/>
        <a:lstStyle/>
        <a:p>
          <a:endParaRPr lang="es-PE"/>
        </a:p>
      </dgm:t>
    </dgm:pt>
    <dgm:pt modelId="{3C242284-50C7-4B9D-A866-0CF057E23FB1}">
      <dgm:prSet phldrT="[Texto]" custT="1"/>
      <dgm:spPr/>
      <dgm:t>
        <a:bodyPr/>
        <a:lstStyle/>
        <a:p>
          <a:pPr algn="l"/>
          <a:r>
            <a:rPr lang="es-PE" sz="1600" b="1" dirty="0" smtClean="0"/>
            <a:t>OE3.</a:t>
          </a:r>
          <a:endParaRPr lang="es-PE" sz="1600" b="1" dirty="0"/>
        </a:p>
      </dgm:t>
    </dgm:pt>
    <dgm:pt modelId="{7F4B0401-3D50-4529-80A3-9173F737A4E4}" type="parTrans" cxnId="{A6CA14D9-E28D-4656-9850-FF658776B098}">
      <dgm:prSet/>
      <dgm:spPr/>
      <dgm:t>
        <a:bodyPr/>
        <a:lstStyle/>
        <a:p>
          <a:endParaRPr lang="es-PE"/>
        </a:p>
      </dgm:t>
    </dgm:pt>
    <dgm:pt modelId="{C850BB20-CD5D-409B-8DF8-9BF0B1D4CA86}" type="sibTrans" cxnId="{A6CA14D9-E28D-4656-9850-FF658776B098}">
      <dgm:prSet/>
      <dgm:spPr/>
      <dgm:t>
        <a:bodyPr/>
        <a:lstStyle/>
        <a:p>
          <a:endParaRPr lang="es-PE"/>
        </a:p>
      </dgm:t>
    </dgm:pt>
    <dgm:pt modelId="{630B9A79-0F13-4A68-83A2-350249367D77}">
      <dgm:prSet phldrT="[Texto]" custT="1"/>
      <dgm:spPr/>
      <dgm:t>
        <a:bodyPr/>
        <a:lstStyle/>
        <a:p>
          <a:pPr algn="ctr"/>
          <a:r>
            <a:rPr lang="es-PE" sz="1200" dirty="0" smtClean="0"/>
            <a:t>Modificar los procesos que se relacionen con los realizados por el Dpto. de Administración y a la Oficina de Coordinación de Programas Educativos Rurales, que pertenezcan a los Macroprocesos desarrollados en el Proyecto Profesional “Modelo de Negocios Empresarial de la Oficina Central Fe y Alegría”.</a:t>
          </a:r>
          <a:endParaRPr lang="es-PE" sz="1200" dirty="0"/>
        </a:p>
      </dgm:t>
    </dgm:pt>
    <dgm:pt modelId="{C3353706-B7B1-4052-B5A6-D61F90EE0716}" type="parTrans" cxnId="{381C926D-8793-41D5-A255-A0790C888E94}">
      <dgm:prSet/>
      <dgm:spPr/>
      <dgm:t>
        <a:bodyPr/>
        <a:lstStyle/>
        <a:p>
          <a:endParaRPr lang="es-PE"/>
        </a:p>
      </dgm:t>
    </dgm:pt>
    <dgm:pt modelId="{FFF017B8-5201-452A-A410-AAD1AFAC21F7}" type="sibTrans" cxnId="{381C926D-8793-41D5-A255-A0790C888E94}">
      <dgm:prSet/>
      <dgm:spPr/>
      <dgm:t>
        <a:bodyPr/>
        <a:lstStyle/>
        <a:p>
          <a:endParaRPr lang="es-PE"/>
        </a:p>
      </dgm:t>
    </dgm:pt>
    <dgm:pt modelId="{222CCE41-CD7C-4A1C-A492-1640D38FB7C9}">
      <dgm:prSet phldrT="[Texto]"/>
      <dgm:spPr/>
      <dgm:t>
        <a:bodyPr/>
        <a:lstStyle/>
        <a:p>
          <a:r>
            <a:rPr lang="es-PE" b="1" dirty="0" smtClean="0"/>
            <a:t>OE4.</a:t>
          </a:r>
          <a:endParaRPr lang="es-PE" b="1" dirty="0"/>
        </a:p>
      </dgm:t>
    </dgm:pt>
    <dgm:pt modelId="{A499ABCA-9A3B-438C-9D65-A495CA0E6706}" type="parTrans" cxnId="{82A24A0E-442C-47BE-AA56-293A72464F5A}">
      <dgm:prSet/>
      <dgm:spPr/>
      <dgm:t>
        <a:bodyPr/>
        <a:lstStyle/>
        <a:p>
          <a:endParaRPr lang="es-PE"/>
        </a:p>
      </dgm:t>
    </dgm:pt>
    <dgm:pt modelId="{9E6754DF-F071-4FF3-AAC0-4DD6B5D2280C}" type="sibTrans" cxnId="{82A24A0E-442C-47BE-AA56-293A72464F5A}">
      <dgm:prSet/>
      <dgm:spPr/>
      <dgm:t>
        <a:bodyPr/>
        <a:lstStyle/>
        <a:p>
          <a:endParaRPr lang="es-PE"/>
        </a:p>
      </dgm:t>
    </dgm:pt>
    <dgm:pt modelId="{03624C03-41C3-4954-BD35-C9F749B3846D}">
      <dgm:prSet phldrT="[Texto]" custT="1"/>
      <dgm:spPr/>
      <dgm:t>
        <a:bodyPr/>
        <a:lstStyle/>
        <a:p>
          <a:pPr algn="ctr"/>
          <a:r>
            <a:rPr lang="es-ES" sz="1200" dirty="0" smtClean="0"/>
            <a:t>Integrar los nuevos procesos definidos con los que fueron desarrollados en el Proyecto Profesional “Modelo de Negocios Empresarial de la Oficina Central Fe y Alegría”.</a:t>
          </a:r>
          <a:endParaRPr lang="es-PE" sz="1200" dirty="0"/>
        </a:p>
      </dgm:t>
    </dgm:pt>
    <dgm:pt modelId="{36660AB6-62A8-408B-B568-81773DEA2F72}" type="parTrans" cxnId="{6B71FD01-2F2F-41AE-85AE-049E20F85889}">
      <dgm:prSet/>
      <dgm:spPr/>
      <dgm:t>
        <a:bodyPr/>
        <a:lstStyle/>
        <a:p>
          <a:endParaRPr lang="es-PE"/>
        </a:p>
      </dgm:t>
    </dgm:pt>
    <dgm:pt modelId="{FA957721-AF25-4951-9B66-B05D08460A52}" type="sibTrans" cxnId="{6B71FD01-2F2F-41AE-85AE-049E20F85889}">
      <dgm:prSet/>
      <dgm:spPr/>
      <dgm:t>
        <a:bodyPr/>
        <a:lstStyle/>
        <a:p>
          <a:endParaRPr lang="es-PE"/>
        </a:p>
      </dgm:t>
    </dgm:pt>
    <dgm:pt modelId="{C9937954-5D73-4A53-B904-8B3994A115AB}" type="pres">
      <dgm:prSet presAssocID="{D6FA47E8-581E-49CD-8BF2-0C2FC83C6702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8EB723BB-226C-4D8E-9C8F-3BC6EFCC03FB}" type="pres">
      <dgm:prSet presAssocID="{A9B43EF2-383C-470D-B7F3-05BC1073C854}" presName="parentText1" presStyleLbl="node1" presStyleIdx="0" presStyleCnt="5" custScaleX="100147" custScaleY="79745" custLinFactNeighborY="-7867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7BEC4EE-6F56-4CAC-B9E2-C2002D9555A5}" type="pres">
      <dgm:prSet presAssocID="{A9B43EF2-383C-470D-B7F3-05BC1073C854}" presName="childText1" presStyleLbl="solidAlignAcc1" presStyleIdx="0" presStyleCnt="5" custScaleX="88107" custScaleY="85091" custLinFactNeighborX="-3540" custLinFactNeighborY="-558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BD18C96-D45A-4B71-B5B5-B0C6FC55D039}" type="pres">
      <dgm:prSet presAssocID="{9745B43B-A895-4CE2-A82C-01B8A6EC89C0}" presName="parentText2" presStyleLbl="node1" presStyleIdx="1" presStyleCnt="5" custScaleX="102691" custScaleY="79745" custLinFactNeighborX="-438" custLinFactNeighborY="-7463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9270A26-50A4-4D55-9ADA-50D6D53B25E5}" type="pres">
      <dgm:prSet presAssocID="{9745B43B-A895-4CE2-A82C-01B8A6EC89C0}" presName="childText2" presStyleLbl="solidAlignAcc1" presStyleIdx="1" presStyleCnt="5" custScaleX="88139" custScaleY="122058" custLinFactNeighborX="-11891" custLinFactNeighborY="-348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44A4C86-F22A-41AB-A79B-E2AD6698B61E}" type="pres">
      <dgm:prSet presAssocID="{3C242284-50C7-4B9D-A866-0CF057E23FB1}" presName="parentText3" presStyleLbl="node1" presStyleIdx="2" presStyleCnt="5" custScaleX="106001" custScaleY="94199" custLinFactNeighborX="-2458" custLinFactNeighborY="-6586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EC5CADF-EF7E-4F27-8E65-EA96A7B9A71D}" type="pres">
      <dgm:prSet presAssocID="{3C242284-50C7-4B9D-A866-0CF057E23FB1}" presName="childText3" presStyleLbl="solidAlignAcc1" presStyleIdx="2" presStyleCnt="5" custScaleX="122802" custScaleY="165799" custLinFactNeighborX="-6109" custLinFactNeighborY="-48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CD82B2E-AE47-4AEC-A806-1DEA6AEA6C38}" type="pres">
      <dgm:prSet presAssocID="{222CCE41-CD7C-4A1C-A492-1640D38FB7C9}" presName="parentText4" presStyleLbl="node1" presStyleIdx="3" presStyleCnt="5" custScaleX="100147" custScaleY="79745" custLinFactNeighborX="2770" custLinFactNeighborY="-5410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0C26EDE-A5A8-46C8-ADB7-848795BE8B1F}" type="pres">
      <dgm:prSet presAssocID="{222CCE41-CD7C-4A1C-A492-1640D38FB7C9}" presName="childText4" presStyleLbl="solidAlignAcc1" presStyleIdx="3" presStyleCnt="5" custScaleY="110000" custLinFactNeighborX="8657" custLinFactNeighborY="-288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4FC3293-916E-4150-ABC2-46A9CAFBD4E1}" type="pres">
      <dgm:prSet presAssocID="{5885A5C4-3C2F-45E7-8FDF-08267A4424FC}" presName="parentText5" presStyleLbl="node1" presStyleIdx="4" presStyleCnt="5" custScaleX="100147" custScaleY="79745" custLinFactNeighborX="8124" custLinFactNeighborY="-4758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967F57D-5DA8-4AD5-9546-F790B1E1FA0A}" type="pres">
      <dgm:prSet presAssocID="{5885A5C4-3C2F-45E7-8FDF-08267A4424FC}" presName="childText5" presStyleLbl="solidAlignAcc1" presStyleIdx="4" presStyleCnt="5" custScaleX="103998" custLinFactNeighborX="14369" custLinFactNeighborY="-315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6CA14D9-E28D-4656-9850-FF658776B098}" srcId="{D6FA47E8-581E-49CD-8BF2-0C2FC83C6702}" destId="{3C242284-50C7-4B9D-A866-0CF057E23FB1}" srcOrd="2" destOrd="0" parTransId="{7F4B0401-3D50-4529-80A3-9173F737A4E4}" sibTransId="{C850BB20-CD5D-409B-8DF8-9BF0B1D4CA86}"/>
    <dgm:cxn modelId="{1DC93EC8-45BE-437B-B9E3-D67AA29D8065}" type="presOf" srcId="{3C242284-50C7-4B9D-A866-0CF057E23FB1}" destId="{A44A4C86-F22A-41AB-A79B-E2AD6698B61E}" srcOrd="0" destOrd="0" presId="urn:microsoft.com/office/officeart/2009/3/layout/IncreasingArrowsProcess"/>
    <dgm:cxn modelId="{659F0B6F-D9C0-4C59-9DFC-75DCF743C8FA}" type="presOf" srcId="{03624C03-41C3-4954-BD35-C9F749B3846D}" destId="{B0C26EDE-A5A8-46C8-ADB7-848795BE8B1F}" srcOrd="0" destOrd="0" presId="urn:microsoft.com/office/officeart/2009/3/layout/IncreasingArrowsProcess"/>
    <dgm:cxn modelId="{F9FEE89B-3206-4245-9C61-5AD4C0AFB9D3}" srcId="{D6FA47E8-581E-49CD-8BF2-0C2FC83C6702}" destId="{A9B43EF2-383C-470D-B7F3-05BC1073C854}" srcOrd="0" destOrd="0" parTransId="{7FBB1A13-D1AE-419D-B60B-0A43A1562DE9}" sibTransId="{68D2ECDC-33C5-477C-BF95-98FBC427614A}"/>
    <dgm:cxn modelId="{D85523DC-D6EB-44FA-AC12-BD4629ED3640}" type="presOf" srcId="{D6FA47E8-581E-49CD-8BF2-0C2FC83C6702}" destId="{C9937954-5D73-4A53-B904-8B3994A115AB}" srcOrd="0" destOrd="0" presId="urn:microsoft.com/office/officeart/2009/3/layout/IncreasingArrowsProcess"/>
    <dgm:cxn modelId="{F16F3D1C-A20A-46B8-B860-5866A2C3BE20}" type="presOf" srcId="{5885A5C4-3C2F-45E7-8FDF-08267A4424FC}" destId="{74FC3293-916E-4150-ABC2-46A9CAFBD4E1}" srcOrd="0" destOrd="0" presId="urn:microsoft.com/office/officeart/2009/3/layout/IncreasingArrowsProcess"/>
    <dgm:cxn modelId="{02EA9D60-31E4-4FB6-8837-F7141C0869E8}" type="presOf" srcId="{B083A370-B684-440C-B12C-B4E71894054A}" destId="{4967F57D-5DA8-4AD5-9546-F790B1E1FA0A}" srcOrd="0" destOrd="0" presId="urn:microsoft.com/office/officeart/2009/3/layout/IncreasingArrowsProcess"/>
    <dgm:cxn modelId="{3C8C6911-16DD-4708-92B5-171122E7CB28}" srcId="{5885A5C4-3C2F-45E7-8FDF-08267A4424FC}" destId="{B083A370-B684-440C-B12C-B4E71894054A}" srcOrd="0" destOrd="0" parTransId="{FD50D1DC-8D56-412D-B61C-74787E3AE0CA}" sibTransId="{B56CFC12-636B-4F0E-9B81-7279DAA43ED2}"/>
    <dgm:cxn modelId="{D42D2DCD-30A2-4F39-9D22-34150F5D3AEF}" type="presOf" srcId="{492D23AD-5E20-4818-812A-267B87561718}" destId="{C7BEC4EE-6F56-4CAC-B9E2-C2002D9555A5}" srcOrd="0" destOrd="0" presId="urn:microsoft.com/office/officeart/2009/3/layout/IncreasingArrowsProcess"/>
    <dgm:cxn modelId="{E75DF12A-0A57-45EB-A74A-0D8A9D815209}" type="presOf" srcId="{A9B43EF2-383C-470D-B7F3-05BC1073C854}" destId="{8EB723BB-226C-4D8E-9C8F-3BC6EFCC03FB}" srcOrd="0" destOrd="0" presId="urn:microsoft.com/office/officeart/2009/3/layout/IncreasingArrowsProcess"/>
    <dgm:cxn modelId="{87F9AAF0-7971-46CC-B41B-6B7B894C7AFE}" type="presOf" srcId="{9745B43B-A895-4CE2-A82C-01B8A6EC89C0}" destId="{3BD18C96-D45A-4B71-B5B5-B0C6FC55D039}" srcOrd="0" destOrd="0" presId="urn:microsoft.com/office/officeart/2009/3/layout/IncreasingArrowsProcess"/>
    <dgm:cxn modelId="{82A24A0E-442C-47BE-AA56-293A72464F5A}" srcId="{D6FA47E8-581E-49CD-8BF2-0C2FC83C6702}" destId="{222CCE41-CD7C-4A1C-A492-1640D38FB7C9}" srcOrd="3" destOrd="0" parTransId="{A499ABCA-9A3B-438C-9D65-A495CA0E6706}" sibTransId="{9E6754DF-F071-4FF3-AAC0-4DD6B5D2280C}"/>
    <dgm:cxn modelId="{FF2ECC68-9C90-4DF0-A928-3B92CA54ECF3}" srcId="{9745B43B-A895-4CE2-A82C-01B8A6EC89C0}" destId="{84A6F5A7-5758-48E8-9B7F-CA0F88B37F8A}" srcOrd="0" destOrd="0" parTransId="{172A72A1-A0BA-4F4F-B17E-2E2872CB93E4}" sibTransId="{3C12D1CB-9474-468E-99D4-B714E8F4CA64}"/>
    <dgm:cxn modelId="{067C3729-7CBB-4FFE-86CC-2AA4BE29DC5D}" srcId="{D6FA47E8-581E-49CD-8BF2-0C2FC83C6702}" destId="{5885A5C4-3C2F-45E7-8FDF-08267A4424FC}" srcOrd="4" destOrd="0" parTransId="{04ACBFD8-E5A0-4211-979B-686E0D6BD476}" sibTransId="{9606F468-582C-48C8-8E22-EF5FC461BD33}"/>
    <dgm:cxn modelId="{07FFFF0C-ABE4-4BD9-89C6-611213960E61}" type="presOf" srcId="{222CCE41-CD7C-4A1C-A492-1640D38FB7C9}" destId="{0CD82B2E-AE47-4AEC-A806-1DEA6AEA6C38}" srcOrd="0" destOrd="0" presId="urn:microsoft.com/office/officeart/2009/3/layout/IncreasingArrowsProcess"/>
    <dgm:cxn modelId="{B96E5C38-6832-4F25-AE7F-CD46EE7B2060}" srcId="{D6FA47E8-581E-49CD-8BF2-0C2FC83C6702}" destId="{9745B43B-A895-4CE2-A82C-01B8A6EC89C0}" srcOrd="1" destOrd="0" parTransId="{DC320488-346F-4A79-8D71-5C0C94A79279}" sibTransId="{DE6036E3-BD50-46E1-BA82-4EB465A3CF41}"/>
    <dgm:cxn modelId="{6B71FD01-2F2F-41AE-85AE-049E20F85889}" srcId="{222CCE41-CD7C-4A1C-A492-1640D38FB7C9}" destId="{03624C03-41C3-4954-BD35-C9F749B3846D}" srcOrd="0" destOrd="0" parTransId="{36660AB6-62A8-408B-B568-81773DEA2F72}" sibTransId="{FA957721-AF25-4951-9B66-B05D08460A52}"/>
    <dgm:cxn modelId="{381C926D-8793-41D5-A255-A0790C888E94}" srcId="{3C242284-50C7-4B9D-A866-0CF057E23FB1}" destId="{630B9A79-0F13-4A68-83A2-350249367D77}" srcOrd="0" destOrd="0" parTransId="{C3353706-B7B1-4052-B5A6-D61F90EE0716}" sibTransId="{FFF017B8-5201-452A-A410-AAD1AFAC21F7}"/>
    <dgm:cxn modelId="{0D192017-4ED4-41B1-9401-99EC55FF1241}" type="presOf" srcId="{630B9A79-0F13-4A68-83A2-350249367D77}" destId="{8EC5CADF-EF7E-4F27-8E65-EA96A7B9A71D}" srcOrd="0" destOrd="0" presId="urn:microsoft.com/office/officeart/2009/3/layout/IncreasingArrowsProcess"/>
    <dgm:cxn modelId="{F26D80A4-D773-4D40-A879-886BDB7631D6}" type="presOf" srcId="{84A6F5A7-5758-48E8-9B7F-CA0F88B37F8A}" destId="{79270A26-50A4-4D55-9ADA-50D6D53B25E5}" srcOrd="0" destOrd="0" presId="urn:microsoft.com/office/officeart/2009/3/layout/IncreasingArrowsProcess"/>
    <dgm:cxn modelId="{6407C152-7AA8-450F-A77F-B9EC46EDFF5B}" srcId="{A9B43EF2-383C-470D-B7F3-05BC1073C854}" destId="{492D23AD-5E20-4818-812A-267B87561718}" srcOrd="0" destOrd="0" parTransId="{BBB088A6-4424-4176-A5D7-594034D957DF}" sibTransId="{5466BE19-F37E-4E33-AF16-E2E1FD3C0665}"/>
    <dgm:cxn modelId="{6206BEAD-7320-484B-9508-5FC7B706C6B8}" type="presParOf" srcId="{C9937954-5D73-4A53-B904-8B3994A115AB}" destId="{8EB723BB-226C-4D8E-9C8F-3BC6EFCC03FB}" srcOrd="0" destOrd="0" presId="urn:microsoft.com/office/officeart/2009/3/layout/IncreasingArrowsProcess"/>
    <dgm:cxn modelId="{0A352827-1A09-4913-8D14-BB82F1F8CCEF}" type="presParOf" srcId="{C9937954-5D73-4A53-B904-8B3994A115AB}" destId="{C7BEC4EE-6F56-4CAC-B9E2-C2002D9555A5}" srcOrd="1" destOrd="0" presId="urn:microsoft.com/office/officeart/2009/3/layout/IncreasingArrowsProcess"/>
    <dgm:cxn modelId="{5BB20625-92BA-41F1-B94A-C1E52C81DDFF}" type="presParOf" srcId="{C9937954-5D73-4A53-B904-8B3994A115AB}" destId="{3BD18C96-D45A-4B71-B5B5-B0C6FC55D039}" srcOrd="2" destOrd="0" presId="urn:microsoft.com/office/officeart/2009/3/layout/IncreasingArrowsProcess"/>
    <dgm:cxn modelId="{20B0A5D8-9289-4536-B2A2-727A71106C37}" type="presParOf" srcId="{C9937954-5D73-4A53-B904-8B3994A115AB}" destId="{79270A26-50A4-4D55-9ADA-50D6D53B25E5}" srcOrd="3" destOrd="0" presId="urn:microsoft.com/office/officeart/2009/3/layout/IncreasingArrowsProcess"/>
    <dgm:cxn modelId="{0D4747EC-3098-4232-9AEF-EAA9964402EA}" type="presParOf" srcId="{C9937954-5D73-4A53-B904-8B3994A115AB}" destId="{A44A4C86-F22A-41AB-A79B-E2AD6698B61E}" srcOrd="4" destOrd="0" presId="urn:microsoft.com/office/officeart/2009/3/layout/IncreasingArrowsProcess"/>
    <dgm:cxn modelId="{7AB7367B-7E38-4C26-BA37-D7A886A7D0FB}" type="presParOf" srcId="{C9937954-5D73-4A53-B904-8B3994A115AB}" destId="{8EC5CADF-EF7E-4F27-8E65-EA96A7B9A71D}" srcOrd="5" destOrd="0" presId="urn:microsoft.com/office/officeart/2009/3/layout/IncreasingArrowsProcess"/>
    <dgm:cxn modelId="{DFB4155D-3096-41F4-BEC0-D27612914946}" type="presParOf" srcId="{C9937954-5D73-4A53-B904-8B3994A115AB}" destId="{0CD82B2E-AE47-4AEC-A806-1DEA6AEA6C38}" srcOrd="6" destOrd="0" presId="urn:microsoft.com/office/officeart/2009/3/layout/IncreasingArrowsProcess"/>
    <dgm:cxn modelId="{FBD9DF9D-E494-4E3E-A77D-E04AA714BCF4}" type="presParOf" srcId="{C9937954-5D73-4A53-B904-8B3994A115AB}" destId="{B0C26EDE-A5A8-46C8-ADB7-848795BE8B1F}" srcOrd="7" destOrd="0" presId="urn:microsoft.com/office/officeart/2009/3/layout/IncreasingArrowsProcess"/>
    <dgm:cxn modelId="{4C0809A8-2A5C-48AE-8B67-8D3104B8C6E4}" type="presParOf" srcId="{C9937954-5D73-4A53-B904-8B3994A115AB}" destId="{74FC3293-916E-4150-ABC2-46A9CAFBD4E1}" srcOrd="8" destOrd="0" presId="urn:microsoft.com/office/officeart/2009/3/layout/IncreasingArrowsProcess"/>
    <dgm:cxn modelId="{E4387D42-1FD5-415C-914E-D880A117CD13}" type="presParOf" srcId="{C9937954-5D73-4A53-B904-8B3994A115AB}" destId="{4967F57D-5DA8-4AD5-9546-F790B1E1FA0A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1CBC80-BBA1-470C-8E60-7F3213B1FD8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B694AE02-489A-4714-98D1-7A8E4B0BEA48}" type="pres">
      <dgm:prSet presAssocID="{941CBC80-BBA1-470C-8E60-7F3213B1FD8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</dgm:ptLst>
  <dgm:cxnLst>
    <dgm:cxn modelId="{984A917A-4CFE-49EC-99FB-CA154E5016D4}" type="presOf" srcId="{941CBC80-BBA1-470C-8E60-7F3213B1FD8A}" destId="{B694AE02-489A-4714-98D1-7A8E4B0BEA4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35606D-FE0E-4800-8499-11B0D04719C7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89D4D43C-D14E-4F35-84F8-D6168A7B3AF2}">
      <dgm:prSet phldrT="[Texto]" custT="1"/>
      <dgm:spPr/>
      <dgm:t>
        <a:bodyPr/>
        <a:lstStyle/>
        <a:p>
          <a:r>
            <a:rPr lang="es-PE" sz="1800" b="1" dirty="0" smtClean="0"/>
            <a:t>Metodología</a:t>
          </a:r>
        </a:p>
      </dgm:t>
    </dgm:pt>
    <dgm:pt modelId="{4BABFA27-8077-4FA4-96F6-FAD46C1259DA}" type="parTrans" cxnId="{7B075C1E-97F3-4422-BE1F-771BF7E223FF}">
      <dgm:prSet/>
      <dgm:spPr/>
      <dgm:t>
        <a:bodyPr/>
        <a:lstStyle/>
        <a:p>
          <a:endParaRPr lang="es-PE" sz="2000"/>
        </a:p>
      </dgm:t>
    </dgm:pt>
    <dgm:pt modelId="{F2353788-7A12-485C-B0CB-A91F3A9AE860}" type="sibTrans" cxnId="{7B075C1E-97F3-4422-BE1F-771BF7E223FF}">
      <dgm:prSet/>
      <dgm:spPr/>
      <dgm:t>
        <a:bodyPr/>
        <a:lstStyle/>
        <a:p>
          <a:endParaRPr lang="es-PE" sz="2000"/>
        </a:p>
      </dgm:t>
    </dgm:pt>
    <dgm:pt modelId="{26FCEDE2-0004-4027-930C-A05ED70CC554}">
      <dgm:prSet phldrT="[Texto]" custT="1"/>
      <dgm:spPr/>
      <dgm:t>
        <a:bodyPr/>
        <a:lstStyle/>
        <a:p>
          <a:endParaRPr lang="es-PE" sz="1600" b="0" dirty="0" smtClean="0"/>
        </a:p>
        <a:p>
          <a:r>
            <a:rPr lang="es-PE" sz="1800" b="0" dirty="0" smtClean="0"/>
            <a:t>- Framework: </a:t>
          </a:r>
          <a:r>
            <a:rPr lang="es-PE" sz="1800" b="1" dirty="0" smtClean="0"/>
            <a:t>Zachman</a:t>
          </a:r>
        </a:p>
        <a:p>
          <a:r>
            <a:rPr lang="es-PE" sz="1800" b="0" dirty="0" smtClean="0"/>
            <a:t>- Metodología: </a:t>
          </a:r>
          <a:r>
            <a:rPr lang="es-PE" sz="1800" b="1" dirty="0" smtClean="0"/>
            <a:t>EUP</a:t>
          </a:r>
        </a:p>
        <a:p>
          <a:r>
            <a:rPr lang="es-PE" sz="1800" b="0" dirty="0" smtClean="0"/>
            <a:t>- Lenguaje de Modelación: </a:t>
          </a:r>
          <a:r>
            <a:rPr lang="es-PE" sz="1800" b="1" dirty="0" smtClean="0"/>
            <a:t>BPMN</a:t>
          </a:r>
        </a:p>
        <a:p>
          <a:r>
            <a:rPr lang="es-PE" sz="1800" b="0" dirty="0" smtClean="0"/>
            <a:t>- Herramienta: </a:t>
          </a:r>
          <a:r>
            <a:rPr lang="es-PE" sz="1800" b="1" dirty="0" smtClean="0"/>
            <a:t>Bizagi</a:t>
          </a:r>
        </a:p>
        <a:p>
          <a:r>
            <a:rPr lang="es-PE" sz="1800" b="0" dirty="0" smtClean="0"/>
            <a:t>- Gestión del Proyecto: </a:t>
          </a:r>
          <a:r>
            <a:rPr lang="es-PE" sz="1800" b="1" dirty="0" smtClean="0"/>
            <a:t>PMBOK</a:t>
          </a:r>
          <a:endParaRPr lang="es-PE" sz="1800" b="1" dirty="0"/>
        </a:p>
      </dgm:t>
    </dgm:pt>
    <dgm:pt modelId="{67501A83-9D33-4705-BC64-72AB5EE81B2D}" type="parTrans" cxnId="{0A6CE48E-51FD-41EC-AE09-56A66E8458E5}">
      <dgm:prSet/>
      <dgm:spPr/>
      <dgm:t>
        <a:bodyPr/>
        <a:lstStyle/>
        <a:p>
          <a:endParaRPr lang="es-PE" sz="2000"/>
        </a:p>
      </dgm:t>
    </dgm:pt>
    <dgm:pt modelId="{372383C7-37C9-445B-B40E-89F2CA8EC28C}" type="sibTrans" cxnId="{0A6CE48E-51FD-41EC-AE09-56A66E8458E5}">
      <dgm:prSet/>
      <dgm:spPr/>
      <dgm:t>
        <a:bodyPr/>
        <a:lstStyle/>
        <a:p>
          <a:endParaRPr lang="es-PE" sz="2000"/>
        </a:p>
      </dgm:t>
    </dgm:pt>
    <dgm:pt modelId="{60B88437-3A3B-40EF-9291-042238AE112B}" type="pres">
      <dgm:prSet presAssocID="{8835606D-FE0E-4800-8499-11B0D04719C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0096D4FB-8773-4FDC-89C8-B697ADEAB744}" type="pres">
      <dgm:prSet presAssocID="{89D4D43C-D14E-4F35-84F8-D6168A7B3AF2}" presName="composite" presStyleCnt="0"/>
      <dgm:spPr/>
      <dgm:t>
        <a:bodyPr/>
        <a:lstStyle/>
        <a:p>
          <a:endParaRPr lang="es-PE"/>
        </a:p>
      </dgm:t>
    </dgm:pt>
    <dgm:pt modelId="{8C7819C7-E4FA-4255-A9ED-0D172A6AD77C}" type="pres">
      <dgm:prSet presAssocID="{89D4D43C-D14E-4F35-84F8-D6168A7B3AF2}" presName="BackAccent" presStyleLbl="bgShp" presStyleIdx="0" presStyleCnt="1"/>
      <dgm:spPr/>
      <dgm:t>
        <a:bodyPr/>
        <a:lstStyle/>
        <a:p>
          <a:endParaRPr lang="es-PE"/>
        </a:p>
      </dgm:t>
    </dgm:pt>
    <dgm:pt modelId="{01F985E6-F3A3-46A6-A5D5-E4614A0914CC}" type="pres">
      <dgm:prSet presAssocID="{89D4D43C-D14E-4F35-84F8-D6168A7B3AF2}" presName="Accent" presStyleLbl="alignNode1" presStyleIdx="0" presStyleCnt="1" custLinFactNeighborX="-493"/>
      <dgm:spPr/>
      <dgm:t>
        <a:bodyPr/>
        <a:lstStyle/>
        <a:p>
          <a:endParaRPr lang="es-PE"/>
        </a:p>
      </dgm:t>
    </dgm:pt>
    <dgm:pt modelId="{F3320FA9-300A-45D0-9797-062242102421}" type="pres">
      <dgm:prSet presAssocID="{89D4D43C-D14E-4F35-84F8-D6168A7B3AF2}" presName="Child" presStyleLbl="revTx" presStyleIdx="0" presStyleCnt="2" custScaleX="1437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5787ECF-5BDD-4F6B-A818-72E463CFB5B9}" type="pres">
      <dgm:prSet presAssocID="{89D4D43C-D14E-4F35-84F8-D6168A7B3AF2}" presName="Parent" presStyleLbl="revTx" presStyleIdx="1" presStyleCnt="2" custScaleY="4765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36EC9DD-4BDB-4C47-A4F8-1741389F9E89}" type="presOf" srcId="{8835606D-FE0E-4800-8499-11B0D04719C7}" destId="{60B88437-3A3B-40EF-9291-042238AE112B}" srcOrd="0" destOrd="0" presId="urn:microsoft.com/office/officeart/2008/layout/IncreasingCircleProcess"/>
    <dgm:cxn modelId="{1EEA7070-6412-48BB-8963-47BF177AE745}" type="presOf" srcId="{89D4D43C-D14E-4F35-84F8-D6168A7B3AF2}" destId="{25787ECF-5BDD-4F6B-A818-72E463CFB5B9}" srcOrd="0" destOrd="0" presId="urn:microsoft.com/office/officeart/2008/layout/IncreasingCircleProcess"/>
    <dgm:cxn modelId="{7B075C1E-97F3-4422-BE1F-771BF7E223FF}" srcId="{8835606D-FE0E-4800-8499-11B0D04719C7}" destId="{89D4D43C-D14E-4F35-84F8-D6168A7B3AF2}" srcOrd="0" destOrd="0" parTransId="{4BABFA27-8077-4FA4-96F6-FAD46C1259DA}" sibTransId="{F2353788-7A12-485C-B0CB-A91F3A9AE860}"/>
    <dgm:cxn modelId="{41F337F8-FD83-46CF-B736-9603640A4811}" type="presOf" srcId="{26FCEDE2-0004-4027-930C-A05ED70CC554}" destId="{F3320FA9-300A-45D0-9797-062242102421}" srcOrd="0" destOrd="0" presId="urn:microsoft.com/office/officeart/2008/layout/IncreasingCircleProcess"/>
    <dgm:cxn modelId="{0A6CE48E-51FD-41EC-AE09-56A66E8458E5}" srcId="{89D4D43C-D14E-4F35-84F8-D6168A7B3AF2}" destId="{26FCEDE2-0004-4027-930C-A05ED70CC554}" srcOrd="0" destOrd="0" parTransId="{67501A83-9D33-4705-BC64-72AB5EE81B2D}" sibTransId="{372383C7-37C9-445B-B40E-89F2CA8EC28C}"/>
    <dgm:cxn modelId="{9B680880-A715-46AE-8339-175F37CF66CA}" type="presParOf" srcId="{60B88437-3A3B-40EF-9291-042238AE112B}" destId="{0096D4FB-8773-4FDC-89C8-B697ADEAB744}" srcOrd="0" destOrd="0" presId="urn:microsoft.com/office/officeart/2008/layout/IncreasingCircleProcess"/>
    <dgm:cxn modelId="{A9952BC4-CD5A-4EA0-8E9D-66D8D8E43EDE}" type="presParOf" srcId="{0096D4FB-8773-4FDC-89C8-B697ADEAB744}" destId="{8C7819C7-E4FA-4255-A9ED-0D172A6AD77C}" srcOrd="0" destOrd="0" presId="urn:microsoft.com/office/officeart/2008/layout/IncreasingCircleProcess"/>
    <dgm:cxn modelId="{FE1F8927-5141-40E5-8D9B-762508269CF2}" type="presParOf" srcId="{0096D4FB-8773-4FDC-89C8-B697ADEAB744}" destId="{01F985E6-F3A3-46A6-A5D5-E4614A0914CC}" srcOrd="1" destOrd="0" presId="urn:microsoft.com/office/officeart/2008/layout/IncreasingCircleProcess"/>
    <dgm:cxn modelId="{FC5C2FEE-8A4B-40A6-A449-B6C7F6B67F81}" type="presParOf" srcId="{0096D4FB-8773-4FDC-89C8-B697ADEAB744}" destId="{F3320FA9-300A-45D0-9797-062242102421}" srcOrd="2" destOrd="0" presId="urn:microsoft.com/office/officeart/2008/layout/IncreasingCircleProcess"/>
    <dgm:cxn modelId="{92033BBA-E25C-4AC2-90E0-2DAB6CFE8B9E}" type="presParOf" srcId="{0096D4FB-8773-4FDC-89C8-B697ADEAB744}" destId="{25787ECF-5BDD-4F6B-A818-72E463CFB5B9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A7B041-7111-46D3-8263-44154B4722F8}" type="doc">
      <dgm:prSet loTypeId="urn:microsoft.com/office/officeart/2005/8/layout/gear1" loCatId="cycle" qsTypeId="urn:microsoft.com/office/officeart/2005/8/quickstyle/simple4" qsCatId="simple" csTypeId="urn:microsoft.com/office/officeart/2005/8/colors/accent1_3" csCatId="accent1" phldr="1"/>
      <dgm:spPr/>
    </dgm:pt>
    <dgm:pt modelId="{AE4D194F-32B9-4821-B3A2-CEAB474CC045}">
      <dgm:prSet phldrT="[Texto]"/>
      <dgm:spPr/>
      <dgm:t>
        <a:bodyPr/>
        <a:lstStyle/>
        <a:p>
          <a:r>
            <a:rPr lang="es-PE" b="1" dirty="0" smtClean="0"/>
            <a:t>Metodología</a:t>
          </a:r>
          <a:endParaRPr lang="es-PE" b="1" dirty="0"/>
        </a:p>
      </dgm:t>
    </dgm:pt>
    <dgm:pt modelId="{3C1452DB-03C6-4D16-B00A-45C17822A417}" type="parTrans" cxnId="{42F47DDD-AB39-4610-8F9E-FB463687348A}">
      <dgm:prSet/>
      <dgm:spPr/>
      <dgm:t>
        <a:bodyPr/>
        <a:lstStyle/>
        <a:p>
          <a:endParaRPr lang="es-PE" b="1"/>
        </a:p>
      </dgm:t>
    </dgm:pt>
    <dgm:pt modelId="{49980CC8-4515-4076-AEDB-9A0C16503C14}" type="sibTrans" cxnId="{42F47DDD-AB39-4610-8F9E-FB463687348A}">
      <dgm:prSet/>
      <dgm:spPr/>
      <dgm:t>
        <a:bodyPr/>
        <a:lstStyle/>
        <a:p>
          <a:endParaRPr lang="es-PE" b="1"/>
        </a:p>
      </dgm:t>
    </dgm:pt>
    <dgm:pt modelId="{0DEFB57C-1008-496E-A035-C0978790A0C7}">
      <dgm:prSet phldrT="[Texto]"/>
      <dgm:spPr/>
      <dgm:t>
        <a:bodyPr/>
        <a:lstStyle/>
        <a:p>
          <a:r>
            <a:rPr lang="es-PE" b="1" dirty="0" smtClean="0"/>
            <a:t>Recursos</a:t>
          </a:r>
          <a:endParaRPr lang="es-PE" b="1" dirty="0"/>
        </a:p>
      </dgm:t>
    </dgm:pt>
    <dgm:pt modelId="{72A258D3-4DF0-4524-B6A7-BB11497EE428}" type="parTrans" cxnId="{6F4B6D5D-53B7-4B04-957F-049ABCA8B673}">
      <dgm:prSet/>
      <dgm:spPr/>
      <dgm:t>
        <a:bodyPr/>
        <a:lstStyle/>
        <a:p>
          <a:endParaRPr lang="es-PE" b="1"/>
        </a:p>
      </dgm:t>
    </dgm:pt>
    <dgm:pt modelId="{74A769F1-C222-4DF8-9906-A841221B3F39}" type="sibTrans" cxnId="{6F4B6D5D-53B7-4B04-957F-049ABCA8B673}">
      <dgm:prSet/>
      <dgm:spPr/>
      <dgm:t>
        <a:bodyPr/>
        <a:lstStyle/>
        <a:p>
          <a:endParaRPr lang="es-PE" b="1"/>
        </a:p>
      </dgm:t>
    </dgm:pt>
    <dgm:pt modelId="{689F03EB-265F-4354-A2B0-9BB071B816ED}">
      <dgm:prSet phldrT="[Texto]"/>
      <dgm:spPr/>
      <dgm:t>
        <a:bodyPr/>
        <a:lstStyle/>
        <a:p>
          <a:r>
            <a:rPr lang="es-PE" b="1" dirty="0" smtClean="0"/>
            <a:t>Cronograma</a:t>
          </a:r>
          <a:endParaRPr lang="es-PE" b="1" dirty="0"/>
        </a:p>
      </dgm:t>
    </dgm:pt>
    <dgm:pt modelId="{81C5CC92-5672-4A75-A197-00AFD70DC561}" type="parTrans" cxnId="{3E2EAC01-36C9-405D-804D-2305DBA058E3}">
      <dgm:prSet/>
      <dgm:spPr/>
      <dgm:t>
        <a:bodyPr/>
        <a:lstStyle/>
        <a:p>
          <a:endParaRPr lang="es-PE" b="1"/>
        </a:p>
      </dgm:t>
    </dgm:pt>
    <dgm:pt modelId="{C0992471-A94D-4445-9A74-68553DF34C67}" type="sibTrans" cxnId="{3E2EAC01-36C9-405D-804D-2305DBA058E3}">
      <dgm:prSet/>
      <dgm:spPr/>
      <dgm:t>
        <a:bodyPr/>
        <a:lstStyle/>
        <a:p>
          <a:endParaRPr lang="es-PE" b="1"/>
        </a:p>
      </dgm:t>
    </dgm:pt>
    <dgm:pt modelId="{C7631CDC-B068-4CC4-A0E9-712C1E6DAF2C}" type="pres">
      <dgm:prSet presAssocID="{B5A7B041-7111-46D3-8263-44154B4722F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0D3764A-CDB6-4629-8C11-780ED0CC1BE2}" type="pres">
      <dgm:prSet presAssocID="{AE4D194F-32B9-4821-B3A2-CEAB474CC045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E36C161-159D-4B50-90C4-26FFACBEDDF7}" type="pres">
      <dgm:prSet presAssocID="{AE4D194F-32B9-4821-B3A2-CEAB474CC045}" presName="gear1srcNode" presStyleLbl="node1" presStyleIdx="0" presStyleCnt="3"/>
      <dgm:spPr/>
      <dgm:t>
        <a:bodyPr/>
        <a:lstStyle/>
        <a:p>
          <a:endParaRPr lang="es-PE"/>
        </a:p>
      </dgm:t>
    </dgm:pt>
    <dgm:pt modelId="{EAAEFD25-9D95-48ED-AAC7-BAC041A646C3}" type="pres">
      <dgm:prSet presAssocID="{AE4D194F-32B9-4821-B3A2-CEAB474CC045}" presName="gear1dstNode" presStyleLbl="node1" presStyleIdx="0" presStyleCnt="3"/>
      <dgm:spPr/>
      <dgm:t>
        <a:bodyPr/>
        <a:lstStyle/>
        <a:p>
          <a:endParaRPr lang="es-PE"/>
        </a:p>
      </dgm:t>
    </dgm:pt>
    <dgm:pt modelId="{8F71135C-DB49-4C20-A328-E40EF7A27515}" type="pres">
      <dgm:prSet presAssocID="{0DEFB57C-1008-496E-A035-C0978790A0C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3598C1A-FEBA-487E-BCFE-E90E96088738}" type="pres">
      <dgm:prSet presAssocID="{0DEFB57C-1008-496E-A035-C0978790A0C7}" presName="gear2srcNode" presStyleLbl="node1" presStyleIdx="1" presStyleCnt="3"/>
      <dgm:spPr/>
      <dgm:t>
        <a:bodyPr/>
        <a:lstStyle/>
        <a:p>
          <a:endParaRPr lang="es-PE"/>
        </a:p>
      </dgm:t>
    </dgm:pt>
    <dgm:pt modelId="{073A533B-C487-4EC0-A1C5-F41BED578CFC}" type="pres">
      <dgm:prSet presAssocID="{0DEFB57C-1008-496E-A035-C0978790A0C7}" presName="gear2dstNode" presStyleLbl="node1" presStyleIdx="1" presStyleCnt="3"/>
      <dgm:spPr/>
      <dgm:t>
        <a:bodyPr/>
        <a:lstStyle/>
        <a:p>
          <a:endParaRPr lang="es-PE"/>
        </a:p>
      </dgm:t>
    </dgm:pt>
    <dgm:pt modelId="{82C9B203-0784-4BBD-869B-4628395D13F5}" type="pres">
      <dgm:prSet presAssocID="{689F03EB-265F-4354-A2B0-9BB071B816ED}" presName="gear3" presStyleLbl="node1" presStyleIdx="2" presStyleCnt="3"/>
      <dgm:spPr/>
      <dgm:t>
        <a:bodyPr/>
        <a:lstStyle/>
        <a:p>
          <a:endParaRPr lang="es-PE"/>
        </a:p>
      </dgm:t>
    </dgm:pt>
    <dgm:pt modelId="{F683E5C6-F4D3-4363-8002-3D991FFF64DD}" type="pres">
      <dgm:prSet presAssocID="{689F03EB-265F-4354-A2B0-9BB071B816E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45BFC67-F960-4826-AFF0-8E627C0CAD67}" type="pres">
      <dgm:prSet presAssocID="{689F03EB-265F-4354-A2B0-9BB071B816ED}" presName="gear3srcNode" presStyleLbl="node1" presStyleIdx="2" presStyleCnt="3"/>
      <dgm:spPr/>
      <dgm:t>
        <a:bodyPr/>
        <a:lstStyle/>
        <a:p>
          <a:endParaRPr lang="es-PE"/>
        </a:p>
      </dgm:t>
    </dgm:pt>
    <dgm:pt modelId="{CDDFA9B2-05D7-4FE7-8D5A-F9C6C4DA7BE5}" type="pres">
      <dgm:prSet presAssocID="{689F03EB-265F-4354-A2B0-9BB071B816ED}" presName="gear3dstNode" presStyleLbl="node1" presStyleIdx="2" presStyleCnt="3"/>
      <dgm:spPr/>
      <dgm:t>
        <a:bodyPr/>
        <a:lstStyle/>
        <a:p>
          <a:endParaRPr lang="es-PE"/>
        </a:p>
      </dgm:t>
    </dgm:pt>
    <dgm:pt modelId="{34E74D5D-5616-497C-8A2B-5CD871D63A84}" type="pres">
      <dgm:prSet presAssocID="{49980CC8-4515-4076-AEDB-9A0C16503C14}" presName="connector1" presStyleLbl="sibTrans2D1" presStyleIdx="0" presStyleCnt="3"/>
      <dgm:spPr/>
      <dgm:t>
        <a:bodyPr/>
        <a:lstStyle/>
        <a:p>
          <a:endParaRPr lang="es-PE"/>
        </a:p>
      </dgm:t>
    </dgm:pt>
    <dgm:pt modelId="{CED35A47-010F-498F-8403-102519689474}" type="pres">
      <dgm:prSet presAssocID="{74A769F1-C222-4DF8-9906-A841221B3F39}" presName="connector2" presStyleLbl="sibTrans2D1" presStyleIdx="1" presStyleCnt="3"/>
      <dgm:spPr/>
      <dgm:t>
        <a:bodyPr/>
        <a:lstStyle/>
        <a:p>
          <a:endParaRPr lang="es-PE"/>
        </a:p>
      </dgm:t>
    </dgm:pt>
    <dgm:pt modelId="{C251A08D-C121-40E5-B341-585F7CF605F1}" type="pres">
      <dgm:prSet presAssocID="{C0992471-A94D-4445-9A74-68553DF34C67}" presName="connector3" presStyleLbl="sibTrans2D1" presStyleIdx="2" presStyleCnt="3"/>
      <dgm:spPr/>
      <dgm:t>
        <a:bodyPr/>
        <a:lstStyle/>
        <a:p>
          <a:endParaRPr lang="es-PE"/>
        </a:p>
      </dgm:t>
    </dgm:pt>
  </dgm:ptLst>
  <dgm:cxnLst>
    <dgm:cxn modelId="{B2565401-A63C-4BD7-8E8C-67D25C756CEE}" type="presOf" srcId="{0DEFB57C-1008-496E-A035-C0978790A0C7}" destId="{073A533B-C487-4EC0-A1C5-F41BED578CFC}" srcOrd="2" destOrd="0" presId="urn:microsoft.com/office/officeart/2005/8/layout/gear1"/>
    <dgm:cxn modelId="{C535C14C-2A61-4292-9561-C0C92451AF03}" type="presOf" srcId="{AE4D194F-32B9-4821-B3A2-CEAB474CC045}" destId="{EAAEFD25-9D95-48ED-AAC7-BAC041A646C3}" srcOrd="2" destOrd="0" presId="urn:microsoft.com/office/officeart/2005/8/layout/gear1"/>
    <dgm:cxn modelId="{417CCC88-536C-4C52-916A-226B0F9A593F}" type="presOf" srcId="{AE4D194F-32B9-4821-B3A2-CEAB474CC045}" destId="{D0D3764A-CDB6-4629-8C11-780ED0CC1BE2}" srcOrd="0" destOrd="0" presId="urn:microsoft.com/office/officeart/2005/8/layout/gear1"/>
    <dgm:cxn modelId="{605ED68A-8FDF-4BD2-9B76-7F86D8464A13}" type="presOf" srcId="{689F03EB-265F-4354-A2B0-9BB071B816ED}" destId="{F683E5C6-F4D3-4363-8002-3D991FFF64DD}" srcOrd="1" destOrd="0" presId="urn:microsoft.com/office/officeart/2005/8/layout/gear1"/>
    <dgm:cxn modelId="{F0DB1873-7C4F-4DA4-9B68-6B54B2C9B402}" type="presOf" srcId="{49980CC8-4515-4076-AEDB-9A0C16503C14}" destId="{34E74D5D-5616-497C-8A2B-5CD871D63A84}" srcOrd="0" destOrd="0" presId="urn:microsoft.com/office/officeart/2005/8/layout/gear1"/>
    <dgm:cxn modelId="{6F4B6D5D-53B7-4B04-957F-049ABCA8B673}" srcId="{B5A7B041-7111-46D3-8263-44154B4722F8}" destId="{0DEFB57C-1008-496E-A035-C0978790A0C7}" srcOrd="1" destOrd="0" parTransId="{72A258D3-4DF0-4524-B6A7-BB11497EE428}" sibTransId="{74A769F1-C222-4DF8-9906-A841221B3F39}"/>
    <dgm:cxn modelId="{7F542DE9-C76D-4B86-98E7-7131396714BE}" type="presOf" srcId="{B5A7B041-7111-46D3-8263-44154B4722F8}" destId="{C7631CDC-B068-4CC4-A0E9-712C1E6DAF2C}" srcOrd="0" destOrd="0" presId="urn:microsoft.com/office/officeart/2005/8/layout/gear1"/>
    <dgm:cxn modelId="{B35B6C12-EED6-4F90-B1A7-27A0B371D5EB}" type="presOf" srcId="{74A769F1-C222-4DF8-9906-A841221B3F39}" destId="{CED35A47-010F-498F-8403-102519689474}" srcOrd="0" destOrd="0" presId="urn:microsoft.com/office/officeart/2005/8/layout/gear1"/>
    <dgm:cxn modelId="{49BE4827-8B06-4801-8B8C-4A66CFCBF293}" type="presOf" srcId="{0DEFB57C-1008-496E-A035-C0978790A0C7}" destId="{03598C1A-FEBA-487E-BCFE-E90E96088738}" srcOrd="1" destOrd="0" presId="urn:microsoft.com/office/officeart/2005/8/layout/gear1"/>
    <dgm:cxn modelId="{031DEDC3-3E9D-4DFB-AD29-D9BE31F14AB3}" type="presOf" srcId="{AE4D194F-32B9-4821-B3A2-CEAB474CC045}" destId="{AE36C161-159D-4B50-90C4-26FFACBEDDF7}" srcOrd="1" destOrd="0" presId="urn:microsoft.com/office/officeart/2005/8/layout/gear1"/>
    <dgm:cxn modelId="{42F47DDD-AB39-4610-8F9E-FB463687348A}" srcId="{B5A7B041-7111-46D3-8263-44154B4722F8}" destId="{AE4D194F-32B9-4821-B3A2-CEAB474CC045}" srcOrd="0" destOrd="0" parTransId="{3C1452DB-03C6-4D16-B00A-45C17822A417}" sibTransId="{49980CC8-4515-4076-AEDB-9A0C16503C14}"/>
    <dgm:cxn modelId="{3E2EAC01-36C9-405D-804D-2305DBA058E3}" srcId="{B5A7B041-7111-46D3-8263-44154B4722F8}" destId="{689F03EB-265F-4354-A2B0-9BB071B816ED}" srcOrd="2" destOrd="0" parTransId="{81C5CC92-5672-4A75-A197-00AFD70DC561}" sibTransId="{C0992471-A94D-4445-9A74-68553DF34C67}"/>
    <dgm:cxn modelId="{6DA4F080-0DCC-4803-868F-6D270C531C19}" type="presOf" srcId="{689F03EB-265F-4354-A2B0-9BB071B816ED}" destId="{CDDFA9B2-05D7-4FE7-8D5A-F9C6C4DA7BE5}" srcOrd="3" destOrd="0" presId="urn:microsoft.com/office/officeart/2005/8/layout/gear1"/>
    <dgm:cxn modelId="{ED664E02-5A7F-433A-84C0-9E4F92B7E4F0}" type="presOf" srcId="{0DEFB57C-1008-496E-A035-C0978790A0C7}" destId="{8F71135C-DB49-4C20-A328-E40EF7A27515}" srcOrd="0" destOrd="0" presId="urn:microsoft.com/office/officeart/2005/8/layout/gear1"/>
    <dgm:cxn modelId="{D3C25B8C-DFB0-421D-B24B-3531E0E9B153}" type="presOf" srcId="{C0992471-A94D-4445-9A74-68553DF34C67}" destId="{C251A08D-C121-40E5-B341-585F7CF605F1}" srcOrd="0" destOrd="0" presId="urn:microsoft.com/office/officeart/2005/8/layout/gear1"/>
    <dgm:cxn modelId="{17D94689-71EE-4CF8-B19E-9B2CFB1C259E}" type="presOf" srcId="{689F03EB-265F-4354-A2B0-9BB071B816ED}" destId="{82C9B203-0784-4BBD-869B-4628395D13F5}" srcOrd="0" destOrd="0" presId="urn:microsoft.com/office/officeart/2005/8/layout/gear1"/>
    <dgm:cxn modelId="{3AC3FE67-B7BA-48AD-89FF-F34D4E1DCE73}" type="presOf" srcId="{689F03EB-265F-4354-A2B0-9BB071B816ED}" destId="{445BFC67-F960-4826-AFF0-8E627C0CAD67}" srcOrd="2" destOrd="0" presId="urn:microsoft.com/office/officeart/2005/8/layout/gear1"/>
    <dgm:cxn modelId="{66582DBD-7B24-4552-B196-96FF8248A50C}" type="presParOf" srcId="{C7631CDC-B068-4CC4-A0E9-712C1E6DAF2C}" destId="{D0D3764A-CDB6-4629-8C11-780ED0CC1BE2}" srcOrd="0" destOrd="0" presId="urn:microsoft.com/office/officeart/2005/8/layout/gear1"/>
    <dgm:cxn modelId="{6A52B7E9-82C9-43E4-BB60-28F4A0CE5697}" type="presParOf" srcId="{C7631CDC-B068-4CC4-A0E9-712C1E6DAF2C}" destId="{AE36C161-159D-4B50-90C4-26FFACBEDDF7}" srcOrd="1" destOrd="0" presId="urn:microsoft.com/office/officeart/2005/8/layout/gear1"/>
    <dgm:cxn modelId="{258BFBB0-9BE7-494C-A95A-2C4F074329FB}" type="presParOf" srcId="{C7631CDC-B068-4CC4-A0E9-712C1E6DAF2C}" destId="{EAAEFD25-9D95-48ED-AAC7-BAC041A646C3}" srcOrd="2" destOrd="0" presId="urn:microsoft.com/office/officeart/2005/8/layout/gear1"/>
    <dgm:cxn modelId="{E902C667-D631-493B-9705-05286DCC3200}" type="presParOf" srcId="{C7631CDC-B068-4CC4-A0E9-712C1E6DAF2C}" destId="{8F71135C-DB49-4C20-A328-E40EF7A27515}" srcOrd="3" destOrd="0" presId="urn:microsoft.com/office/officeart/2005/8/layout/gear1"/>
    <dgm:cxn modelId="{5BB0545B-B4D6-4AA0-83AF-F385513F0599}" type="presParOf" srcId="{C7631CDC-B068-4CC4-A0E9-712C1E6DAF2C}" destId="{03598C1A-FEBA-487E-BCFE-E90E96088738}" srcOrd="4" destOrd="0" presId="urn:microsoft.com/office/officeart/2005/8/layout/gear1"/>
    <dgm:cxn modelId="{CD630BED-5633-4984-AD2C-8C41814A655F}" type="presParOf" srcId="{C7631CDC-B068-4CC4-A0E9-712C1E6DAF2C}" destId="{073A533B-C487-4EC0-A1C5-F41BED578CFC}" srcOrd="5" destOrd="0" presId="urn:microsoft.com/office/officeart/2005/8/layout/gear1"/>
    <dgm:cxn modelId="{03679CAE-DDE9-4D6C-82F1-111D35E8666D}" type="presParOf" srcId="{C7631CDC-B068-4CC4-A0E9-712C1E6DAF2C}" destId="{82C9B203-0784-4BBD-869B-4628395D13F5}" srcOrd="6" destOrd="0" presId="urn:microsoft.com/office/officeart/2005/8/layout/gear1"/>
    <dgm:cxn modelId="{9558D77A-A2C0-47B7-80BC-307FC3AA31B5}" type="presParOf" srcId="{C7631CDC-B068-4CC4-A0E9-712C1E6DAF2C}" destId="{F683E5C6-F4D3-4363-8002-3D991FFF64DD}" srcOrd="7" destOrd="0" presId="urn:microsoft.com/office/officeart/2005/8/layout/gear1"/>
    <dgm:cxn modelId="{FB74ED66-FDAA-458B-A6F6-132963B4614F}" type="presParOf" srcId="{C7631CDC-B068-4CC4-A0E9-712C1E6DAF2C}" destId="{445BFC67-F960-4826-AFF0-8E627C0CAD67}" srcOrd="8" destOrd="0" presId="urn:microsoft.com/office/officeart/2005/8/layout/gear1"/>
    <dgm:cxn modelId="{FC714522-4AA3-4EC6-866D-7C5557461694}" type="presParOf" srcId="{C7631CDC-B068-4CC4-A0E9-712C1E6DAF2C}" destId="{CDDFA9B2-05D7-4FE7-8D5A-F9C6C4DA7BE5}" srcOrd="9" destOrd="0" presId="urn:microsoft.com/office/officeart/2005/8/layout/gear1"/>
    <dgm:cxn modelId="{AEE48F00-415A-4710-9E62-B69183DC493E}" type="presParOf" srcId="{C7631CDC-B068-4CC4-A0E9-712C1E6DAF2C}" destId="{34E74D5D-5616-497C-8A2B-5CD871D63A84}" srcOrd="10" destOrd="0" presId="urn:microsoft.com/office/officeart/2005/8/layout/gear1"/>
    <dgm:cxn modelId="{AF08AE3F-6F76-45F3-AA5A-A46C9A3F6AC5}" type="presParOf" srcId="{C7631CDC-B068-4CC4-A0E9-712C1E6DAF2C}" destId="{CED35A47-010F-498F-8403-102519689474}" srcOrd="11" destOrd="0" presId="urn:microsoft.com/office/officeart/2005/8/layout/gear1"/>
    <dgm:cxn modelId="{A84F0585-C43C-4E05-A0BB-E476A00490E7}" type="presParOf" srcId="{C7631CDC-B068-4CC4-A0E9-712C1E6DAF2C}" destId="{C251A08D-C121-40E5-B341-585F7CF605F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A7B041-7111-46D3-8263-44154B4722F8}" type="doc">
      <dgm:prSet loTypeId="urn:microsoft.com/office/officeart/2005/8/layout/gear1" loCatId="cycle" qsTypeId="urn:microsoft.com/office/officeart/2005/8/quickstyle/simple4" qsCatId="simple" csTypeId="urn:microsoft.com/office/officeart/2005/8/colors/accent1_3" csCatId="accent1" phldr="1"/>
      <dgm:spPr/>
    </dgm:pt>
    <dgm:pt modelId="{AE4D194F-32B9-4821-B3A2-CEAB474CC045}">
      <dgm:prSet phldrT="[Texto]"/>
      <dgm:spPr/>
      <dgm:t>
        <a:bodyPr/>
        <a:lstStyle/>
        <a:p>
          <a:r>
            <a:rPr lang="es-PE" b="1" dirty="0" smtClean="0"/>
            <a:t>Metodología</a:t>
          </a:r>
          <a:endParaRPr lang="es-PE" b="1" dirty="0"/>
        </a:p>
      </dgm:t>
    </dgm:pt>
    <dgm:pt modelId="{3C1452DB-03C6-4D16-B00A-45C17822A417}" type="parTrans" cxnId="{42F47DDD-AB39-4610-8F9E-FB463687348A}">
      <dgm:prSet/>
      <dgm:spPr/>
      <dgm:t>
        <a:bodyPr/>
        <a:lstStyle/>
        <a:p>
          <a:endParaRPr lang="es-PE" b="1"/>
        </a:p>
      </dgm:t>
    </dgm:pt>
    <dgm:pt modelId="{49980CC8-4515-4076-AEDB-9A0C16503C14}" type="sibTrans" cxnId="{42F47DDD-AB39-4610-8F9E-FB463687348A}">
      <dgm:prSet/>
      <dgm:spPr/>
      <dgm:t>
        <a:bodyPr/>
        <a:lstStyle/>
        <a:p>
          <a:endParaRPr lang="es-PE" b="1"/>
        </a:p>
      </dgm:t>
    </dgm:pt>
    <dgm:pt modelId="{0DEFB57C-1008-496E-A035-C0978790A0C7}">
      <dgm:prSet phldrT="[Texto]"/>
      <dgm:spPr/>
      <dgm:t>
        <a:bodyPr/>
        <a:lstStyle/>
        <a:p>
          <a:r>
            <a:rPr lang="es-PE" b="1" dirty="0" smtClean="0"/>
            <a:t>Recursos</a:t>
          </a:r>
          <a:endParaRPr lang="es-PE" b="1" dirty="0"/>
        </a:p>
      </dgm:t>
    </dgm:pt>
    <dgm:pt modelId="{72A258D3-4DF0-4524-B6A7-BB11497EE428}" type="parTrans" cxnId="{6F4B6D5D-53B7-4B04-957F-049ABCA8B673}">
      <dgm:prSet/>
      <dgm:spPr/>
      <dgm:t>
        <a:bodyPr/>
        <a:lstStyle/>
        <a:p>
          <a:endParaRPr lang="es-PE" b="1"/>
        </a:p>
      </dgm:t>
    </dgm:pt>
    <dgm:pt modelId="{74A769F1-C222-4DF8-9906-A841221B3F39}" type="sibTrans" cxnId="{6F4B6D5D-53B7-4B04-957F-049ABCA8B673}">
      <dgm:prSet/>
      <dgm:spPr/>
      <dgm:t>
        <a:bodyPr/>
        <a:lstStyle/>
        <a:p>
          <a:endParaRPr lang="es-PE" b="1"/>
        </a:p>
      </dgm:t>
    </dgm:pt>
    <dgm:pt modelId="{689F03EB-265F-4354-A2B0-9BB071B816ED}">
      <dgm:prSet phldrT="[Texto]"/>
      <dgm:spPr/>
      <dgm:t>
        <a:bodyPr/>
        <a:lstStyle/>
        <a:p>
          <a:r>
            <a:rPr lang="es-PE" b="1" dirty="0" smtClean="0"/>
            <a:t>Cronograma</a:t>
          </a:r>
          <a:endParaRPr lang="es-PE" b="1" dirty="0"/>
        </a:p>
      </dgm:t>
    </dgm:pt>
    <dgm:pt modelId="{81C5CC92-5672-4A75-A197-00AFD70DC561}" type="parTrans" cxnId="{3E2EAC01-36C9-405D-804D-2305DBA058E3}">
      <dgm:prSet/>
      <dgm:spPr/>
      <dgm:t>
        <a:bodyPr/>
        <a:lstStyle/>
        <a:p>
          <a:endParaRPr lang="es-PE" b="1"/>
        </a:p>
      </dgm:t>
    </dgm:pt>
    <dgm:pt modelId="{C0992471-A94D-4445-9A74-68553DF34C67}" type="sibTrans" cxnId="{3E2EAC01-36C9-405D-804D-2305DBA058E3}">
      <dgm:prSet/>
      <dgm:spPr/>
      <dgm:t>
        <a:bodyPr/>
        <a:lstStyle/>
        <a:p>
          <a:endParaRPr lang="es-PE" b="1"/>
        </a:p>
      </dgm:t>
    </dgm:pt>
    <dgm:pt modelId="{C7631CDC-B068-4CC4-A0E9-712C1E6DAF2C}" type="pres">
      <dgm:prSet presAssocID="{B5A7B041-7111-46D3-8263-44154B4722F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0D3764A-CDB6-4629-8C11-780ED0CC1BE2}" type="pres">
      <dgm:prSet presAssocID="{AE4D194F-32B9-4821-B3A2-CEAB474CC045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E36C161-159D-4B50-90C4-26FFACBEDDF7}" type="pres">
      <dgm:prSet presAssocID="{AE4D194F-32B9-4821-B3A2-CEAB474CC045}" presName="gear1srcNode" presStyleLbl="node1" presStyleIdx="0" presStyleCnt="3"/>
      <dgm:spPr/>
      <dgm:t>
        <a:bodyPr/>
        <a:lstStyle/>
        <a:p>
          <a:endParaRPr lang="es-PE"/>
        </a:p>
      </dgm:t>
    </dgm:pt>
    <dgm:pt modelId="{EAAEFD25-9D95-48ED-AAC7-BAC041A646C3}" type="pres">
      <dgm:prSet presAssocID="{AE4D194F-32B9-4821-B3A2-CEAB474CC045}" presName="gear1dstNode" presStyleLbl="node1" presStyleIdx="0" presStyleCnt="3"/>
      <dgm:spPr/>
      <dgm:t>
        <a:bodyPr/>
        <a:lstStyle/>
        <a:p>
          <a:endParaRPr lang="es-PE"/>
        </a:p>
      </dgm:t>
    </dgm:pt>
    <dgm:pt modelId="{8F71135C-DB49-4C20-A328-E40EF7A27515}" type="pres">
      <dgm:prSet presAssocID="{0DEFB57C-1008-496E-A035-C0978790A0C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3598C1A-FEBA-487E-BCFE-E90E96088738}" type="pres">
      <dgm:prSet presAssocID="{0DEFB57C-1008-496E-A035-C0978790A0C7}" presName="gear2srcNode" presStyleLbl="node1" presStyleIdx="1" presStyleCnt="3"/>
      <dgm:spPr/>
      <dgm:t>
        <a:bodyPr/>
        <a:lstStyle/>
        <a:p>
          <a:endParaRPr lang="es-PE"/>
        </a:p>
      </dgm:t>
    </dgm:pt>
    <dgm:pt modelId="{073A533B-C487-4EC0-A1C5-F41BED578CFC}" type="pres">
      <dgm:prSet presAssocID="{0DEFB57C-1008-496E-A035-C0978790A0C7}" presName="gear2dstNode" presStyleLbl="node1" presStyleIdx="1" presStyleCnt="3"/>
      <dgm:spPr/>
      <dgm:t>
        <a:bodyPr/>
        <a:lstStyle/>
        <a:p>
          <a:endParaRPr lang="es-PE"/>
        </a:p>
      </dgm:t>
    </dgm:pt>
    <dgm:pt modelId="{82C9B203-0784-4BBD-869B-4628395D13F5}" type="pres">
      <dgm:prSet presAssocID="{689F03EB-265F-4354-A2B0-9BB071B816ED}" presName="gear3" presStyleLbl="node1" presStyleIdx="2" presStyleCnt="3"/>
      <dgm:spPr/>
      <dgm:t>
        <a:bodyPr/>
        <a:lstStyle/>
        <a:p>
          <a:endParaRPr lang="es-PE"/>
        </a:p>
      </dgm:t>
    </dgm:pt>
    <dgm:pt modelId="{F683E5C6-F4D3-4363-8002-3D991FFF64DD}" type="pres">
      <dgm:prSet presAssocID="{689F03EB-265F-4354-A2B0-9BB071B816E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45BFC67-F960-4826-AFF0-8E627C0CAD67}" type="pres">
      <dgm:prSet presAssocID="{689F03EB-265F-4354-A2B0-9BB071B816ED}" presName="gear3srcNode" presStyleLbl="node1" presStyleIdx="2" presStyleCnt="3"/>
      <dgm:spPr/>
      <dgm:t>
        <a:bodyPr/>
        <a:lstStyle/>
        <a:p>
          <a:endParaRPr lang="es-PE"/>
        </a:p>
      </dgm:t>
    </dgm:pt>
    <dgm:pt modelId="{CDDFA9B2-05D7-4FE7-8D5A-F9C6C4DA7BE5}" type="pres">
      <dgm:prSet presAssocID="{689F03EB-265F-4354-A2B0-9BB071B816ED}" presName="gear3dstNode" presStyleLbl="node1" presStyleIdx="2" presStyleCnt="3"/>
      <dgm:spPr/>
      <dgm:t>
        <a:bodyPr/>
        <a:lstStyle/>
        <a:p>
          <a:endParaRPr lang="es-PE"/>
        </a:p>
      </dgm:t>
    </dgm:pt>
    <dgm:pt modelId="{34E74D5D-5616-497C-8A2B-5CD871D63A84}" type="pres">
      <dgm:prSet presAssocID="{49980CC8-4515-4076-AEDB-9A0C16503C14}" presName="connector1" presStyleLbl="sibTrans2D1" presStyleIdx="0" presStyleCnt="3"/>
      <dgm:spPr/>
      <dgm:t>
        <a:bodyPr/>
        <a:lstStyle/>
        <a:p>
          <a:endParaRPr lang="es-PE"/>
        </a:p>
      </dgm:t>
    </dgm:pt>
    <dgm:pt modelId="{CED35A47-010F-498F-8403-102519689474}" type="pres">
      <dgm:prSet presAssocID="{74A769F1-C222-4DF8-9906-A841221B3F39}" presName="connector2" presStyleLbl="sibTrans2D1" presStyleIdx="1" presStyleCnt="3"/>
      <dgm:spPr/>
      <dgm:t>
        <a:bodyPr/>
        <a:lstStyle/>
        <a:p>
          <a:endParaRPr lang="es-PE"/>
        </a:p>
      </dgm:t>
    </dgm:pt>
    <dgm:pt modelId="{C251A08D-C121-40E5-B341-585F7CF605F1}" type="pres">
      <dgm:prSet presAssocID="{C0992471-A94D-4445-9A74-68553DF34C67}" presName="connector3" presStyleLbl="sibTrans2D1" presStyleIdx="2" presStyleCnt="3"/>
      <dgm:spPr/>
      <dgm:t>
        <a:bodyPr/>
        <a:lstStyle/>
        <a:p>
          <a:endParaRPr lang="es-PE"/>
        </a:p>
      </dgm:t>
    </dgm:pt>
  </dgm:ptLst>
  <dgm:cxnLst>
    <dgm:cxn modelId="{DE4EE85E-15B3-4418-BDFE-497B77271686}" type="presOf" srcId="{49980CC8-4515-4076-AEDB-9A0C16503C14}" destId="{34E74D5D-5616-497C-8A2B-5CD871D63A84}" srcOrd="0" destOrd="0" presId="urn:microsoft.com/office/officeart/2005/8/layout/gear1"/>
    <dgm:cxn modelId="{42F47DDD-AB39-4610-8F9E-FB463687348A}" srcId="{B5A7B041-7111-46D3-8263-44154B4722F8}" destId="{AE4D194F-32B9-4821-B3A2-CEAB474CC045}" srcOrd="0" destOrd="0" parTransId="{3C1452DB-03C6-4D16-B00A-45C17822A417}" sibTransId="{49980CC8-4515-4076-AEDB-9A0C16503C14}"/>
    <dgm:cxn modelId="{6F4B6D5D-53B7-4B04-957F-049ABCA8B673}" srcId="{B5A7B041-7111-46D3-8263-44154B4722F8}" destId="{0DEFB57C-1008-496E-A035-C0978790A0C7}" srcOrd="1" destOrd="0" parTransId="{72A258D3-4DF0-4524-B6A7-BB11497EE428}" sibTransId="{74A769F1-C222-4DF8-9906-A841221B3F39}"/>
    <dgm:cxn modelId="{D35FD5EB-581D-4AAC-8835-3AB7EE5E3558}" type="presOf" srcId="{0DEFB57C-1008-496E-A035-C0978790A0C7}" destId="{8F71135C-DB49-4C20-A328-E40EF7A27515}" srcOrd="0" destOrd="0" presId="urn:microsoft.com/office/officeart/2005/8/layout/gear1"/>
    <dgm:cxn modelId="{609E152A-2A31-4B9B-AD9A-215ACF57BF62}" type="presOf" srcId="{AE4D194F-32B9-4821-B3A2-CEAB474CC045}" destId="{EAAEFD25-9D95-48ED-AAC7-BAC041A646C3}" srcOrd="2" destOrd="0" presId="urn:microsoft.com/office/officeart/2005/8/layout/gear1"/>
    <dgm:cxn modelId="{DA8A46FD-31CB-43D9-84DC-8D739C550619}" type="presOf" srcId="{689F03EB-265F-4354-A2B0-9BB071B816ED}" destId="{445BFC67-F960-4826-AFF0-8E627C0CAD67}" srcOrd="2" destOrd="0" presId="urn:microsoft.com/office/officeart/2005/8/layout/gear1"/>
    <dgm:cxn modelId="{117AD1A7-9D73-4858-8920-5CF5AD61E9B0}" type="presOf" srcId="{689F03EB-265F-4354-A2B0-9BB071B816ED}" destId="{F683E5C6-F4D3-4363-8002-3D991FFF64DD}" srcOrd="1" destOrd="0" presId="urn:microsoft.com/office/officeart/2005/8/layout/gear1"/>
    <dgm:cxn modelId="{9067B157-9C98-4CB7-970C-E7B432B63463}" type="presOf" srcId="{0DEFB57C-1008-496E-A035-C0978790A0C7}" destId="{03598C1A-FEBA-487E-BCFE-E90E96088738}" srcOrd="1" destOrd="0" presId="urn:microsoft.com/office/officeart/2005/8/layout/gear1"/>
    <dgm:cxn modelId="{3E2EAC01-36C9-405D-804D-2305DBA058E3}" srcId="{B5A7B041-7111-46D3-8263-44154B4722F8}" destId="{689F03EB-265F-4354-A2B0-9BB071B816ED}" srcOrd="2" destOrd="0" parTransId="{81C5CC92-5672-4A75-A197-00AFD70DC561}" sibTransId="{C0992471-A94D-4445-9A74-68553DF34C67}"/>
    <dgm:cxn modelId="{FDDEA926-C89D-44E9-9005-168D4AF8CAE1}" type="presOf" srcId="{AE4D194F-32B9-4821-B3A2-CEAB474CC045}" destId="{AE36C161-159D-4B50-90C4-26FFACBEDDF7}" srcOrd="1" destOrd="0" presId="urn:microsoft.com/office/officeart/2005/8/layout/gear1"/>
    <dgm:cxn modelId="{EC3FC316-8BE6-4309-ABF5-D205577C7924}" type="presOf" srcId="{74A769F1-C222-4DF8-9906-A841221B3F39}" destId="{CED35A47-010F-498F-8403-102519689474}" srcOrd="0" destOrd="0" presId="urn:microsoft.com/office/officeart/2005/8/layout/gear1"/>
    <dgm:cxn modelId="{196DD2BC-54D1-4DAB-AFE7-AF6EF5432055}" type="presOf" srcId="{B5A7B041-7111-46D3-8263-44154B4722F8}" destId="{C7631CDC-B068-4CC4-A0E9-712C1E6DAF2C}" srcOrd="0" destOrd="0" presId="urn:microsoft.com/office/officeart/2005/8/layout/gear1"/>
    <dgm:cxn modelId="{180DA145-300F-4B03-94FA-D1EED1EC7322}" type="presOf" srcId="{689F03EB-265F-4354-A2B0-9BB071B816ED}" destId="{82C9B203-0784-4BBD-869B-4628395D13F5}" srcOrd="0" destOrd="0" presId="urn:microsoft.com/office/officeart/2005/8/layout/gear1"/>
    <dgm:cxn modelId="{BAA4E267-AD40-4A8A-A614-808186262064}" type="presOf" srcId="{C0992471-A94D-4445-9A74-68553DF34C67}" destId="{C251A08D-C121-40E5-B341-585F7CF605F1}" srcOrd="0" destOrd="0" presId="urn:microsoft.com/office/officeart/2005/8/layout/gear1"/>
    <dgm:cxn modelId="{43D30B2E-D0A3-4399-ACAB-3C3AA5FCB10B}" type="presOf" srcId="{AE4D194F-32B9-4821-B3A2-CEAB474CC045}" destId="{D0D3764A-CDB6-4629-8C11-780ED0CC1BE2}" srcOrd="0" destOrd="0" presId="urn:microsoft.com/office/officeart/2005/8/layout/gear1"/>
    <dgm:cxn modelId="{7DA3E502-AC0A-4854-B602-CD9DDF860067}" type="presOf" srcId="{689F03EB-265F-4354-A2B0-9BB071B816ED}" destId="{CDDFA9B2-05D7-4FE7-8D5A-F9C6C4DA7BE5}" srcOrd="3" destOrd="0" presId="urn:microsoft.com/office/officeart/2005/8/layout/gear1"/>
    <dgm:cxn modelId="{9E52479C-87A1-429E-8A30-60564BBF1D58}" type="presOf" srcId="{0DEFB57C-1008-496E-A035-C0978790A0C7}" destId="{073A533B-C487-4EC0-A1C5-F41BED578CFC}" srcOrd="2" destOrd="0" presId="urn:microsoft.com/office/officeart/2005/8/layout/gear1"/>
    <dgm:cxn modelId="{8A25A84C-8733-456A-80BE-63D34A128BB0}" type="presParOf" srcId="{C7631CDC-B068-4CC4-A0E9-712C1E6DAF2C}" destId="{D0D3764A-CDB6-4629-8C11-780ED0CC1BE2}" srcOrd="0" destOrd="0" presId="urn:microsoft.com/office/officeart/2005/8/layout/gear1"/>
    <dgm:cxn modelId="{60BF18C8-C76D-4FAE-A0EC-9DDD5B8E21FD}" type="presParOf" srcId="{C7631CDC-B068-4CC4-A0E9-712C1E6DAF2C}" destId="{AE36C161-159D-4B50-90C4-26FFACBEDDF7}" srcOrd="1" destOrd="0" presId="urn:microsoft.com/office/officeart/2005/8/layout/gear1"/>
    <dgm:cxn modelId="{0B0600F6-F4BF-46C7-AC47-8727C6408014}" type="presParOf" srcId="{C7631CDC-B068-4CC4-A0E9-712C1E6DAF2C}" destId="{EAAEFD25-9D95-48ED-AAC7-BAC041A646C3}" srcOrd="2" destOrd="0" presId="urn:microsoft.com/office/officeart/2005/8/layout/gear1"/>
    <dgm:cxn modelId="{DD2FF6E8-9D4D-44BE-98B4-DB017FABC810}" type="presParOf" srcId="{C7631CDC-B068-4CC4-A0E9-712C1E6DAF2C}" destId="{8F71135C-DB49-4C20-A328-E40EF7A27515}" srcOrd="3" destOrd="0" presId="urn:microsoft.com/office/officeart/2005/8/layout/gear1"/>
    <dgm:cxn modelId="{428764C1-8F8E-4938-99BC-E71BA1DC6234}" type="presParOf" srcId="{C7631CDC-B068-4CC4-A0E9-712C1E6DAF2C}" destId="{03598C1A-FEBA-487E-BCFE-E90E96088738}" srcOrd="4" destOrd="0" presId="urn:microsoft.com/office/officeart/2005/8/layout/gear1"/>
    <dgm:cxn modelId="{D0B17245-1A5E-49A9-AAA2-F2D916AAEEE4}" type="presParOf" srcId="{C7631CDC-B068-4CC4-A0E9-712C1E6DAF2C}" destId="{073A533B-C487-4EC0-A1C5-F41BED578CFC}" srcOrd="5" destOrd="0" presId="urn:microsoft.com/office/officeart/2005/8/layout/gear1"/>
    <dgm:cxn modelId="{C18B99D0-3A36-412E-8EEF-EDA594E68BC1}" type="presParOf" srcId="{C7631CDC-B068-4CC4-A0E9-712C1E6DAF2C}" destId="{82C9B203-0784-4BBD-869B-4628395D13F5}" srcOrd="6" destOrd="0" presId="urn:microsoft.com/office/officeart/2005/8/layout/gear1"/>
    <dgm:cxn modelId="{1C28DE5D-D23C-4265-ADEA-70B86458FEFB}" type="presParOf" srcId="{C7631CDC-B068-4CC4-A0E9-712C1E6DAF2C}" destId="{F683E5C6-F4D3-4363-8002-3D991FFF64DD}" srcOrd="7" destOrd="0" presId="urn:microsoft.com/office/officeart/2005/8/layout/gear1"/>
    <dgm:cxn modelId="{33DC0F46-299B-440B-B09B-B476407DC468}" type="presParOf" srcId="{C7631CDC-B068-4CC4-A0E9-712C1E6DAF2C}" destId="{445BFC67-F960-4826-AFF0-8E627C0CAD67}" srcOrd="8" destOrd="0" presId="urn:microsoft.com/office/officeart/2005/8/layout/gear1"/>
    <dgm:cxn modelId="{FD2CF228-5D7F-4586-9259-063DB509AC91}" type="presParOf" srcId="{C7631CDC-B068-4CC4-A0E9-712C1E6DAF2C}" destId="{CDDFA9B2-05D7-4FE7-8D5A-F9C6C4DA7BE5}" srcOrd="9" destOrd="0" presId="urn:microsoft.com/office/officeart/2005/8/layout/gear1"/>
    <dgm:cxn modelId="{86F1FC9A-0976-4B6E-BDBE-48A5180B410D}" type="presParOf" srcId="{C7631CDC-B068-4CC4-A0E9-712C1E6DAF2C}" destId="{34E74D5D-5616-497C-8A2B-5CD871D63A84}" srcOrd="10" destOrd="0" presId="urn:microsoft.com/office/officeart/2005/8/layout/gear1"/>
    <dgm:cxn modelId="{42AA6870-C6F5-4192-8F50-5EC6F2C55D3B}" type="presParOf" srcId="{C7631CDC-B068-4CC4-A0E9-712C1E6DAF2C}" destId="{CED35A47-010F-498F-8403-102519689474}" srcOrd="11" destOrd="0" presId="urn:microsoft.com/office/officeart/2005/8/layout/gear1"/>
    <dgm:cxn modelId="{592DB267-3B64-4BC5-9D00-4394E9F6781C}" type="presParOf" srcId="{C7631CDC-B068-4CC4-A0E9-712C1E6DAF2C}" destId="{C251A08D-C121-40E5-B341-585F7CF605F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835606D-FE0E-4800-8499-11B0D04719C7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B5E3A2A9-BBAF-4C65-87FD-C88045536348}">
      <dgm:prSet phldrT="[Texto]" custT="1"/>
      <dgm:spPr/>
      <dgm:t>
        <a:bodyPr/>
        <a:lstStyle/>
        <a:p>
          <a:r>
            <a:rPr lang="es-PE" sz="1800" b="1" dirty="0" smtClean="0"/>
            <a:t>Recursos</a:t>
          </a:r>
          <a:endParaRPr lang="es-PE" sz="1800" b="1" dirty="0"/>
        </a:p>
      </dgm:t>
    </dgm:pt>
    <dgm:pt modelId="{3C1601E0-FD8E-41B5-AC6C-CE3E15BE709F}" type="parTrans" cxnId="{22FA10BA-A26D-4F68-AB97-CFC52AD44EE9}">
      <dgm:prSet/>
      <dgm:spPr/>
      <dgm:t>
        <a:bodyPr/>
        <a:lstStyle/>
        <a:p>
          <a:endParaRPr lang="es-PE" sz="2000"/>
        </a:p>
      </dgm:t>
    </dgm:pt>
    <dgm:pt modelId="{FDF720B5-4FAB-4908-817F-1D9FBC505616}" type="sibTrans" cxnId="{22FA10BA-A26D-4F68-AB97-CFC52AD44EE9}">
      <dgm:prSet/>
      <dgm:spPr/>
      <dgm:t>
        <a:bodyPr/>
        <a:lstStyle/>
        <a:p>
          <a:endParaRPr lang="es-PE" sz="2000"/>
        </a:p>
      </dgm:t>
    </dgm:pt>
    <dgm:pt modelId="{6B6F1205-1526-4C72-A272-4EBB5396E604}">
      <dgm:prSet phldrT="[Texto]" custT="1"/>
      <dgm:spPr/>
      <dgm:t>
        <a:bodyPr/>
        <a:lstStyle/>
        <a:p>
          <a:r>
            <a:rPr lang="es-PE" sz="1600" b="1" i="1" u="none" dirty="0" smtClean="0"/>
            <a:t>QUALITY ASSURANCE</a:t>
          </a:r>
          <a:endParaRPr lang="es-PE" sz="1600" b="1" i="1" u="none" dirty="0"/>
        </a:p>
      </dgm:t>
    </dgm:pt>
    <dgm:pt modelId="{01917AE4-B9BD-4943-9C62-D69955122CC1}" type="parTrans" cxnId="{E0C751DC-2C76-45A5-B882-E7E730361B6D}">
      <dgm:prSet/>
      <dgm:spPr/>
      <dgm:t>
        <a:bodyPr/>
        <a:lstStyle/>
        <a:p>
          <a:endParaRPr lang="es-PE" sz="2000"/>
        </a:p>
      </dgm:t>
    </dgm:pt>
    <dgm:pt modelId="{40F77C95-B74E-45C6-ACB4-8E1C5FDC8FBD}" type="sibTrans" cxnId="{E0C751DC-2C76-45A5-B882-E7E730361B6D}">
      <dgm:prSet/>
      <dgm:spPr/>
      <dgm:t>
        <a:bodyPr/>
        <a:lstStyle/>
        <a:p>
          <a:endParaRPr lang="es-PE" sz="2000"/>
        </a:p>
      </dgm:t>
    </dgm:pt>
    <dgm:pt modelId="{32A6AD2F-8933-461F-B508-FA698D1940BB}">
      <dgm:prSet custT="1"/>
      <dgm:spPr/>
      <dgm:t>
        <a:bodyPr/>
        <a:lstStyle/>
        <a:p>
          <a:r>
            <a:rPr lang="es-PE" sz="1600" dirty="0" smtClean="0"/>
            <a:t>- Chris Navarro (2011- I)</a:t>
          </a:r>
        </a:p>
        <a:p>
          <a:r>
            <a:rPr lang="es-PE" sz="1600" dirty="0" smtClean="0"/>
            <a:t>- Nicolay García (2011-II)</a:t>
          </a:r>
        </a:p>
      </dgm:t>
    </dgm:pt>
    <dgm:pt modelId="{A0BC351B-A627-4FA4-9964-F658D838E393}" type="parTrans" cxnId="{EFBEF1FD-58C1-4182-ADB6-AB19A89FBC72}">
      <dgm:prSet/>
      <dgm:spPr/>
      <dgm:t>
        <a:bodyPr/>
        <a:lstStyle/>
        <a:p>
          <a:endParaRPr lang="es-PE" sz="2000"/>
        </a:p>
      </dgm:t>
    </dgm:pt>
    <dgm:pt modelId="{4F264D5F-3987-4044-B591-71E594179E05}" type="sibTrans" cxnId="{EFBEF1FD-58C1-4182-ADB6-AB19A89FBC72}">
      <dgm:prSet/>
      <dgm:spPr/>
      <dgm:t>
        <a:bodyPr/>
        <a:lstStyle/>
        <a:p>
          <a:endParaRPr lang="es-PE" sz="2000"/>
        </a:p>
      </dgm:t>
    </dgm:pt>
    <dgm:pt modelId="{90F57B44-6AE4-46CC-B1DC-76733466A8DA}">
      <dgm:prSet custT="1"/>
      <dgm:spPr/>
      <dgm:t>
        <a:bodyPr/>
        <a:lstStyle/>
        <a:p>
          <a:endParaRPr lang="es-PE" sz="300" dirty="0" smtClean="0"/>
        </a:p>
        <a:p>
          <a:r>
            <a:rPr lang="es-PE" sz="1600" dirty="0" smtClean="0"/>
            <a:t>                            </a:t>
          </a:r>
          <a:r>
            <a:rPr lang="es-PE" sz="1600" b="1" i="1" u="none" dirty="0" smtClean="0"/>
            <a:t>SSIA.EDUCATE</a:t>
          </a:r>
        </a:p>
        <a:p>
          <a:r>
            <a:rPr lang="es-PE" sz="1600" dirty="0" smtClean="0"/>
            <a:t>                          - Jessica Luna (2011-I)</a:t>
          </a:r>
        </a:p>
        <a:p>
          <a:r>
            <a:rPr lang="es-PE" sz="1600" dirty="0" smtClean="0"/>
            <a:t>	                      -  Alex Carnero (2011-II)	</a:t>
          </a:r>
          <a:endParaRPr lang="es-PE" sz="1600" dirty="0"/>
        </a:p>
      </dgm:t>
    </dgm:pt>
    <dgm:pt modelId="{7FECC55C-75D1-4853-9298-6628D2BFE41D}" type="parTrans" cxnId="{A4047E78-0799-4707-9D0B-638502A17F60}">
      <dgm:prSet/>
      <dgm:spPr/>
      <dgm:t>
        <a:bodyPr/>
        <a:lstStyle/>
        <a:p>
          <a:endParaRPr lang="es-PE" sz="2000"/>
        </a:p>
      </dgm:t>
    </dgm:pt>
    <dgm:pt modelId="{90F3D005-6F14-4090-B612-E4C809C3FA18}" type="sibTrans" cxnId="{A4047E78-0799-4707-9D0B-638502A17F60}">
      <dgm:prSet/>
      <dgm:spPr/>
      <dgm:t>
        <a:bodyPr/>
        <a:lstStyle/>
        <a:p>
          <a:endParaRPr lang="es-PE" sz="2000"/>
        </a:p>
      </dgm:t>
    </dgm:pt>
    <dgm:pt modelId="{60B88437-3A3B-40EF-9291-042238AE112B}" type="pres">
      <dgm:prSet presAssocID="{8835606D-FE0E-4800-8499-11B0D04719C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8A920BF5-BFD0-4C88-AA07-ECCF84D29A78}" type="pres">
      <dgm:prSet presAssocID="{B5E3A2A9-BBAF-4C65-87FD-C88045536348}" presName="composite" presStyleCnt="0"/>
      <dgm:spPr/>
      <dgm:t>
        <a:bodyPr/>
        <a:lstStyle/>
        <a:p>
          <a:endParaRPr lang="es-PE"/>
        </a:p>
      </dgm:t>
    </dgm:pt>
    <dgm:pt modelId="{B256F04E-7B98-4DBF-A3A8-E9D39DB7F9A6}" type="pres">
      <dgm:prSet presAssocID="{B5E3A2A9-BBAF-4C65-87FD-C88045536348}" presName="BackAccent" presStyleLbl="bgShp" presStyleIdx="0" presStyleCnt="1"/>
      <dgm:spPr/>
      <dgm:t>
        <a:bodyPr/>
        <a:lstStyle/>
        <a:p>
          <a:endParaRPr lang="es-PE"/>
        </a:p>
      </dgm:t>
    </dgm:pt>
    <dgm:pt modelId="{EEAC5B85-CBE9-4016-85A1-E146F429213A}" type="pres">
      <dgm:prSet presAssocID="{B5E3A2A9-BBAF-4C65-87FD-C88045536348}" presName="Accent" presStyleLbl="alignNode1" presStyleIdx="0" presStyleCnt="1" custLinFactNeighborX="0"/>
      <dgm:spPr>
        <a:solidFill>
          <a:srgbClr val="BD9B53"/>
        </a:solidFill>
        <a:ln>
          <a:solidFill>
            <a:srgbClr val="BD9B53"/>
          </a:solidFill>
        </a:ln>
      </dgm:spPr>
      <dgm:t>
        <a:bodyPr/>
        <a:lstStyle/>
        <a:p>
          <a:endParaRPr lang="es-PE"/>
        </a:p>
      </dgm:t>
    </dgm:pt>
    <dgm:pt modelId="{581C4E21-6E6C-4120-AC9C-B454FD7BE43F}" type="pres">
      <dgm:prSet presAssocID="{B5E3A2A9-BBAF-4C65-87FD-C88045536348}" presName="Child" presStyleLbl="revTx" presStyleIdx="0" presStyleCnt="2" custScaleX="226507" custScaleY="89559" custLinFactNeighborX="-8751" custLinFactNeighborY="-47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3F4533E-C5A8-42D3-ACB3-6E1527741B3F}" type="pres">
      <dgm:prSet presAssocID="{B5E3A2A9-BBAF-4C65-87FD-C88045536348}" presName="Parent" presStyleLbl="revTx" presStyleIdx="1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28F2AE1D-10F6-4D57-A585-A673F2D04FCC}" type="presOf" srcId="{B5E3A2A9-BBAF-4C65-87FD-C88045536348}" destId="{D3F4533E-C5A8-42D3-ACB3-6E1527741B3F}" srcOrd="0" destOrd="0" presId="urn:microsoft.com/office/officeart/2008/layout/IncreasingCircleProcess"/>
    <dgm:cxn modelId="{C7ABDD4D-0A1F-4F72-BAEC-BF140824F091}" type="presOf" srcId="{32A6AD2F-8933-461F-B508-FA698D1940BB}" destId="{581C4E21-6E6C-4120-AC9C-B454FD7BE43F}" srcOrd="0" destOrd="1" presId="urn:microsoft.com/office/officeart/2008/layout/IncreasingCircleProcess"/>
    <dgm:cxn modelId="{5C86D761-2CF2-4450-AE7C-31EFDC7B5E22}" type="presOf" srcId="{6B6F1205-1526-4C72-A272-4EBB5396E604}" destId="{581C4E21-6E6C-4120-AC9C-B454FD7BE43F}" srcOrd="0" destOrd="0" presId="urn:microsoft.com/office/officeart/2008/layout/IncreasingCircleProcess"/>
    <dgm:cxn modelId="{F9052ABD-689C-4102-B415-644C5735B9B5}" type="presOf" srcId="{90F57B44-6AE4-46CC-B1DC-76733466A8DA}" destId="{581C4E21-6E6C-4120-AC9C-B454FD7BE43F}" srcOrd="0" destOrd="2" presId="urn:microsoft.com/office/officeart/2008/layout/IncreasingCircleProcess"/>
    <dgm:cxn modelId="{22FA10BA-A26D-4F68-AB97-CFC52AD44EE9}" srcId="{8835606D-FE0E-4800-8499-11B0D04719C7}" destId="{B5E3A2A9-BBAF-4C65-87FD-C88045536348}" srcOrd="0" destOrd="0" parTransId="{3C1601E0-FD8E-41B5-AC6C-CE3E15BE709F}" sibTransId="{FDF720B5-4FAB-4908-817F-1D9FBC505616}"/>
    <dgm:cxn modelId="{C71B2E93-5920-48CC-ABA5-99BD9DA09732}" type="presOf" srcId="{8835606D-FE0E-4800-8499-11B0D04719C7}" destId="{60B88437-3A3B-40EF-9291-042238AE112B}" srcOrd="0" destOrd="0" presId="urn:microsoft.com/office/officeart/2008/layout/IncreasingCircleProcess"/>
    <dgm:cxn modelId="{E0C751DC-2C76-45A5-B882-E7E730361B6D}" srcId="{B5E3A2A9-BBAF-4C65-87FD-C88045536348}" destId="{6B6F1205-1526-4C72-A272-4EBB5396E604}" srcOrd="0" destOrd="0" parTransId="{01917AE4-B9BD-4943-9C62-D69955122CC1}" sibTransId="{40F77C95-B74E-45C6-ACB4-8E1C5FDC8FBD}"/>
    <dgm:cxn modelId="{EFBEF1FD-58C1-4182-ADB6-AB19A89FBC72}" srcId="{B5E3A2A9-BBAF-4C65-87FD-C88045536348}" destId="{32A6AD2F-8933-461F-B508-FA698D1940BB}" srcOrd="1" destOrd="0" parTransId="{A0BC351B-A627-4FA4-9964-F658D838E393}" sibTransId="{4F264D5F-3987-4044-B591-71E594179E05}"/>
    <dgm:cxn modelId="{A4047E78-0799-4707-9D0B-638502A17F60}" srcId="{B5E3A2A9-BBAF-4C65-87FD-C88045536348}" destId="{90F57B44-6AE4-46CC-B1DC-76733466A8DA}" srcOrd="2" destOrd="0" parTransId="{7FECC55C-75D1-4853-9298-6628D2BFE41D}" sibTransId="{90F3D005-6F14-4090-B612-E4C809C3FA18}"/>
    <dgm:cxn modelId="{68E22C1F-D0A7-4EB5-AE44-4891B2EB076B}" type="presParOf" srcId="{60B88437-3A3B-40EF-9291-042238AE112B}" destId="{8A920BF5-BFD0-4C88-AA07-ECCF84D29A78}" srcOrd="0" destOrd="0" presId="urn:microsoft.com/office/officeart/2008/layout/IncreasingCircleProcess"/>
    <dgm:cxn modelId="{9AB6759B-CEED-41D3-9B72-D1E2CBE69944}" type="presParOf" srcId="{8A920BF5-BFD0-4C88-AA07-ECCF84D29A78}" destId="{B256F04E-7B98-4DBF-A3A8-E9D39DB7F9A6}" srcOrd="0" destOrd="0" presId="urn:microsoft.com/office/officeart/2008/layout/IncreasingCircleProcess"/>
    <dgm:cxn modelId="{D6BA8C01-B8AB-44C2-84F2-AC77189FC325}" type="presParOf" srcId="{8A920BF5-BFD0-4C88-AA07-ECCF84D29A78}" destId="{EEAC5B85-CBE9-4016-85A1-E146F429213A}" srcOrd="1" destOrd="0" presId="urn:microsoft.com/office/officeart/2008/layout/IncreasingCircleProcess"/>
    <dgm:cxn modelId="{82BC0E42-1E97-4F18-BA2A-91177BE8CA88}" type="presParOf" srcId="{8A920BF5-BFD0-4C88-AA07-ECCF84D29A78}" destId="{581C4E21-6E6C-4120-AC9C-B454FD7BE43F}" srcOrd="2" destOrd="0" presId="urn:microsoft.com/office/officeart/2008/layout/IncreasingCircleProcess"/>
    <dgm:cxn modelId="{4BD6DA91-C808-4D06-B1A3-66AD76E4AE34}" type="presParOf" srcId="{8A920BF5-BFD0-4C88-AA07-ECCF84D29A78}" destId="{D3F4533E-C5A8-42D3-ACB3-6E1527741B3F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835606D-FE0E-4800-8499-11B0D04719C7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7AAB589A-5D7E-4A72-A712-5917EDE1291B}">
      <dgm:prSet phldrT="[Texto]" custT="1"/>
      <dgm:spPr/>
      <dgm:t>
        <a:bodyPr/>
        <a:lstStyle/>
        <a:p>
          <a:r>
            <a:rPr lang="es-PE" sz="1800" b="1" dirty="0" smtClean="0"/>
            <a:t>Asesoría &amp; Cliente</a:t>
          </a:r>
          <a:endParaRPr lang="es-PE" sz="1800" b="1" dirty="0"/>
        </a:p>
      </dgm:t>
    </dgm:pt>
    <dgm:pt modelId="{129721D4-F788-40A2-86AD-32257FFF8D4A}" type="parTrans" cxnId="{BCA21817-299B-44CC-BA4D-48A8A7AE2F76}">
      <dgm:prSet/>
      <dgm:spPr/>
      <dgm:t>
        <a:bodyPr/>
        <a:lstStyle/>
        <a:p>
          <a:endParaRPr lang="es-PE" sz="2000"/>
        </a:p>
      </dgm:t>
    </dgm:pt>
    <dgm:pt modelId="{70C02DD5-8F6D-4B2E-A502-DA54BB603FDE}" type="sibTrans" cxnId="{BCA21817-299B-44CC-BA4D-48A8A7AE2F76}">
      <dgm:prSet/>
      <dgm:spPr/>
      <dgm:t>
        <a:bodyPr/>
        <a:lstStyle/>
        <a:p>
          <a:endParaRPr lang="es-PE" sz="2000"/>
        </a:p>
      </dgm:t>
    </dgm:pt>
    <dgm:pt modelId="{60B88437-3A3B-40EF-9291-042238AE112B}" type="pres">
      <dgm:prSet presAssocID="{8835606D-FE0E-4800-8499-11B0D04719C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E438B7B4-9957-4093-86CF-A0270345A779}" type="pres">
      <dgm:prSet presAssocID="{7AAB589A-5D7E-4A72-A712-5917EDE1291B}" presName="composite" presStyleCnt="0"/>
      <dgm:spPr/>
      <dgm:t>
        <a:bodyPr/>
        <a:lstStyle/>
        <a:p>
          <a:endParaRPr lang="es-PE"/>
        </a:p>
      </dgm:t>
    </dgm:pt>
    <dgm:pt modelId="{42AD0B5E-A116-4D25-86FF-D47E48D52814}" type="pres">
      <dgm:prSet presAssocID="{7AAB589A-5D7E-4A72-A712-5917EDE1291B}" presName="BackAccent" presStyleLbl="bgShp" presStyleIdx="0" presStyleCnt="1" custLinFactNeighborX="-54741" custLinFactNeighborY="10283"/>
      <dgm:spPr/>
      <dgm:t>
        <a:bodyPr/>
        <a:lstStyle/>
        <a:p>
          <a:endParaRPr lang="es-PE"/>
        </a:p>
      </dgm:t>
    </dgm:pt>
    <dgm:pt modelId="{FC07B4F8-BF2F-4EF4-9100-CE772F41564D}" type="pres">
      <dgm:prSet presAssocID="{7AAB589A-5D7E-4A72-A712-5917EDE1291B}" presName="Accent" presStyleLbl="alignNode1" presStyleIdx="0" presStyleCnt="1" custLinFactNeighborX="-69629" custLinFactNeighborY="11653"/>
      <dgm:spPr>
        <a:solidFill>
          <a:srgbClr val="9BBB59"/>
        </a:solidFill>
        <a:ln>
          <a:solidFill>
            <a:srgbClr val="9BBB59"/>
          </a:solidFill>
        </a:ln>
      </dgm:spPr>
      <dgm:t>
        <a:bodyPr/>
        <a:lstStyle/>
        <a:p>
          <a:endParaRPr lang="es-PE"/>
        </a:p>
      </dgm:t>
    </dgm:pt>
    <dgm:pt modelId="{AE35DFFB-3A29-4DF9-9052-5E32E659001B}" type="pres">
      <dgm:prSet presAssocID="{7AAB589A-5D7E-4A72-A712-5917EDE1291B}" presName="Child" presStyleLbl="revTx" presStyleIdx="0" presStyleCnt="1" custScaleX="147738" custScaleY="1002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5C69431-41B5-4FDE-A7F4-B3B7FDE4297E}" type="pres">
      <dgm:prSet presAssocID="{7AAB589A-5D7E-4A72-A712-5917EDE1291B}" presName="Parent" presStyleLbl="revTx" presStyleIdx="0" presStyleCnt="1" custScaleX="11889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BCA21817-299B-44CC-BA4D-48A8A7AE2F76}" srcId="{8835606D-FE0E-4800-8499-11B0D04719C7}" destId="{7AAB589A-5D7E-4A72-A712-5917EDE1291B}" srcOrd="0" destOrd="0" parTransId="{129721D4-F788-40A2-86AD-32257FFF8D4A}" sibTransId="{70C02DD5-8F6D-4B2E-A502-DA54BB603FDE}"/>
    <dgm:cxn modelId="{09386F36-2B25-40F2-8674-132F028CC07E}" type="presOf" srcId="{7AAB589A-5D7E-4A72-A712-5917EDE1291B}" destId="{B5C69431-41B5-4FDE-A7F4-B3B7FDE4297E}" srcOrd="0" destOrd="0" presId="urn:microsoft.com/office/officeart/2008/layout/IncreasingCircleProcess"/>
    <dgm:cxn modelId="{3E3FBA27-0675-4649-B6DA-B86D1C4445BA}" type="presOf" srcId="{8835606D-FE0E-4800-8499-11B0D04719C7}" destId="{60B88437-3A3B-40EF-9291-042238AE112B}" srcOrd="0" destOrd="0" presId="urn:microsoft.com/office/officeart/2008/layout/IncreasingCircleProcess"/>
    <dgm:cxn modelId="{39C61792-68A3-48C7-9FA0-C2429C9444ED}" type="presParOf" srcId="{60B88437-3A3B-40EF-9291-042238AE112B}" destId="{E438B7B4-9957-4093-86CF-A0270345A779}" srcOrd="0" destOrd="0" presId="urn:microsoft.com/office/officeart/2008/layout/IncreasingCircleProcess"/>
    <dgm:cxn modelId="{36E73D86-E2BC-4B4E-8E2A-555C38DC2AFF}" type="presParOf" srcId="{E438B7B4-9957-4093-86CF-A0270345A779}" destId="{42AD0B5E-A116-4D25-86FF-D47E48D52814}" srcOrd="0" destOrd="0" presId="urn:microsoft.com/office/officeart/2008/layout/IncreasingCircleProcess"/>
    <dgm:cxn modelId="{5601B780-DC86-47F3-A3A6-25161E156B1F}" type="presParOf" srcId="{E438B7B4-9957-4093-86CF-A0270345A779}" destId="{FC07B4F8-BF2F-4EF4-9100-CE772F41564D}" srcOrd="1" destOrd="0" presId="urn:microsoft.com/office/officeart/2008/layout/IncreasingCircleProcess"/>
    <dgm:cxn modelId="{A3FD3FDC-2D22-4496-9A00-F1AE17C2DCA9}" type="presParOf" srcId="{E438B7B4-9957-4093-86CF-A0270345A779}" destId="{AE35DFFB-3A29-4DF9-9052-5E32E659001B}" srcOrd="2" destOrd="0" presId="urn:microsoft.com/office/officeart/2008/layout/IncreasingCircleProcess"/>
    <dgm:cxn modelId="{046F93CA-E54B-41B8-9770-23C2EFB68745}" type="presParOf" srcId="{E438B7B4-9957-4093-86CF-A0270345A779}" destId="{B5C69431-41B5-4FDE-A7F4-B3B7FDE4297E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E69C752-FFB3-443C-87E0-F9B0295401B1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9CE071A8-4828-4BBA-8539-A7250C6564F7}">
      <dgm:prSet phldrT="[Texto]"/>
      <dgm:spPr>
        <a:solidFill>
          <a:schemeClr val="accent2"/>
        </a:solidFill>
        <a:ln>
          <a:solidFill>
            <a:srgbClr val="C00000"/>
          </a:solidFill>
        </a:ln>
      </dgm:spPr>
      <dgm:t>
        <a:bodyPr/>
        <a:lstStyle/>
        <a:p>
          <a:r>
            <a:rPr lang="es-PE" b="1" dirty="0" smtClean="0"/>
            <a:t>FASE 1</a:t>
          </a:r>
          <a:endParaRPr lang="es-PE" b="1" dirty="0"/>
        </a:p>
      </dgm:t>
    </dgm:pt>
    <dgm:pt modelId="{52D995F5-3395-4ECB-9CFC-C465B420EBDC}" type="parTrans" cxnId="{94A556CC-DB2E-4EC0-B526-F9BC08BA7032}">
      <dgm:prSet/>
      <dgm:spPr/>
      <dgm:t>
        <a:bodyPr/>
        <a:lstStyle/>
        <a:p>
          <a:endParaRPr lang="es-PE" b="1"/>
        </a:p>
      </dgm:t>
    </dgm:pt>
    <dgm:pt modelId="{5230C054-1279-4270-918B-48387250C601}" type="sibTrans" cxnId="{94A556CC-DB2E-4EC0-B526-F9BC08BA7032}">
      <dgm:prSet/>
      <dgm:spPr/>
      <dgm:t>
        <a:bodyPr/>
        <a:lstStyle/>
        <a:p>
          <a:endParaRPr lang="es-PE" b="1"/>
        </a:p>
      </dgm:t>
    </dgm:pt>
    <dgm:pt modelId="{8DD0647D-4D0F-4902-9F01-5E5D9F891374}">
      <dgm:prSet phldrT="[Texto]"/>
      <dgm:spPr>
        <a:solidFill>
          <a:schemeClr val="accent2"/>
        </a:solidFill>
        <a:ln>
          <a:solidFill>
            <a:srgbClr val="C00000"/>
          </a:solidFill>
        </a:ln>
      </dgm:spPr>
      <dgm:t>
        <a:bodyPr/>
        <a:lstStyle/>
        <a:p>
          <a:r>
            <a:rPr lang="es-PE" b="1" dirty="0" smtClean="0"/>
            <a:t>FASE 2</a:t>
          </a:r>
          <a:endParaRPr lang="es-PE" b="1" dirty="0"/>
        </a:p>
      </dgm:t>
    </dgm:pt>
    <dgm:pt modelId="{E8AADB18-8D44-4D9A-97B7-FF714AA32059}" type="parTrans" cxnId="{CA78CC69-948A-4F38-B9F1-1B7D08388364}">
      <dgm:prSet/>
      <dgm:spPr/>
      <dgm:t>
        <a:bodyPr/>
        <a:lstStyle/>
        <a:p>
          <a:endParaRPr lang="es-PE" b="1"/>
        </a:p>
      </dgm:t>
    </dgm:pt>
    <dgm:pt modelId="{830E21FF-A2E2-41AD-9326-09566F28D649}" type="sibTrans" cxnId="{CA78CC69-948A-4F38-B9F1-1B7D08388364}">
      <dgm:prSet/>
      <dgm:spPr/>
      <dgm:t>
        <a:bodyPr/>
        <a:lstStyle/>
        <a:p>
          <a:endParaRPr lang="es-PE" b="1"/>
        </a:p>
      </dgm:t>
    </dgm:pt>
    <dgm:pt modelId="{3287AC11-EF31-45D8-9D7E-4AF356319F77}">
      <dgm:prSet phldrT="[Texto]"/>
      <dgm:spPr>
        <a:solidFill>
          <a:schemeClr val="accent2"/>
        </a:solidFill>
        <a:ln>
          <a:solidFill>
            <a:srgbClr val="C00000"/>
          </a:solidFill>
        </a:ln>
      </dgm:spPr>
      <dgm:t>
        <a:bodyPr/>
        <a:lstStyle/>
        <a:p>
          <a:r>
            <a:rPr lang="es-PE" b="1" dirty="0" smtClean="0"/>
            <a:t>FASE 3</a:t>
          </a:r>
          <a:endParaRPr lang="es-PE" b="1" dirty="0"/>
        </a:p>
      </dgm:t>
    </dgm:pt>
    <dgm:pt modelId="{892CC532-6308-4548-94FF-4FE091B3BED9}" type="parTrans" cxnId="{B64871CC-FBA0-4657-8FDD-B7FC4AA32055}">
      <dgm:prSet/>
      <dgm:spPr/>
      <dgm:t>
        <a:bodyPr/>
        <a:lstStyle/>
        <a:p>
          <a:endParaRPr lang="es-PE" b="1"/>
        </a:p>
      </dgm:t>
    </dgm:pt>
    <dgm:pt modelId="{7B7C125C-FAF3-4863-B7A1-39D3767B7F8B}" type="sibTrans" cxnId="{B64871CC-FBA0-4657-8FDD-B7FC4AA32055}">
      <dgm:prSet/>
      <dgm:spPr/>
      <dgm:t>
        <a:bodyPr/>
        <a:lstStyle/>
        <a:p>
          <a:endParaRPr lang="es-PE" b="1"/>
        </a:p>
      </dgm:t>
    </dgm:pt>
    <dgm:pt modelId="{F6DB34E1-6FA1-40B8-9E7F-F7FE7A8E2231}" type="pres">
      <dgm:prSet presAssocID="{1E69C752-FFB3-443C-87E0-F9B0295401B1}" presName="Name0" presStyleCnt="0">
        <dgm:presLayoutVars>
          <dgm:dir/>
          <dgm:animLvl val="lvl"/>
          <dgm:resizeHandles val="exact"/>
        </dgm:presLayoutVars>
      </dgm:prSet>
      <dgm:spPr/>
    </dgm:pt>
    <dgm:pt modelId="{8E75D1AB-AB9E-4437-9E6B-0F8E0BF693E1}" type="pres">
      <dgm:prSet presAssocID="{9CE071A8-4828-4BBA-8539-A7250C6564F7}" presName="parTxOnly" presStyleLbl="node1" presStyleIdx="0" presStyleCnt="3" custScaleX="99247" custScaleY="1016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6EE4375-E80B-40E3-9FA4-CCB560C66959}" type="pres">
      <dgm:prSet presAssocID="{5230C054-1279-4270-918B-48387250C601}" presName="parTxOnlySpace" presStyleCnt="0"/>
      <dgm:spPr/>
    </dgm:pt>
    <dgm:pt modelId="{2CA60F9B-8AAF-4DC9-B371-F6896AEC6247}" type="pres">
      <dgm:prSet presAssocID="{8DD0647D-4D0F-4902-9F01-5E5D9F89137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EDBF7E0-C667-4E57-8B38-E818945AA903}" type="pres">
      <dgm:prSet presAssocID="{830E21FF-A2E2-41AD-9326-09566F28D649}" presName="parTxOnlySpace" presStyleCnt="0"/>
      <dgm:spPr/>
    </dgm:pt>
    <dgm:pt modelId="{6B4C83E2-C549-4B59-B893-CCC90611DF8C}" type="pres">
      <dgm:prSet presAssocID="{3287AC11-EF31-45D8-9D7E-4AF356319F7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7FAF2169-DF21-4B81-8F9C-CEBB76B38A29}" type="presOf" srcId="{8DD0647D-4D0F-4902-9F01-5E5D9F891374}" destId="{2CA60F9B-8AAF-4DC9-B371-F6896AEC6247}" srcOrd="0" destOrd="0" presId="urn:microsoft.com/office/officeart/2005/8/layout/chevron1"/>
    <dgm:cxn modelId="{93E1B2C5-6108-4726-B662-A260F6D13663}" type="presOf" srcId="{9CE071A8-4828-4BBA-8539-A7250C6564F7}" destId="{8E75D1AB-AB9E-4437-9E6B-0F8E0BF693E1}" srcOrd="0" destOrd="0" presId="urn:microsoft.com/office/officeart/2005/8/layout/chevron1"/>
    <dgm:cxn modelId="{B64871CC-FBA0-4657-8FDD-B7FC4AA32055}" srcId="{1E69C752-FFB3-443C-87E0-F9B0295401B1}" destId="{3287AC11-EF31-45D8-9D7E-4AF356319F77}" srcOrd="2" destOrd="0" parTransId="{892CC532-6308-4548-94FF-4FE091B3BED9}" sibTransId="{7B7C125C-FAF3-4863-B7A1-39D3767B7F8B}"/>
    <dgm:cxn modelId="{08C566BB-90E9-400E-8CC8-B1830A7F0AA9}" type="presOf" srcId="{3287AC11-EF31-45D8-9D7E-4AF356319F77}" destId="{6B4C83E2-C549-4B59-B893-CCC90611DF8C}" srcOrd="0" destOrd="0" presId="urn:microsoft.com/office/officeart/2005/8/layout/chevron1"/>
    <dgm:cxn modelId="{94A556CC-DB2E-4EC0-B526-F9BC08BA7032}" srcId="{1E69C752-FFB3-443C-87E0-F9B0295401B1}" destId="{9CE071A8-4828-4BBA-8539-A7250C6564F7}" srcOrd="0" destOrd="0" parTransId="{52D995F5-3395-4ECB-9CFC-C465B420EBDC}" sibTransId="{5230C054-1279-4270-918B-48387250C601}"/>
    <dgm:cxn modelId="{CA78CC69-948A-4F38-B9F1-1B7D08388364}" srcId="{1E69C752-FFB3-443C-87E0-F9B0295401B1}" destId="{8DD0647D-4D0F-4902-9F01-5E5D9F891374}" srcOrd="1" destOrd="0" parTransId="{E8AADB18-8D44-4D9A-97B7-FF714AA32059}" sibTransId="{830E21FF-A2E2-41AD-9326-09566F28D649}"/>
    <dgm:cxn modelId="{84E625C5-1A28-4E80-A0F2-B283FC3C836A}" type="presOf" srcId="{1E69C752-FFB3-443C-87E0-F9B0295401B1}" destId="{F6DB34E1-6FA1-40B8-9E7F-F7FE7A8E2231}" srcOrd="0" destOrd="0" presId="urn:microsoft.com/office/officeart/2005/8/layout/chevron1"/>
    <dgm:cxn modelId="{34C63E74-F654-4437-A87E-A9964D270816}" type="presParOf" srcId="{F6DB34E1-6FA1-40B8-9E7F-F7FE7A8E2231}" destId="{8E75D1AB-AB9E-4437-9E6B-0F8E0BF693E1}" srcOrd="0" destOrd="0" presId="urn:microsoft.com/office/officeart/2005/8/layout/chevron1"/>
    <dgm:cxn modelId="{111B0F1E-3B89-463F-AF0C-046B197A03A3}" type="presParOf" srcId="{F6DB34E1-6FA1-40B8-9E7F-F7FE7A8E2231}" destId="{16EE4375-E80B-40E3-9FA4-CCB560C66959}" srcOrd="1" destOrd="0" presId="urn:microsoft.com/office/officeart/2005/8/layout/chevron1"/>
    <dgm:cxn modelId="{2BBB2E3E-7DA9-42B6-A66D-67D25E4D772F}" type="presParOf" srcId="{F6DB34E1-6FA1-40B8-9E7F-F7FE7A8E2231}" destId="{2CA60F9B-8AAF-4DC9-B371-F6896AEC6247}" srcOrd="2" destOrd="0" presId="urn:microsoft.com/office/officeart/2005/8/layout/chevron1"/>
    <dgm:cxn modelId="{5F0B333D-0D84-432D-8EA8-DF72934D9D67}" type="presParOf" srcId="{F6DB34E1-6FA1-40B8-9E7F-F7FE7A8E2231}" destId="{0EDBF7E0-C667-4E57-8B38-E818945AA903}" srcOrd="3" destOrd="0" presId="urn:microsoft.com/office/officeart/2005/8/layout/chevron1"/>
    <dgm:cxn modelId="{0DD7D88E-BC4D-4D02-BD59-7F522855332F}" type="presParOf" srcId="{F6DB34E1-6FA1-40B8-9E7F-F7FE7A8E2231}" destId="{6B4C83E2-C549-4B59-B893-CCC90611DF8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5B827-9E67-4868-9597-E2295D21917C}">
      <dsp:nvSpPr>
        <dsp:cNvPr id="0" name=""/>
        <dsp:cNvSpPr/>
      </dsp:nvSpPr>
      <dsp:spPr>
        <a:xfrm>
          <a:off x="2943267" y="15774"/>
          <a:ext cx="1351169" cy="91539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4500" kern="1200" dirty="0"/>
        </a:p>
      </dsp:txBody>
      <dsp:txXfrm>
        <a:off x="2943267" y="130198"/>
        <a:ext cx="1007896" cy="686546"/>
      </dsp:txXfrm>
    </dsp:sp>
    <dsp:sp modelId="{0FA35E76-79BD-48F4-A7BE-A040EE6239ED}">
      <dsp:nvSpPr>
        <dsp:cNvPr id="0" name=""/>
        <dsp:cNvSpPr/>
      </dsp:nvSpPr>
      <dsp:spPr>
        <a:xfrm>
          <a:off x="314074" y="1190"/>
          <a:ext cx="2629192" cy="944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smtClean="0"/>
            <a:t>Inadecuada</a:t>
          </a:r>
          <a:r>
            <a:rPr lang="es-PE" sz="1600" kern="1200" dirty="0" smtClean="0"/>
            <a:t> definición de  funciones.</a:t>
          </a:r>
          <a:endParaRPr lang="es-PE" sz="1600" kern="1200" dirty="0"/>
        </a:p>
      </dsp:txBody>
      <dsp:txXfrm>
        <a:off x="360184" y="47300"/>
        <a:ext cx="2536972" cy="852342"/>
      </dsp:txXfrm>
    </dsp:sp>
    <dsp:sp modelId="{73570C86-AB2C-41BE-A5E0-C8D588A0CA1A}">
      <dsp:nvSpPr>
        <dsp:cNvPr id="0" name=""/>
        <dsp:cNvSpPr/>
      </dsp:nvSpPr>
      <dsp:spPr>
        <a:xfrm>
          <a:off x="2943267" y="1040209"/>
          <a:ext cx="1351169" cy="9445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4600" kern="1200" dirty="0"/>
        </a:p>
      </dsp:txBody>
      <dsp:txXfrm>
        <a:off x="2943267" y="1158279"/>
        <a:ext cx="996958" cy="708422"/>
      </dsp:txXfrm>
    </dsp:sp>
    <dsp:sp modelId="{C5ED66BE-C3BD-4707-B2F6-EC5E34DACAFD}">
      <dsp:nvSpPr>
        <dsp:cNvPr id="0" name=""/>
        <dsp:cNvSpPr/>
      </dsp:nvSpPr>
      <dsp:spPr>
        <a:xfrm>
          <a:off x="314074" y="1040209"/>
          <a:ext cx="2629192" cy="944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Trabajo </a:t>
          </a:r>
          <a:r>
            <a:rPr lang="es-PE" sz="1600" b="1" kern="1200" dirty="0" smtClean="0"/>
            <a:t>excesivo</a:t>
          </a:r>
          <a:r>
            <a:rPr lang="es-PE" sz="1600" kern="1200" dirty="0" smtClean="0"/>
            <a:t> e </a:t>
          </a:r>
          <a:r>
            <a:rPr lang="es-PE" sz="1600" b="1" kern="1200" dirty="0" smtClean="0"/>
            <a:t>innecesario</a:t>
          </a:r>
          <a:r>
            <a:rPr lang="es-PE" sz="1600" kern="1200" dirty="0" smtClean="0"/>
            <a:t>.</a:t>
          </a:r>
          <a:endParaRPr lang="es-PE" sz="1600" kern="1200" dirty="0"/>
        </a:p>
      </dsp:txBody>
      <dsp:txXfrm>
        <a:off x="360184" y="1086319"/>
        <a:ext cx="2536972" cy="852342"/>
      </dsp:txXfrm>
    </dsp:sp>
    <dsp:sp modelId="{87D1B473-23B8-4608-8EBB-129E108641A7}">
      <dsp:nvSpPr>
        <dsp:cNvPr id="0" name=""/>
        <dsp:cNvSpPr/>
      </dsp:nvSpPr>
      <dsp:spPr>
        <a:xfrm>
          <a:off x="2943267" y="2079228"/>
          <a:ext cx="1351169" cy="9445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4600" kern="1200" dirty="0"/>
        </a:p>
      </dsp:txBody>
      <dsp:txXfrm>
        <a:off x="2943267" y="2197298"/>
        <a:ext cx="996958" cy="708422"/>
      </dsp:txXfrm>
    </dsp:sp>
    <dsp:sp modelId="{7A1CE850-E913-4E6D-B117-E56E80EB8B95}">
      <dsp:nvSpPr>
        <dsp:cNvPr id="0" name=""/>
        <dsp:cNvSpPr/>
      </dsp:nvSpPr>
      <dsp:spPr>
        <a:xfrm>
          <a:off x="314074" y="2079228"/>
          <a:ext cx="2629192" cy="944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Gran parte de los procesos se realizan de manera </a:t>
          </a:r>
          <a:r>
            <a:rPr lang="es-PE" sz="1500" b="1" kern="1200" dirty="0" smtClean="0"/>
            <a:t>manual</a:t>
          </a:r>
          <a:r>
            <a:rPr lang="es-PE" sz="1500" kern="1200" dirty="0" smtClean="0"/>
            <a:t> y </a:t>
          </a:r>
          <a:r>
            <a:rPr lang="es-PE" sz="1500" b="1" kern="1200" dirty="0" smtClean="0"/>
            <a:t>mecánica</a:t>
          </a:r>
          <a:r>
            <a:rPr lang="es-PE" sz="1500" kern="1200" dirty="0" smtClean="0"/>
            <a:t>.</a:t>
          </a:r>
          <a:endParaRPr lang="es-PE" sz="1500" kern="1200" dirty="0"/>
        </a:p>
      </dsp:txBody>
      <dsp:txXfrm>
        <a:off x="360184" y="2125338"/>
        <a:ext cx="2536972" cy="852342"/>
      </dsp:txXfrm>
    </dsp:sp>
    <dsp:sp modelId="{A60F776D-4B87-4C40-A419-A9E022957AF6}">
      <dsp:nvSpPr>
        <dsp:cNvPr id="0" name=""/>
        <dsp:cNvSpPr/>
      </dsp:nvSpPr>
      <dsp:spPr>
        <a:xfrm>
          <a:off x="2943267" y="3118246"/>
          <a:ext cx="1351169" cy="9445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4600" kern="1200" dirty="0"/>
        </a:p>
      </dsp:txBody>
      <dsp:txXfrm>
        <a:off x="2943267" y="3236316"/>
        <a:ext cx="996958" cy="708422"/>
      </dsp:txXfrm>
    </dsp:sp>
    <dsp:sp modelId="{BE1D6035-7ED1-4FC4-B854-787404F997C4}">
      <dsp:nvSpPr>
        <dsp:cNvPr id="0" name=""/>
        <dsp:cNvSpPr/>
      </dsp:nvSpPr>
      <dsp:spPr>
        <a:xfrm>
          <a:off x="314074" y="3118246"/>
          <a:ext cx="2629192" cy="944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b="1" kern="1200" dirty="0" smtClean="0"/>
            <a:t>Exceso</a:t>
          </a:r>
          <a:r>
            <a:rPr lang="es-PE" sz="1500" kern="1200" dirty="0" smtClean="0"/>
            <a:t> de tiempo para cumplir con </a:t>
          </a:r>
          <a:r>
            <a:rPr lang="es-PE" sz="1500" b="1" kern="1200" dirty="0" smtClean="0"/>
            <a:t>actividades</a:t>
          </a:r>
          <a:r>
            <a:rPr lang="es-PE" sz="1500" kern="1200" dirty="0" smtClean="0"/>
            <a:t> </a:t>
          </a:r>
          <a:r>
            <a:rPr lang="es-PE" sz="1500" b="1" kern="1200" dirty="0" smtClean="0"/>
            <a:t>cotidianas</a:t>
          </a:r>
          <a:r>
            <a:rPr lang="es-PE" sz="1500" kern="1200" dirty="0" smtClean="0"/>
            <a:t>.</a:t>
          </a:r>
          <a:endParaRPr lang="es-PE" sz="1500" kern="1200" dirty="0"/>
        </a:p>
      </dsp:txBody>
      <dsp:txXfrm>
        <a:off x="360184" y="3164356"/>
        <a:ext cx="2536972" cy="85234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D1AB-AB9E-4437-9E6B-0F8E0BF693E1}">
      <dsp:nvSpPr>
        <dsp:cNvPr id="0" name=""/>
        <dsp:cNvSpPr/>
      </dsp:nvSpPr>
      <dsp:spPr>
        <a:xfrm>
          <a:off x="3354" y="542969"/>
          <a:ext cx="2005113" cy="802045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4</a:t>
          </a:r>
          <a:endParaRPr lang="es-PE" sz="3000" b="1" kern="1200" dirty="0"/>
        </a:p>
      </dsp:txBody>
      <dsp:txXfrm>
        <a:off x="404377" y="542969"/>
        <a:ext cx="1203068" cy="802045"/>
      </dsp:txXfrm>
    </dsp:sp>
    <dsp:sp modelId="{2CA60F9B-8AAF-4DC9-B371-F6896AEC6247}">
      <dsp:nvSpPr>
        <dsp:cNvPr id="0" name=""/>
        <dsp:cNvSpPr/>
      </dsp:nvSpPr>
      <dsp:spPr>
        <a:xfrm>
          <a:off x="1807956" y="542969"/>
          <a:ext cx="2005113" cy="802045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5</a:t>
          </a:r>
          <a:endParaRPr lang="es-PE" sz="3000" b="1" kern="1200" dirty="0"/>
        </a:p>
      </dsp:txBody>
      <dsp:txXfrm>
        <a:off x="2208979" y="542969"/>
        <a:ext cx="1203068" cy="80204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E11A1-AF44-4B66-A9D5-7922CAECB9F6}">
      <dsp:nvSpPr>
        <dsp:cNvPr id="0" name=""/>
        <dsp:cNvSpPr/>
      </dsp:nvSpPr>
      <dsp:spPr>
        <a:xfrm>
          <a:off x="620553" y="0"/>
          <a:ext cx="1392022" cy="77334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ALTO IMPACTO</a:t>
          </a:r>
          <a:endParaRPr lang="es-PE" sz="2000" b="1" kern="1200" dirty="0"/>
        </a:p>
      </dsp:txBody>
      <dsp:txXfrm>
        <a:off x="643204" y="22651"/>
        <a:ext cx="1346720" cy="728044"/>
      </dsp:txXfrm>
    </dsp:sp>
    <dsp:sp modelId="{D158DAC9-1D5B-4373-83D7-B822BD23D2F2}">
      <dsp:nvSpPr>
        <dsp:cNvPr id="0" name=""/>
        <dsp:cNvSpPr/>
      </dsp:nvSpPr>
      <dsp:spPr>
        <a:xfrm>
          <a:off x="2631253" y="0"/>
          <a:ext cx="1392022" cy="77334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MENOR IMPACTO</a:t>
          </a:r>
          <a:endParaRPr lang="es-PE" sz="2000" b="1" kern="1200" dirty="0"/>
        </a:p>
      </dsp:txBody>
      <dsp:txXfrm>
        <a:off x="2653904" y="22651"/>
        <a:ext cx="1346720" cy="728044"/>
      </dsp:txXfrm>
    </dsp:sp>
    <dsp:sp modelId="{09BE59EE-20F1-4082-A4C3-CFB57CF68620}">
      <dsp:nvSpPr>
        <dsp:cNvPr id="0" name=""/>
        <dsp:cNvSpPr/>
      </dsp:nvSpPr>
      <dsp:spPr>
        <a:xfrm>
          <a:off x="2031910" y="3286720"/>
          <a:ext cx="580009" cy="580009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57CEC-F79A-4BBB-BD90-92309AB440BF}">
      <dsp:nvSpPr>
        <dsp:cNvPr id="0" name=""/>
        <dsp:cNvSpPr/>
      </dsp:nvSpPr>
      <dsp:spPr>
        <a:xfrm rot="21360000">
          <a:off x="581355" y="3038179"/>
          <a:ext cx="3481119" cy="24342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7E778-FF2E-4BDF-90BC-E3AF4785073A}">
      <dsp:nvSpPr>
        <dsp:cNvPr id="0" name=""/>
        <dsp:cNvSpPr/>
      </dsp:nvSpPr>
      <dsp:spPr>
        <a:xfrm rot="21360000">
          <a:off x="583430" y="2429561"/>
          <a:ext cx="1388933" cy="6471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3</a:t>
          </a:r>
          <a:endParaRPr lang="es-PE" sz="2600" kern="1200" dirty="0"/>
        </a:p>
      </dsp:txBody>
      <dsp:txXfrm>
        <a:off x="615019" y="2461150"/>
        <a:ext cx="1325755" cy="583923"/>
      </dsp:txXfrm>
    </dsp:sp>
    <dsp:sp modelId="{5459A74E-23BE-4680-A31C-7408B262771B}">
      <dsp:nvSpPr>
        <dsp:cNvPr id="0" name=""/>
        <dsp:cNvSpPr/>
      </dsp:nvSpPr>
      <dsp:spPr>
        <a:xfrm rot="21360000">
          <a:off x="533163" y="1733549"/>
          <a:ext cx="1388933" cy="64710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2</a:t>
          </a:r>
          <a:endParaRPr lang="es-PE" sz="2600" kern="1200" dirty="0"/>
        </a:p>
      </dsp:txBody>
      <dsp:txXfrm>
        <a:off x="564752" y="1765138"/>
        <a:ext cx="1325755" cy="583923"/>
      </dsp:txXfrm>
    </dsp:sp>
    <dsp:sp modelId="{E72BA953-EF37-4155-A05B-3BBC9DA8A294}">
      <dsp:nvSpPr>
        <dsp:cNvPr id="0" name=""/>
        <dsp:cNvSpPr/>
      </dsp:nvSpPr>
      <dsp:spPr>
        <a:xfrm rot="21360000">
          <a:off x="482895" y="1053005"/>
          <a:ext cx="1388933" cy="64710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1</a:t>
          </a:r>
          <a:endParaRPr lang="es-PE" sz="2600" kern="1200" dirty="0"/>
        </a:p>
      </dsp:txBody>
      <dsp:txXfrm>
        <a:off x="514484" y="1084594"/>
        <a:ext cx="1325755" cy="583923"/>
      </dsp:txXfrm>
    </dsp:sp>
    <dsp:sp modelId="{480D3FC1-5404-4280-8BE5-DFD16175C7EE}">
      <dsp:nvSpPr>
        <dsp:cNvPr id="0" name=""/>
        <dsp:cNvSpPr/>
      </dsp:nvSpPr>
      <dsp:spPr>
        <a:xfrm rot="21360000">
          <a:off x="2574796" y="2290358"/>
          <a:ext cx="1388933" cy="64710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4</a:t>
          </a:r>
          <a:endParaRPr lang="es-PE" sz="2600" kern="1200" dirty="0"/>
        </a:p>
      </dsp:txBody>
      <dsp:txXfrm>
        <a:off x="2606385" y="2321947"/>
        <a:ext cx="1325755" cy="58392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685DB-31FE-4C6D-B083-47C99D50B161}">
      <dsp:nvSpPr>
        <dsp:cNvPr id="0" name=""/>
        <dsp:cNvSpPr/>
      </dsp:nvSpPr>
      <dsp:spPr>
        <a:xfrm>
          <a:off x="0" y="3848500"/>
          <a:ext cx="7200800" cy="1263163"/>
        </a:xfrm>
        <a:prstGeom prst="rect">
          <a:avLst/>
        </a:prstGeom>
        <a:solidFill>
          <a:schemeClr val="accent2"/>
        </a:solidFill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/>
            <a:t>MACROPROCESOS DE SOPORTE</a:t>
          </a:r>
        </a:p>
      </dsp:txBody>
      <dsp:txXfrm>
        <a:off x="0" y="3848500"/>
        <a:ext cx="7200800" cy="682108"/>
      </dsp:txXfrm>
    </dsp:sp>
    <dsp:sp modelId="{FB244897-546C-4774-889C-E3DDC636EDB6}">
      <dsp:nvSpPr>
        <dsp:cNvPr id="0" name=""/>
        <dsp:cNvSpPr/>
      </dsp:nvSpPr>
      <dsp:spPr>
        <a:xfrm>
          <a:off x="879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Contabilidad y Presupuestos</a:t>
          </a:r>
        </a:p>
      </dsp:txBody>
      <dsp:txXfrm>
        <a:off x="879" y="4505345"/>
        <a:ext cx="1439808" cy="581055"/>
      </dsp:txXfrm>
    </dsp:sp>
    <dsp:sp modelId="{B61DC849-A0A7-4511-945F-CB7926E026ED}">
      <dsp:nvSpPr>
        <dsp:cNvPr id="0" name=""/>
        <dsp:cNvSpPr/>
      </dsp:nvSpPr>
      <dsp:spPr>
        <a:xfrm>
          <a:off x="1440687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Abastecimiento</a:t>
          </a:r>
        </a:p>
      </dsp:txBody>
      <dsp:txXfrm>
        <a:off x="1440687" y="4505345"/>
        <a:ext cx="1439808" cy="581055"/>
      </dsp:txXfrm>
    </dsp:sp>
    <dsp:sp modelId="{5BCB82FB-42CA-4BEC-B6F7-FF580849ECC9}">
      <dsp:nvSpPr>
        <dsp:cNvPr id="0" name=""/>
        <dsp:cNvSpPr/>
      </dsp:nvSpPr>
      <dsp:spPr>
        <a:xfrm>
          <a:off x="2880495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Obras Civiles</a:t>
          </a:r>
        </a:p>
      </dsp:txBody>
      <dsp:txXfrm>
        <a:off x="2880495" y="4505345"/>
        <a:ext cx="1439808" cy="581055"/>
      </dsp:txXfrm>
    </dsp:sp>
    <dsp:sp modelId="{579A47CA-AD29-4184-B309-360C6AFC59F8}">
      <dsp:nvSpPr>
        <dsp:cNvPr id="0" name=""/>
        <dsp:cNvSpPr/>
      </dsp:nvSpPr>
      <dsp:spPr>
        <a:xfrm>
          <a:off x="4320304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Recursos Humanos</a:t>
          </a:r>
        </a:p>
      </dsp:txBody>
      <dsp:txXfrm>
        <a:off x="4320304" y="4505345"/>
        <a:ext cx="1439808" cy="581055"/>
      </dsp:txXfrm>
    </dsp:sp>
    <dsp:sp modelId="{94362E6E-6081-453D-A719-7A789B665C77}">
      <dsp:nvSpPr>
        <dsp:cNvPr id="0" name=""/>
        <dsp:cNvSpPr/>
      </dsp:nvSpPr>
      <dsp:spPr>
        <a:xfrm>
          <a:off x="5760112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Control de Pagos</a:t>
          </a:r>
        </a:p>
      </dsp:txBody>
      <dsp:txXfrm>
        <a:off x="5760112" y="4505345"/>
        <a:ext cx="1439808" cy="581055"/>
      </dsp:txXfrm>
    </dsp:sp>
    <dsp:sp modelId="{F897B8A4-2593-479E-A097-7767919DDC0B}">
      <dsp:nvSpPr>
        <dsp:cNvPr id="0" name=""/>
        <dsp:cNvSpPr/>
      </dsp:nvSpPr>
      <dsp:spPr>
        <a:xfrm rot="10800000">
          <a:off x="0" y="1924702"/>
          <a:ext cx="7200800" cy="1942745"/>
        </a:xfrm>
        <a:prstGeom prst="upArrowCallout">
          <a:avLst/>
        </a:pr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/>
            <a:t>MACROPROCESOS OPERATIVOS</a:t>
          </a:r>
        </a:p>
      </dsp:txBody>
      <dsp:txXfrm rot="-10800000">
        <a:off x="0" y="1924702"/>
        <a:ext cx="7200800" cy="681903"/>
      </dsp:txXfrm>
    </dsp:sp>
    <dsp:sp modelId="{FA36ABE6-F1E1-4C74-9871-665B3044B504}">
      <dsp:nvSpPr>
        <dsp:cNvPr id="0" name=""/>
        <dsp:cNvSpPr/>
      </dsp:nvSpPr>
      <dsp:spPr>
        <a:xfrm>
          <a:off x="3516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Aseguramiento de la Calidad Educativa</a:t>
          </a:r>
        </a:p>
      </dsp:txBody>
      <dsp:txXfrm>
        <a:off x="3516" y="2606605"/>
        <a:ext cx="2397922" cy="580881"/>
      </dsp:txXfrm>
    </dsp:sp>
    <dsp:sp modelId="{6C725BD7-6D47-4804-89FE-13813260BABB}">
      <dsp:nvSpPr>
        <dsp:cNvPr id="0" name=""/>
        <dsp:cNvSpPr/>
      </dsp:nvSpPr>
      <dsp:spPr>
        <a:xfrm>
          <a:off x="2401438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Orientación Pastoral</a:t>
          </a:r>
        </a:p>
      </dsp:txBody>
      <dsp:txXfrm>
        <a:off x="2401438" y="2606605"/>
        <a:ext cx="2397922" cy="580881"/>
      </dsp:txXfrm>
    </dsp:sp>
    <dsp:sp modelId="{0F29972D-E67C-4839-828B-6EBDB8DEAAEE}">
      <dsp:nvSpPr>
        <dsp:cNvPr id="0" name=""/>
        <dsp:cNvSpPr/>
      </dsp:nvSpPr>
      <dsp:spPr>
        <a:xfrm>
          <a:off x="4799361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Educación Rural</a:t>
          </a:r>
        </a:p>
      </dsp:txBody>
      <dsp:txXfrm>
        <a:off x="4799361" y="2606605"/>
        <a:ext cx="2397922" cy="580881"/>
      </dsp:txXfrm>
    </dsp:sp>
    <dsp:sp modelId="{C426628A-1D98-44AD-9F04-FBB0C7AD99D0}">
      <dsp:nvSpPr>
        <dsp:cNvPr id="0" name=""/>
        <dsp:cNvSpPr/>
      </dsp:nvSpPr>
      <dsp:spPr>
        <a:xfrm rot="10800000">
          <a:off x="0" y="903"/>
          <a:ext cx="7200800" cy="1942745"/>
        </a:xfrm>
        <a:prstGeom prst="upArrowCallout">
          <a:avLst/>
        </a:prstGeom>
        <a:solidFill>
          <a:schemeClr val="dk1"/>
        </a:solidFill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>
              <a:solidFill>
                <a:schemeClr val="bg1"/>
              </a:solidFill>
            </a:rPr>
            <a:t>MACROPROCESOS ESTRATÉGICOS</a:t>
          </a:r>
        </a:p>
      </dsp:txBody>
      <dsp:txXfrm rot="-10800000">
        <a:off x="0" y="903"/>
        <a:ext cx="7200800" cy="681903"/>
      </dsp:txXfrm>
    </dsp:sp>
    <dsp:sp modelId="{FFB4A47F-A657-4040-B9D3-1308F7B37399}">
      <dsp:nvSpPr>
        <dsp:cNvPr id="0" name=""/>
        <dsp:cNvSpPr/>
      </dsp:nvSpPr>
      <dsp:spPr>
        <a:xfrm>
          <a:off x="3516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Planificación</a:t>
          </a:r>
        </a:p>
      </dsp:txBody>
      <dsp:txXfrm>
        <a:off x="3516" y="682807"/>
        <a:ext cx="2397922" cy="580881"/>
      </dsp:txXfrm>
    </dsp:sp>
    <dsp:sp modelId="{2D32854F-6F3A-4635-B9E3-EE36855DB5F8}">
      <dsp:nvSpPr>
        <dsp:cNvPr id="0" name=""/>
        <dsp:cNvSpPr/>
      </dsp:nvSpPr>
      <dsp:spPr>
        <a:xfrm>
          <a:off x="2401438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Imagen Institucional y Donaciones</a:t>
          </a:r>
        </a:p>
      </dsp:txBody>
      <dsp:txXfrm>
        <a:off x="2401438" y="682807"/>
        <a:ext cx="2397922" cy="580881"/>
      </dsp:txXfrm>
    </dsp:sp>
    <dsp:sp modelId="{DA706083-A83F-4AE2-9AEF-DDC4FEE62578}">
      <dsp:nvSpPr>
        <dsp:cNvPr id="0" name=""/>
        <dsp:cNvSpPr/>
      </dsp:nvSpPr>
      <dsp:spPr>
        <a:xfrm>
          <a:off x="4799361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Proyectos</a:t>
          </a:r>
        </a:p>
      </dsp:txBody>
      <dsp:txXfrm>
        <a:off x="4799361" y="682807"/>
        <a:ext cx="2397922" cy="58088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63E0C5-D746-4576-B647-9FEFC85DF067}">
      <dsp:nvSpPr>
        <dsp:cNvPr id="0" name=""/>
        <dsp:cNvSpPr/>
      </dsp:nvSpPr>
      <dsp:spPr>
        <a:xfrm>
          <a:off x="2447001" y="1580461"/>
          <a:ext cx="1201996" cy="1201996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4800" kern="1200" dirty="0" smtClean="0"/>
            <a:t>OG</a:t>
          </a:r>
          <a:endParaRPr lang="es-PE" sz="4800" kern="1200" dirty="0"/>
        </a:p>
      </dsp:txBody>
      <dsp:txXfrm>
        <a:off x="2623029" y="1756489"/>
        <a:ext cx="849940" cy="849940"/>
      </dsp:txXfrm>
    </dsp:sp>
    <dsp:sp modelId="{0EA962EF-F351-42A6-997A-B0ECF81E0C62}">
      <dsp:nvSpPr>
        <dsp:cNvPr id="0" name=""/>
        <dsp:cNvSpPr/>
      </dsp:nvSpPr>
      <dsp:spPr>
        <a:xfrm rot="16200000">
          <a:off x="2866418" y="1381133"/>
          <a:ext cx="363163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363163" y="1774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500" kern="1200"/>
        </a:p>
      </dsp:txBody>
      <dsp:txXfrm>
        <a:off x="3038920" y="1389800"/>
        <a:ext cx="18158" cy="18158"/>
      </dsp:txXfrm>
    </dsp:sp>
    <dsp:sp modelId="{D6B3EB30-8C70-4184-ACED-B8437719BD76}">
      <dsp:nvSpPr>
        <dsp:cNvPr id="0" name=""/>
        <dsp:cNvSpPr/>
      </dsp:nvSpPr>
      <dsp:spPr>
        <a:xfrm>
          <a:off x="2447001" y="15301"/>
          <a:ext cx="1201996" cy="1201996"/>
        </a:xfrm>
        <a:prstGeom prst="ellipse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800" kern="1200" dirty="0" smtClean="0"/>
            <a:t>OE5</a:t>
          </a:r>
          <a:endParaRPr lang="es-PE" sz="3800" kern="1200" dirty="0"/>
        </a:p>
      </dsp:txBody>
      <dsp:txXfrm>
        <a:off x="2623029" y="191329"/>
        <a:ext cx="849940" cy="849940"/>
      </dsp:txXfrm>
    </dsp:sp>
    <dsp:sp modelId="{62E4B991-F5DC-4BB9-B2A9-E71197EE77F7}">
      <dsp:nvSpPr>
        <dsp:cNvPr id="0" name=""/>
        <dsp:cNvSpPr/>
      </dsp:nvSpPr>
      <dsp:spPr>
        <a:xfrm rot="20520000">
          <a:off x="3610696" y="1921882"/>
          <a:ext cx="363163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363163" y="1774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500" kern="1200"/>
        </a:p>
      </dsp:txBody>
      <dsp:txXfrm>
        <a:off x="3783198" y="1930549"/>
        <a:ext cx="18158" cy="18158"/>
      </dsp:txXfrm>
    </dsp:sp>
    <dsp:sp modelId="{E2D6BFA2-9703-447F-B1B1-F950C7689FA7}">
      <dsp:nvSpPr>
        <dsp:cNvPr id="0" name=""/>
        <dsp:cNvSpPr/>
      </dsp:nvSpPr>
      <dsp:spPr>
        <a:xfrm>
          <a:off x="3935557" y="1096800"/>
          <a:ext cx="1201996" cy="1201996"/>
        </a:xfrm>
        <a:prstGeom prst="ellipse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800" kern="1200" dirty="0" smtClean="0"/>
            <a:t>OE4</a:t>
          </a:r>
          <a:endParaRPr lang="es-PE" sz="3800" kern="1200" dirty="0"/>
        </a:p>
      </dsp:txBody>
      <dsp:txXfrm>
        <a:off x="4111585" y="1272828"/>
        <a:ext cx="849940" cy="849940"/>
      </dsp:txXfrm>
    </dsp:sp>
    <dsp:sp modelId="{5B7AC42A-4393-4D1C-8A55-957CA9C2C691}">
      <dsp:nvSpPr>
        <dsp:cNvPr id="0" name=""/>
        <dsp:cNvSpPr/>
      </dsp:nvSpPr>
      <dsp:spPr>
        <a:xfrm rot="3240000">
          <a:off x="3326407" y="2796833"/>
          <a:ext cx="363163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363163" y="1774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500" kern="1200"/>
        </a:p>
      </dsp:txBody>
      <dsp:txXfrm>
        <a:off x="3498909" y="2805500"/>
        <a:ext cx="18158" cy="18158"/>
      </dsp:txXfrm>
    </dsp:sp>
    <dsp:sp modelId="{E35B6E1A-A66E-4855-BD49-3D5D60FBD9A9}">
      <dsp:nvSpPr>
        <dsp:cNvPr id="0" name=""/>
        <dsp:cNvSpPr/>
      </dsp:nvSpPr>
      <dsp:spPr>
        <a:xfrm>
          <a:off x="3366979" y="2846702"/>
          <a:ext cx="1201996" cy="1201996"/>
        </a:xfrm>
        <a:prstGeom prst="ellipse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800" kern="1200" dirty="0" smtClean="0"/>
            <a:t>OE3</a:t>
          </a:r>
          <a:endParaRPr lang="es-PE" sz="3800" kern="1200" dirty="0"/>
        </a:p>
      </dsp:txBody>
      <dsp:txXfrm>
        <a:off x="3543007" y="3022730"/>
        <a:ext cx="849940" cy="849940"/>
      </dsp:txXfrm>
    </dsp:sp>
    <dsp:sp modelId="{10F8F009-25A3-4307-9D84-DBDFAF160E4F}">
      <dsp:nvSpPr>
        <dsp:cNvPr id="0" name=""/>
        <dsp:cNvSpPr/>
      </dsp:nvSpPr>
      <dsp:spPr>
        <a:xfrm rot="7560000">
          <a:off x="2406429" y="2796833"/>
          <a:ext cx="363163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363163" y="1774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500" kern="1200"/>
        </a:p>
      </dsp:txBody>
      <dsp:txXfrm rot="10800000">
        <a:off x="2578932" y="2805500"/>
        <a:ext cx="18158" cy="18158"/>
      </dsp:txXfrm>
    </dsp:sp>
    <dsp:sp modelId="{DE722374-31F3-409A-ABBF-409CEE4A0DAC}">
      <dsp:nvSpPr>
        <dsp:cNvPr id="0" name=""/>
        <dsp:cNvSpPr/>
      </dsp:nvSpPr>
      <dsp:spPr>
        <a:xfrm>
          <a:off x="1527024" y="2846702"/>
          <a:ext cx="1201996" cy="1201996"/>
        </a:xfrm>
        <a:prstGeom prst="ellipse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800" kern="1200" dirty="0" smtClean="0"/>
            <a:t>OE2</a:t>
          </a:r>
          <a:endParaRPr lang="es-PE" sz="3800" kern="1200" dirty="0"/>
        </a:p>
      </dsp:txBody>
      <dsp:txXfrm>
        <a:off x="1703052" y="3022730"/>
        <a:ext cx="849940" cy="849940"/>
      </dsp:txXfrm>
    </dsp:sp>
    <dsp:sp modelId="{E3EF2210-1A11-4941-BB62-9529870A8BF6}">
      <dsp:nvSpPr>
        <dsp:cNvPr id="0" name=""/>
        <dsp:cNvSpPr/>
      </dsp:nvSpPr>
      <dsp:spPr>
        <a:xfrm rot="11880000">
          <a:off x="2122140" y="1921882"/>
          <a:ext cx="363163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363163" y="1774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500" kern="1200"/>
        </a:p>
      </dsp:txBody>
      <dsp:txXfrm rot="10800000">
        <a:off x="2294643" y="1930549"/>
        <a:ext cx="18158" cy="18158"/>
      </dsp:txXfrm>
    </dsp:sp>
    <dsp:sp modelId="{E6BDC9C2-E7CA-42A3-BBC5-9B4B9031EFE6}">
      <dsp:nvSpPr>
        <dsp:cNvPr id="0" name=""/>
        <dsp:cNvSpPr/>
      </dsp:nvSpPr>
      <dsp:spPr>
        <a:xfrm>
          <a:off x="958446" y="1096800"/>
          <a:ext cx="1201996" cy="1201996"/>
        </a:xfrm>
        <a:prstGeom prst="ellipse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800" kern="1200" dirty="0" smtClean="0"/>
            <a:t>OE1</a:t>
          </a:r>
          <a:endParaRPr lang="es-PE" sz="3800" kern="1200" dirty="0"/>
        </a:p>
      </dsp:txBody>
      <dsp:txXfrm>
        <a:off x="1134474" y="1272828"/>
        <a:ext cx="849940" cy="8499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723BB-226C-4D8E-9C8F-3BC6EFCC03FB}">
      <dsp:nvSpPr>
        <dsp:cNvPr id="0" name=""/>
        <dsp:cNvSpPr/>
      </dsp:nvSpPr>
      <dsp:spPr>
        <a:xfrm>
          <a:off x="8370" y="112701"/>
          <a:ext cx="7134814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OE1.</a:t>
          </a:r>
          <a:endParaRPr lang="es-PE" sz="1300" b="1" kern="1200" dirty="0"/>
        </a:p>
      </dsp:txBody>
      <dsp:txXfrm>
        <a:off x="8370" y="319256"/>
        <a:ext cx="6928259" cy="413111"/>
      </dsp:txXfrm>
    </dsp:sp>
    <dsp:sp modelId="{C7BEC4EE-6F56-4CAC-B9E2-C2002D9555A5}">
      <dsp:nvSpPr>
        <dsp:cNvPr id="0" name=""/>
        <dsp:cNvSpPr/>
      </dsp:nvSpPr>
      <dsp:spPr>
        <a:xfrm>
          <a:off x="45293" y="700737"/>
          <a:ext cx="1160123" cy="16187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Completar el modelado de los Macroprocesos de Gestión de Abastecimiento, Contabilidad y Presupuestos; y Gestión de Obras Civiles.</a:t>
          </a:r>
          <a:endParaRPr lang="es-PE" sz="1200" kern="1200" dirty="0" smtClean="0"/>
        </a:p>
      </dsp:txBody>
      <dsp:txXfrm>
        <a:off x="45293" y="700737"/>
        <a:ext cx="1160123" cy="1618777"/>
      </dsp:txXfrm>
    </dsp:sp>
    <dsp:sp modelId="{3BD18C96-D45A-4B71-B5B5-B0C6FC55D039}">
      <dsp:nvSpPr>
        <dsp:cNvPr id="0" name=""/>
        <dsp:cNvSpPr/>
      </dsp:nvSpPr>
      <dsp:spPr>
        <a:xfrm>
          <a:off x="1226603" y="499999"/>
          <a:ext cx="5964050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OE2.</a:t>
          </a:r>
          <a:endParaRPr lang="es-PE" sz="1300" b="1" kern="1200" dirty="0"/>
        </a:p>
      </dsp:txBody>
      <dsp:txXfrm>
        <a:off x="1226603" y="706554"/>
        <a:ext cx="5757495" cy="413111"/>
      </dsp:txXfrm>
    </dsp:sp>
    <dsp:sp modelId="{79270A26-50A4-4D55-9ADA-50D6D53B25E5}">
      <dsp:nvSpPr>
        <dsp:cNvPr id="0" name=""/>
        <dsp:cNvSpPr/>
      </dsp:nvSpPr>
      <dsp:spPr>
        <a:xfrm>
          <a:off x="1251702" y="1093838"/>
          <a:ext cx="1160544" cy="2322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Realizar el modelado de los Macroprocesos de Gestión de Recursos Humanos, Gestión de Control de Pagos y Gestión de  Educación Rural.</a:t>
          </a:r>
          <a:endParaRPr lang="es-PE" sz="1200" kern="1200" dirty="0"/>
        </a:p>
      </dsp:txBody>
      <dsp:txXfrm>
        <a:off x="1251702" y="1093838"/>
        <a:ext cx="1160544" cy="2322040"/>
      </dsp:txXfrm>
    </dsp:sp>
    <dsp:sp modelId="{A44A4C86-F22A-41AB-A79B-E2AD6698B61E}">
      <dsp:nvSpPr>
        <dsp:cNvPr id="0" name=""/>
        <dsp:cNvSpPr/>
      </dsp:nvSpPr>
      <dsp:spPr>
        <a:xfrm>
          <a:off x="2401612" y="861469"/>
          <a:ext cx="4760700" cy="975976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164478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smtClean="0"/>
            <a:t>OE3.</a:t>
          </a:r>
          <a:endParaRPr lang="es-PE" sz="1600" b="1" kern="1200" dirty="0"/>
        </a:p>
      </dsp:txBody>
      <dsp:txXfrm>
        <a:off x="2401612" y="1105463"/>
        <a:ext cx="4516706" cy="487988"/>
      </dsp:txXfrm>
    </dsp:sp>
    <dsp:sp modelId="{8EC5CADF-EF7E-4F27-8E65-EA96A7B9A71D}">
      <dsp:nvSpPr>
        <dsp:cNvPr id="0" name=""/>
        <dsp:cNvSpPr/>
      </dsp:nvSpPr>
      <dsp:spPr>
        <a:xfrm>
          <a:off x="2416205" y="1593606"/>
          <a:ext cx="1616959" cy="31541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 smtClean="0"/>
            <a:t>Modificar los procesos que se relacionen con los realizados por el Dpto. de Administración y a la Oficina de Coordinación de Programas Educativos Rurales, que pertenezcan a los Macroprocesos desarrollados en el Proyecto Profesional “Modelo de Negocios Empresarial de la Oficina Central Fe y Alegría”.</a:t>
          </a:r>
          <a:endParaRPr lang="es-PE" sz="1200" kern="1200" dirty="0"/>
        </a:p>
      </dsp:txBody>
      <dsp:txXfrm>
        <a:off x="2416205" y="1593606"/>
        <a:ext cx="1616959" cy="3154172"/>
      </dsp:txXfrm>
    </dsp:sp>
    <dsp:sp modelId="{0CD82B2E-AE47-4AEC-A806-1DEA6AEA6C38}">
      <dsp:nvSpPr>
        <dsp:cNvPr id="0" name=""/>
        <dsp:cNvSpPr/>
      </dsp:nvSpPr>
      <dsp:spPr>
        <a:xfrm>
          <a:off x="4049638" y="1403682"/>
          <a:ext cx="3178559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OE4.</a:t>
          </a:r>
          <a:endParaRPr lang="es-PE" sz="1300" b="1" kern="1200" dirty="0"/>
        </a:p>
      </dsp:txBody>
      <dsp:txXfrm>
        <a:off x="4049638" y="1610237"/>
        <a:ext cx="2972004" cy="413111"/>
      </dsp:txXfrm>
    </dsp:sp>
    <dsp:sp modelId="{B0C26EDE-A5A8-46C8-ADB7-848795BE8B1F}">
      <dsp:nvSpPr>
        <dsp:cNvPr id="0" name=""/>
        <dsp:cNvSpPr/>
      </dsp:nvSpPr>
      <dsp:spPr>
        <a:xfrm>
          <a:off x="4078042" y="2012675"/>
          <a:ext cx="1316720" cy="20926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Integrar los nuevos procesos definidos con los que fueron desarrollados en el Proyecto Profesional “Modelo de Negocios Empresarial de la Oficina Central Fe y Alegría”.</a:t>
          </a:r>
          <a:endParaRPr lang="es-PE" sz="1200" kern="1200" dirty="0"/>
        </a:p>
      </dsp:txBody>
      <dsp:txXfrm>
        <a:off x="4078042" y="2012675"/>
        <a:ext cx="1316720" cy="2092647"/>
      </dsp:txXfrm>
    </dsp:sp>
    <dsp:sp modelId="{74FC3293-916E-4150-ABC2-46A9CAFBD4E1}">
      <dsp:nvSpPr>
        <dsp:cNvPr id="0" name=""/>
        <dsp:cNvSpPr/>
      </dsp:nvSpPr>
      <dsp:spPr>
        <a:xfrm>
          <a:off x="5421030" y="1816789"/>
          <a:ext cx="1860046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OE5.</a:t>
          </a:r>
          <a:endParaRPr lang="es-PE" sz="1300" b="1" kern="1200" dirty="0"/>
        </a:p>
      </dsp:txBody>
      <dsp:txXfrm>
        <a:off x="5421030" y="2023344"/>
        <a:ext cx="1653491" cy="413111"/>
      </dsp:txXfrm>
    </dsp:sp>
    <dsp:sp modelId="{4967F57D-5DA8-4AD5-9546-F790B1E1FA0A}">
      <dsp:nvSpPr>
        <dsp:cNvPr id="0" name=""/>
        <dsp:cNvSpPr/>
      </dsp:nvSpPr>
      <dsp:spPr>
        <a:xfrm>
          <a:off x="5443510" y="2402550"/>
          <a:ext cx="1369363" cy="19024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Actualizar todos los documentos elaborados en el Proyecto Profesional “Modelo de Negocios Empresarial de la Oficina Central Fe y Alegría”.</a:t>
          </a:r>
          <a:endParaRPr lang="es-PE" sz="1200" kern="1200" dirty="0"/>
        </a:p>
      </dsp:txBody>
      <dsp:txXfrm>
        <a:off x="5443510" y="2402550"/>
        <a:ext cx="1369363" cy="19024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819C7-E4FA-4255-A9ED-0D172A6AD77C}">
      <dsp:nvSpPr>
        <dsp:cNvPr id="0" name=""/>
        <dsp:cNvSpPr/>
      </dsp:nvSpPr>
      <dsp:spPr>
        <a:xfrm>
          <a:off x="316622" y="0"/>
          <a:ext cx="780288" cy="780288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F985E6-F3A3-46A6-A5D5-E4614A0914CC}">
      <dsp:nvSpPr>
        <dsp:cNvPr id="0" name=""/>
        <dsp:cNvSpPr/>
      </dsp:nvSpPr>
      <dsp:spPr>
        <a:xfrm>
          <a:off x="391574" y="78028"/>
          <a:ext cx="624230" cy="624230"/>
        </a:xfrm>
        <a:prstGeom prst="chord">
          <a:avLst>
            <a:gd name="adj1" fmla="val 162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20FA9-300A-45D0-9797-062242102421}">
      <dsp:nvSpPr>
        <dsp:cNvPr id="0" name=""/>
        <dsp:cNvSpPr/>
      </dsp:nvSpPr>
      <dsp:spPr>
        <a:xfrm>
          <a:off x="754322" y="780288"/>
          <a:ext cx="3318648" cy="3283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600" b="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Framework: </a:t>
          </a:r>
          <a:r>
            <a:rPr lang="es-PE" sz="1800" b="1" kern="1200" dirty="0" smtClean="0"/>
            <a:t>Zachman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Metodología: </a:t>
          </a:r>
          <a:r>
            <a:rPr lang="es-PE" sz="1800" b="1" kern="1200" dirty="0" smtClean="0"/>
            <a:t>EUP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Lenguaje de Modelación: </a:t>
          </a:r>
          <a:r>
            <a:rPr lang="es-PE" sz="1800" b="1" kern="1200" dirty="0" smtClean="0"/>
            <a:t>BPMN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Herramienta: </a:t>
          </a:r>
          <a:r>
            <a:rPr lang="es-PE" sz="1800" b="1" kern="1200" dirty="0" smtClean="0"/>
            <a:t>Bizagi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Gestión del Proyecto: </a:t>
          </a:r>
          <a:r>
            <a:rPr lang="es-PE" sz="1800" b="1" kern="1200" dirty="0" smtClean="0"/>
            <a:t>PMBOK</a:t>
          </a:r>
          <a:endParaRPr lang="es-PE" sz="1800" b="1" kern="1200" dirty="0"/>
        </a:p>
      </dsp:txBody>
      <dsp:txXfrm>
        <a:off x="754322" y="780288"/>
        <a:ext cx="3318648" cy="3283712"/>
      </dsp:txXfrm>
    </dsp:sp>
    <dsp:sp modelId="{25787ECF-5BDD-4F6B-A818-72E463CFB5B9}">
      <dsp:nvSpPr>
        <dsp:cNvPr id="0" name=""/>
        <dsp:cNvSpPr/>
      </dsp:nvSpPr>
      <dsp:spPr>
        <a:xfrm>
          <a:off x="1259470" y="204224"/>
          <a:ext cx="2308352" cy="37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Metodología</a:t>
          </a:r>
        </a:p>
      </dsp:txBody>
      <dsp:txXfrm>
        <a:off x="1259470" y="204224"/>
        <a:ext cx="2308352" cy="3718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3764A-CDB6-4629-8C11-780ED0CC1BE2}">
      <dsp:nvSpPr>
        <dsp:cNvPr id="0" name=""/>
        <dsp:cNvSpPr/>
      </dsp:nvSpPr>
      <dsp:spPr>
        <a:xfrm>
          <a:off x="1916443" y="1652583"/>
          <a:ext cx="2019824" cy="2019824"/>
        </a:xfrm>
        <a:prstGeom prst="gear9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Metodología</a:t>
          </a:r>
          <a:endParaRPr lang="es-PE" sz="1200" b="1" kern="1200" dirty="0"/>
        </a:p>
      </dsp:txBody>
      <dsp:txXfrm>
        <a:off x="2322517" y="2125717"/>
        <a:ext cx="1207676" cy="1038231"/>
      </dsp:txXfrm>
    </dsp:sp>
    <dsp:sp modelId="{8F71135C-DB49-4C20-A328-E40EF7A27515}">
      <dsp:nvSpPr>
        <dsp:cNvPr id="0" name=""/>
        <dsp:cNvSpPr/>
      </dsp:nvSpPr>
      <dsp:spPr>
        <a:xfrm>
          <a:off x="741273" y="1175170"/>
          <a:ext cx="1468963" cy="1468963"/>
        </a:xfrm>
        <a:prstGeom prst="gear6">
          <a:avLst/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Recursos</a:t>
          </a:r>
          <a:endParaRPr lang="es-PE" sz="1200" b="1" kern="1200" dirty="0"/>
        </a:p>
      </dsp:txBody>
      <dsp:txXfrm>
        <a:off x="1111089" y="1547221"/>
        <a:ext cx="729331" cy="724861"/>
      </dsp:txXfrm>
    </dsp:sp>
    <dsp:sp modelId="{82C9B203-0784-4BBD-869B-4628395D13F5}">
      <dsp:nvSpPr>
        <dsp:cNvPr id="0" name=""/>
        <dsp:cNvSpPr/>
      </dsp:nvSpPr>
      <dsp:spPr>
        <a:xfrm rot="20700000">
          <a:off x="1564042" y="161735"/>
          <a:ext cx="1439284" cy="1439284"/>
        </a:xfrm>
        <a:prstGeom prst="gear6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Cronograma</a:t>
          </a:r>
          <a:endParaRPr lang="es-PE" sz="1200" b="1" kern="1200" dirty="0"/>
        </a:p>
      </dsp:txBody>
      <dsp:txXfrm rot="-20700000">
        <a:off x="1879719" y="477413"/>
        <a:ext cx="807929" cy="807929"/>
      </dsp:txXfrm>
    </dsp:sp>
    <dsp:sp modelId="{34E74D5D-5616-497C-8A2B-5CD871D63A84}">
      <dsp:nvSpPr>
        <dsp:cNvPr id="0" name=""/>
        <dsp:cNvSpPr/>
      </dsp:nvSpPr>
      <dsp:spPr>
        <a:xfrm>
          <a:off x="1755488" y="1350992"/>
          <a:ext cx="2585375" cy="2585375"/>
        </a:xfrm>
        <a:prstGeom prst="circularArrow">
          <a:avLst>
            <a:gd name="adj1" fmla="val 4687"/>
            <a:gd name="adj2" fmla="val 299029"/>
            <a:gd name="adj3" fmla="val 2502423"/>
            <a:gd name="adj4" fmla="val 15891204"/>
            <a:gd name="adj5" fmla="val 5469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D35A47-010F-498F-8403-102519689474}">
      <dsp:nvSpPr>
        <dsp:cNvPr id="0" name=""/>
        <dsp:cNvSpPr/>
      </dsp:nvSpPr>
      <dsp:spPr>
        <a:xfrm>
          <a:off x="481122" y="852384"/>
          <a:ext cx="1878436" cy="18784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shade val="90000"/>
            <a:hueOff val="153150"/>
            <a:satOff val="-2127"/>
            <a:lumOff val="11477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51A08D-C121-40E5-B341-585F7CF605F1}">
      <dsp:nvSpPr>
        <dsp:cNvPr id="0" name=""/>
        <dsp:cNvSpPr/>
      </dsp:nvSpPr>
      <dsp:spPr>
        <a:xfrm>
          <a:off x="1231121" y="-151281"/>
          <a:ext cx="2025333" cy="202533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shade val="90000"/>
            <a:hueOff val="306300"/>
            <a:satOff val="-4255"/>
            <a:lumOff val="22954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3764A-CDB6-4629-8C11-780ED0CC1BE2}">
      <dsp:nvSpPr>
        <dsp:cNvPr id="0" name=""/>
        <dsp:cNvSpPr/>
      </dsp:nvSpPr>
      <dsp:spPr>
        <a:xfrm>
          <a:off x="1909242" y="1717390"/>
          <a:ext cx="2099033" cy="2099033"/>
        </a:xfrm>
        <a:prstGeom prst="gear9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Metodología</a:t>
          </a:r>
          <a:endParaRPr lang="es-PE" sz="1200" b="1" kern="1200" dirty="0"/>
        </a:p>
      </dsp:txBody>
      <dsp:txXfrm>
        <a:off x="2331241" y="2209078"/>
        <a:ext cx="1255035" cy="1078947"/>
      </dsp:txXfrm>
    </dsp:sp>
    <dsp:sp modelId="{8F71135C-DB49-4C20-A328-E40EF7A27515}">
      <dsp:nvSpPr>
        <dsp:cNvPr id="0" name=""/>
        <dsp:cNvSpPr/>
      </dsp:nvSpPr>
      <dsp:spPr>
        <a:xfrm>
          <a:off x="687987" y="1221255"/>
          <a:ext cx="1526569" cy="1526569"/>
        </a:xfrm>
        <a:prstGeom prst="gear6">
          <a:avLst/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Recursos</a:t>
          </a:r>
          <a:endParaRPr lang="es-PE" sz="1200" b="1" kern="1200" dirty="0"/>
        </a:p>
      </dsp:txBody>
      <dsp:txXfrm>
        <a:off x="1072305" y="1607896"/>
        <a:ext cx="757933" cy="753287"/>
      </dsp:txXfrm>
    </dsp:sp>
    <dsp:sp modelId="{82C9B203-0784-4BBD-869B-4628395D13F5}">
      <dsp:nvSpPr>
        <dsp:cNvPr id="0" name=""/>
        <dsp:cNvSpPr/>
      </dsp:nvSpPr>
      <dsp:spPr>
        <a:xfrm rot="20700000">
          <a:off x="1543021" y="168078"/>
          <a:ext cx="1495726" cy="1495726"/>
        </a:xfrm>
        <a:prstGeom prst="gear6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Cronograma</a:t>
          </a:r>
          <a:endParaRPr lang="es-PE" sz="1200" b="1" kern="1200" dirty="0"/>
        </a:p>
      </dsp:txBody>
      <dsp:txXfrm rot="-20700000">
        <a:off x="1871078" y="496135"/>
        <a:ext cx="839613" cy="839613"/>
      </dsp:txXfrm>
    </dsp:sp>
    <dsp:sp modelId="{34E74D5D-5616-497C-8A2B-5CD871D63A84}">
      <dsp:nvSpPr>
        <dsp:cNvPr id="0" name=""/>
        <dsp:cNvSpPr/>
      </dsp:nvSpPr>
      <dsp:spPr>
        <a:xfrm>
          <a:off x="1743739" y="1402976"/>
          <a:ext cx="2686762" cy="2686762"/>
        </a:xfrm>
        <a:prstGeom prst="circularArrow">
          <a:avLst>
            <a:gd name="adj1" fmla="val 4687"/>
            <a:gd name="adj2" fmla="val 299029"/>
            <a:gd name="adj3" fmla="val 2506562"/>
            <a:gd name="adj4" fmla="val 15882121"/>
            <a:gd name="adj5" fmla="val 5469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D35A47-010F-498F-8403-102519689474}">
      <dsp:nvSpPr>
        <dsp:cNvPr id="0" name=""/>
        <dsp:cNvSpPr/>
      </dsp:nvSpPr>
      <dsp:spPr>
        <a:xfrm>
          <a:off x="417634" y="885105"/>
          <a:ext cx="1952100" cy="195210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shade val="90000"/>
            <a:hueOff val="153150"/>
            <a:satOff val="-2127"/>
            <a:lumOff val="11477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51A08D-C121-40E5-B341-585F7CF605F1}">
      <dsp:nvSpPr>
        <dsp:cNvPr id="0" name=""/>
        <dsp:cNvSpPr/>
      </dsp:nvSpPr>
      <dsp:spPr>
        <a:xfrm>
          <a:off x="1197044" y="-157920"/>
          <a:ext cx="2104757" cy="210475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shade val="90000"/>
            <a:hueOff val="306300"/>
            <a:satOff val="-4255"/>
            <a:lumOff val="22954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6F04E-7B98-4DBF-A3A8-E9D39DB7F9A6}">
      <dsp:nvSpPr>
        <dsp:cNvPr id="0" name=""/>
        <dsp:cNvSpPr/>
      </dsp:nvSpPr>
      <dsp:spPr>
        <a:xfrm>
          <a:off x="570781" y="0"/>
          <a:ext cx="511045" cy="51104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C5B85-CBE9-4016-85A1-E146F429213A}">
      <dsp:nvSpPr>
        <dsp:cNvPr id="0" name=""/>
        <dsp:cNvSpPr/>
      </dsp:nvSpPr>
      <dsp:spPr>
        <a:xfrm>
          <a:off x="621886" y="51104"/>
          <a:ext cx="408836" cy="408836"/>
        </a:xfrm>
        <a:prstGeom prst="chord">
          <a:avLst>
            <a:gd name="adj1" fmla="val 16200000"/>
            <a:gd name="adj2" fmla="val 16200000"/>
          </a:avLst>
        </a:prstGeom>
        <a:solidFill>
          <a:srgbClr val="BD9B53"/>
        </a:solidFill>
        <a:ln w="25400" cap="flat" cmpd="sng" algn="ctr">
          <a:solidFill>
            <a:srgbClr val="BD9B5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C4E21-6E6C-4120-AC9C-B454FD7BE43F}">
      <dsp:nvSpPr>
        <dsp:cNvPr id="0" name=""/>
        <dsp:cNvSpPr/>
      </dsp:nvSpPr>
      <dsp:spPr>
        <a:xfrm>
          <a:off x="99700" y="522174"/>
          <a:ext cx="3424428" cy="1926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i="1" u="none" kern="1200" dirty="0" smtClean="0"/>
            <a:t>QUALITY ASSURANCE</a:t>
          </a:r>
          <a:endParaRPr lang="es-PE" sz="1600" b="1" i="1" u="none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- Chris Navarro (2011- I)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- Nicolay García (2011-II)</a:t>
          </a:r>
        </a:p>
        <a:p>
          <a:pPr lvl="0" algn="l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300" kern="1200" dirty="0" smtClean="0"/>
        </a:p>
        <a:p>
          <a:pPr lvl="0" algn="l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                            </a:t>
          </a:r>
          <a:r>
            <a:rPr lang="es-PE" sz="1600" b="1" i="1" u="none" kern="1200" dirty="0" smtClean="0"/>
            <a:t>SSIA.EDUCATE</a:t>
          </a:r>
        </a:p>
        <a:p>
          <a:pPr lvl="0" algn="l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                          - Jessica Luna (2011-I)</a:t>
          </a:r>
        </a:p>
        <a:p>
          <a:pPr lvl="0" algn="l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	                      -  Alex Carnero (2011-II)	</a:t>
          </a:r>
          <a:endParaRPr lang="es-PE" sz="1600" kern="1200" dirty="0"/>
        </a:p>
      </dsp:txBody>
      <dsp:txXfrm>
        <a:off x="99700" y="522174"/>
        <a:ext cx="3424428" cy="1926099"/>
      </dsp:txXfrm>
    </dsp:sp>
    <dsp:sp modelId="{D3F4533E-C5A8-42D3-ACB3-6E1527741B3F}">
      <dsp:nvSpPr>
        <dsp:cNvPr id="0" name=""/>
        <dsp:cNvSpPr/>
      </dsp:nvSpPr>
      <dsp:spPr>
        <a:xfrm>
          <a:off x="1188294" y="0"/>
          <a:ext cx="1511842" cy="511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Recursos</a:t>
          </a:r>
          <a:endParaRPr lang="es-PE" sz="1800" b="1" kern="1200" dirty="0"/>
        </a:p>
      </dsp:txBody>
      <dsp:txXfrm>
        <a:off x="1188294" y="0"/>
        <a:ext cx="1511842" cy="5110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D0B5E-A116-4D25-86FF-D47E48D52814}">
      <dsp:nvSpPr>
        <dsp:cNvPr id="0" name=""/>
        <dsp:cNvSpPr/>
      </dsp:nvSpPr>
      <dsp:spPr>
        <a:xfrm>
          <a:off x="276166" y="53713"/>
          <a:ext cx="522349" cy="52234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7B4F8-BF2F-4EF4-9100-CE772F41564D}">
      <dsp:nvSpPr>
        <dsp:cNvPr id="0" name=""/>
        <dsp:cNvSpPr/>
      </dsp:nvSpPr>
      <dsp:spPr>
        <a:xfrm>
          <a:off x="323375" y="100930"/>
          <a:ext cx="417879" cy="417879"/>
        </a:xfrm>
        <a:prstGeom prst="chord">
          <a:avLst>
            <a:gd name="adj1" fmla="val 16200000"/>
            <a:gd name="adj2" fmla="val 16200000"/>
          </a:avLst>
        </a:prstGeom>
        <a:solidFill>
          <a:srgbClr val="9BBB59"/>
        </a:solidFill>
        <a:ln w="25400" cap="flat" cmpd="sng" algn="ctr">
          <a:solidFill>
            <a:srgbClr val="9BBB5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69431-41B5-4FDE-A7F4-B3B7FDE4297E}">
      <dsp:nvSpPr>
        <dsp:cNvPr id="0" name=""/>
        <dsp:cNvSpPr/>
      </dsp:nvSpPr>
      <dsp:spPr>
        <a:xfrm>
          <a:off x="1047272" y="0"/>
          <a:ext cx="1837297" cy="522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Asesoría &amp; Cliente</a:t>
          </a:r>
          <a:endParaRPr lang="es-PE" sz="1800" b="1" kern="1200" dirty="0"/>
        </a:p>
      </dsp:txBody>
      <dsp:txXfrm>
        <a:off x="1047272" y="0"/>
        <a:ext cx="1837297" cy="5223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D1AB-AB9E-4437-9E6B-0F8E0BF693E1}">
      <dsp:nvSpPr>
        <dsp:cNvPr id="0" name=""/>
        <dsp:cNvSpPr/>
      </dsp:nvSpPr>
      <dsp:spPr>
        <a:xfrm>
          <a:off x="1554" y="214416"/>
          <a:ext cx="2020687" cy="827568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1</a:t>
          </a:r>
          <a:endParaRPr lang="es-PE" sz="3000" b="1" kern="1200" dirty="0"/>
        </a:p>
      </dsp:txBody>
      <dsp:txXfrm>
        <a:off x="415338" y="214416"/>
        <a:ext cx="1193119" cy="827568"/>
      </dsp:txXfrm>
    </dsp:sp>
    <dsp:sp modelId="{2CA60F9B-8AAF-4DC9-B371-F6896AEC6247}">
      <dsp:nvSpPr>
        <dsp:cNvPr id="0" name=""/>
        <dsp:cNvSpPr/>
      </dsp:nvSpPr>
      <dsp:spPr>
        <a:xfrm>
          <a:off x="1818640" y="220997"/>
          <a:ext cx="2036019" cy="814407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2</a:t>
          </a:r>
          <a:endParaRPr lang="es-PE" sz="3000" b="1" kern="1200" dirty="0"/>
        </a:p>
      </dsp:txBody>
      <dsp:txXfrm>
        <a:off x="2225844" y="220997"/>
        <a:ext cx="1221612" cy="814407"/>
      </dsp:txXfrm>
    </dsp:sp>
    <dsp:sp modelId="{6B4C83E2-C549-4B59-B893-CCC90611DF8C}">
      <dsp:nvSpPr>
        <dsp:cNvPr id="0" name=""/>
        <dsp:cNvSpPr/>
      </dsp:nvSpPr>
      <dsp:spPr>
        <a:xfrm>
          <a:off x="3651058" y="220997"/>
          <a:ext cx="2036019" cy="814407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3</a:t>
          </a:r>
          <a:endParaRPr lang="es-PE" sz="3000" b="1" kern="1200" dirty="0"/>
        </a:p>
      </dsp:txBody>
      <dsp:txXfrm>
        <a:off x="4058262" y="220997"/>
        <a:ext cx="1221612" cy="814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14CBA-198D-4961-8FB2-00585260705C}" type="datetimeFigureOut">
              <a:rPr lang="es-PE" smtClean="0"/>
              <a:t>29/11/2011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E8A5A-7D95-4809-A816-A206672DB9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370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E8A5A-7D95-4809-A816-A206672DB99F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027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7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29/11/2011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29/11/2011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29/11/2011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29/11/2011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29/11/2011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29/11/2011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29/11/2011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29/11/2011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29/11/2011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29/11/2011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29/11/2011</a:t>
            </a:fld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138CE5B-496B-4F43-83E3-47626F9AD0BC}" type="datetimeFigureOut">
              <a:rPr lang="es-PE" smtClean="0"/>
              <a:t>29/11/2011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2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image" Target="../media/image6.gif"/><Relationship Id="rId3" Type="http://schemas.openxmlformats.org/officeDocument/2006/relationships/diagramLayout" Target="../diagrams/layout4.xml"/><Relationship Id="rId7" Type="http://schemas.openxmlformats.org/officeDocument/2006/relationships/image" Target="../media/image2.jpg"/><Relationship Id="rId12" Type="http://schemas.microsoft.com/office/2007/relationships/diagramDrawing" Target="../diagrams/drawing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diagramColors" Target="../diagrams/colors5.xml"/><Relationship Id="rId5" Type="http://schemas.openxmlformats.org/officeDocument/2006/relationships/diagramColors" Target="../diagrams/colors4.xml"/><Relationship Id="rId10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4.xml"/><Relationship Id="rId9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image" Target="../media/image7.png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image" Target="../media/image2.jpg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19" Type="http://schemas.openxmlformats.org/officeDocument/2006/relationships/image" Target="../media/image8.jpeg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13" Type="http://schemas.openxmlformats.org/officeDocument/2006/relationships/diagramColors" Target="../diagrams/colors10.xml"/><Relationship Id="rId3" Type="http://schemas.openxmlformats.org/officeDocument/2006/relationships/notesSlide" Target="../notesSlides/notesSlide2.xml"/><Relationship Id="rId7" Type="http://schemas.openxmlformats.org/officeDocument/2006/relationships/diagramQuickStyle" Target="../diagrams/quickStyle9.xml"/><Relationship Id="rId12" Type="http://schemas.openxmlformats.org/officeDocument/2006/relationships/diagramQuickStyle" Target="../diagrams/quickStyl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diagramLayout" Target="../diagrams/layout9.xml"/><Relationship Id="rId11" Type="http://schemas.openxmlformats.org/officeDocument/2006/relationships/diagramLayout" Target="../diagrams/layout10.xml"/><Relationship Id="rId5" Type="http://schemas.openxmlformats.org/officeDocument/2006/relationships/diagramData" Target="../diagrams/data9.xml"/><Relationship Id="rId10" Type="http://schemas.openxmlformats.org/officeDocument/2006/relationships/diagramData" Target="../diagrams/data10.xml"/><Relationship Id="rId4" Type="http://schemas.openxmlformats.org/officeDocument/2006/relationships/image" Target="../media/image2.jpg"/><Relationship Id="rId9" Type="http://schemas.microsoft.com/office/2007/relationships/diagramDrawing" Target="../diagrams/drawing9.xml"/><Relationship Id="rId14" Type="http://schemas.microsoft.com/office/2007/relationships/diagramDrawing" Target="../diagrams/drawin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1905001"/>
            <a:ext cx="8208912" cy="1523999"/>
          </a:xfrm>
        </p:spPr>
        <p:txBody>
          <a:bodyPr/>
          <a:lstStyle/>
          <a:p>
            <a:r>
              <a:rPr lang="es-PE" sz="3200" b="1" dirty="0">
                <a:cs typeface="Times New Roman" pitchFamily="18" charset="0"/>
              </a:rPr>
              <a:t>ARQUITECTURA DE NEGOCIOS DE LA OFICINA </a:t>
            </a:r>
            <a:br>
              <a:rPr lang="es-PE" sz="3200" b="1" dirty="0">
                <a:cs typeface="Times New Roman" pitchFamily="18" charset="0"/>
              </a:rPr>
            </a:br>
            <a:r>
              <a:rPr lang="es-PE" sz="3200" b="1" dirty="0">
                <a:cs typeface="Times New Roman" pitchFamily="18" charset="0"/>
              </a:rPr>
              <a:t>CENTRAL DE FE Y ALEGRÍA PERÚ</a:t>
            </a:r>
            <a:r>
              <a:rPr lang="es-PE" sz="3600" dirty="0">
                <a:cs typeface="Times New Roman" pitchFamily="18" charset="0"/>
              </a:rPr>
              <a:t/>
            </a:r>
            <a:br>
              <a:rPr lang="es-PE" sz="3600" dirty="0">
                <a:cs typeface="Times New Roman" pitchFamily="18" charset="0"/>
              </a:rPr>
            </a:br>
            <a:r>
              <a:rPr lang="es-PE" sz="2400" dirty="0">
                <a:cs typeface="Times New Roman" pitchFamily="18" charset="0"/>
              </a:rPr>
              <a:t>ANOCFAP</a:t>
            </a:r>
            <a:endParaRPr lang="es-PE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3573016"/>
            <a:ext cx="7128792" cy="2736304"/>
          </a:xfrm>
        </p:spPr>
        <p:txBody>
          <a:bodyPr>
            <a:noAutofit/>
          </a:bodyPr>
          <a:lstStyle/>
          <a:p>
            <a:r>
              <a:rPr lang="es-PE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Taller de Proyectos 2: </a:t>
            </a:r>
            <a:r>
              <a:rPr lang="es-PE" sz="1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2011-02 </a:t>
            </a:r>
          </a:p>
          <a:p>
            <a:endParaRPr lang="es-PE" sz="18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r>
              <a:rPr lang="es-PE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Lunes 5 </a:t>
            </a:r>
            <a:r>
              <a:rPr lang="es-PE" sz="1800" b="1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de Diciembre del </a:t>
            </a:r>
            <a:r>
              <a:rPr lang="es-PE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2011, </a:t>
            </a:r>
            <a:r>
              <a:rPr lang="es-PE" sz="1800" b="1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Semana </a:t>
            </a:r>
            <a:r>
              <a:rPr lang="es-PE" sz="1800" b="1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17</a:t>
            </a:r>
            <a:endParaRPr lang="es-PE" sz="18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endParaRPr lang="es-PE" sz="18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r>
              <a:rPr lang="es-PE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Equipo de Proyecto: </a:t>
            </a:r>
          </a:p>
          <a:p>
            <a:r>
              <a:rPr lang="es-PE" sz="1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Ramos Ramírez, José Fernando (Jefe de Proyecto) - 200710478</a:t>
            </a:r>
          </a:p>
          <a:p>
            <a:r>
              <a:rPr lang="es-PE" sz="1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Rios Sarmiento, Susan Pamela - 200712032</a:t>
            </a:r>
          </a:p>
          <a:p>
            <a:endParaRPr lang="es-PE" sz="9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196752"/>
            <a:ext cx="2726160" cy="90872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0688"/>
            <a:ext cx="1885236" cy="52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4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r>
              <a:rPr lang="es-PE" b="1" dirty="0"/>
              <a:t>5. EVIDENCIAS DEL PROYECTO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"/>
            <a:ext cx="1368152" cy="602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166547"/>
              </p:ext>
            </p:extLst>
          </p:nvPr>
        </p:nvGraphicFramePr>
        <p:xfrm>
          <a:off x="323522" y="1268764"/>
          <a:ext cx="7992899" cy="5184002"/>
        </p:xfrm>
        <a:graphic>
          <a:graphicData uri="http://schemas.openxmlformats.org/drawingml/2006/table">
            <a:tbl>
              <a:tblPr/>
              <a:tblGrid>
                <a:gridCol w="360046"/>
                <a:gridCol w="3576298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</a:tblGrid>
              <a:tr h="192641">
                <a:tc>
                  <a:txBody>
                    <a:bodyPr/>
                    <a:lstStyle/>
                    <a:p>
                      <a:pPr algn="l" fontAlgn="b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53" marR="6953" marT="69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53" marR="6953" marT="695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ÁREAS FUNCIONALES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330980">
                <a:tc>
                  <a:txBody>
                    <a:bodyPr/>
                    <a:lstStyle/>
                    <a:p>
                      <a:pPr algn="l" fontAlgn="b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53" marR="6953" marT="69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Distribución</a:t>
                      </a:r>
                      <a:r>
                        <a:rPr lang="es-PE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Procesos por Áreas Funcionales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Área de Educación Técnica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Área de Pastoral y Educación en Valores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Comité de Adquisiciones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Consejo Directivo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Departamento de Administración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Departamento de Donaciones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Departamento de Formación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Departamento de Imagen Institucional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Departamento de Planificación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Departamento de Proyectos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Dirección General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Grupo Pastoral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Oficina de Coordinación de Programas de Educativos Rurales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SecretarÍa General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Secretaria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MACROPROCESOS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PLANIFICACIÓN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IMAGEN INSTITUCIONAL Y DONACIONES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PROYECTOS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ASEGURAMIENTO DE LA CALIDAD EDUCATIVA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ORIENTACIÓN PASTORAL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EDUCACIÓN RURAL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CONTABILIDAD Y PRESUPUESTOS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ABASTECIMIENTO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OBRAS CIVILES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RECURSOS HUMANOS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CONTROL DE PAGOS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641">
                <a:tc>
                  <a:txBody>
                    <a:bodyPr/>
                    <a:lstStyle/>
                    <a:p>
                      <a:pPr algn="l" fontAlgn="b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53" marR="6953" marT="695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53" marR="6953" marT="695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48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6024" y="260648"/>
            <a:ext cx="8244408" cy="1224136"/>
          </a:xfrm>
        </p:spPr>
        <p:txBody>
          <a:bodyPr/>
          <a:lstStyle/>
          <a:p>
            <a:r>
              <a:rPr lang="es-PE" sz="3200" b="1" dirty="0" smtClean="0"/>
              <a:t>ARQUITECTURA DE PROCESOS </a:t>
            </a:r>
            <a:br>
              <a:rPr lang="es-PE" sz="3200" b="1" dirty="0" smtClean="0"/>
            </a:br>
            <a:r>
              <a:rPr lang="es-PE" sz="2000" b="1" dirty="0" smtClean="0">
                <a:solidFill>
                  <a:schemeClr val="tx1"/>
                </a:solidFill>
              </a:rPr>
              <a:t>“Modelo de Negocios Empresarial de la Oficina Central de Fe y Alegría”</a:t>
            </a:r>
            <a:endParaRPr lang="es-PE" sz="2000" b="1" dirty="0">
              <a:solidFill>
                <a:schemeClr val="tx1"/>
              </a:solidFill>
            </a:endParaRPr>
          </a:p>
        </p:txBody>
      </p:sp>
      <p:pic>
        <p:nvPicPr>
          <p:cNvPr id="4" name="Picture 49"/>
          <p:cNvPicPr/>
          <p:nvPr/>
        </p:nvPicPr>
        <p:blipFill>
          <a:blip r:embed="rId2" cstate="print"/>
          <a:srcRect b="4005"/>
          <a:stretch>
            <a:fillRect/>
          </a:stretch>
        </p:blipFill>
        <p:spPr bwMode="auto">
          <a:xfrm>
            <a:off x="395536" y="1412776"/>
            <a:ext cx="7416824" cy="5141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023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4048" y="1167743"/>
            <a:ext cx="3240360" cy="4522514"/>
          </a:xfrm>
        </p:spPr>
        <p:txBody>
          <a:bodyPr/>
          <a:lstStyle/>
          <a:p>
            <a:pPr algn="ctr"/>
            <a:r>
              <a:rPr lang="es-PE" sz="3200" b="1" dirty="0" smtClean="0"/>
              <a:t>ARQUITECTURA DE PROCESOS </a:t>
            </a:r>
            <a:r>
              <a:rPr lang="es-PE" sz="2000" b="1" dirty="0" smtClean="0">
                <a:solidFill>
                  <a:schemeClr val="tx1"/>
                </a:solidFill>
              </a:rPr>
              <a:t>“Arquitectura de Negocios de la Oficina Central de Fe y Alegría Perú” </a:t>
            </a:r>
            <a:endParaRPr lang="es-PE" sz="20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Susan\Desktop\upc\PROYECTO Fe y Alegria\Presentacion Final Ciclo 2011-02\Arquitectura de Procesos v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384"/>
            <a:ext cx="41158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755576" y="1844824"/>
            <a:ext cx="4043818" cy="1152128"/>
          </a:xfrm>
          <a:prstGeom prst="rect">
            <a:avLst/>
          </a:prstGeom>
          <a:solidFill>
            <a:schemeClr val="accent2">
              <a:alpha val="28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755576" y="3003044"/>
            <a:ext cx="4043818" cy="327309"/>
          </a:xfrm>
          <a:prstGeom prst="rect">
            <a:avLst/>
          </a:prstGeom>
          <a:solidFill>
            <a:schemeClr val="accent3">
              <a:alpha val="28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843808" y="548680"/>
            <a:ext cx="1080120" cy="288032"/>
          </a:xfrm>
          <a:prstGeom prst="rect">
            <a:avLst/>
          </a:prstGeom>
          <a:solidFill>
            <a:schemeClr val="tx2">
              <a:lumMod val="60000"/>
              <a:lumOff val="40000"/>
              <a:alpha val="28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980728"/>
            <a:ext cx="5728692" cy="11732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13"/>
          <a:stretch/>
        </p:blipFill>
        <p:spPr bwMode="auto">
          <a:xfrm>
            <a:off x="827584" y="4293096"/>
            <a:ext cx="7424301" cy="1584176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1" y="3477287"/>
            <a:ext cx="8609913" cy="2529479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4799394" y="6006766"/>
            <a:ext cx="3445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i="1" dirty="0" smtClean="0">
                <a:solidFill>
                  <a:schemeClr val="accent2">
                    <a:lumMod val="50000"/>
                  </a:schemeClr>
                </a:solidFill>
              </a:rPr>
              <a:t>Departamento de Administración</a:t>
            </a:r>
          </a:p>
          <a:p>
            <a:pPr algn="r"/>
            <a:r>
              <a:rPr lang="es-PE" i="1" dirty="0" smtClean="0"/>
              <a:t>27 Procesos</a:t>
            </a:r>
          </a:p>
          <a:p>
            <a:pPr algn="r"/>
            <a:r>
              <a:rPr lang="es-PE" i="1" dirty="0" smtClean="0"/>
              <a:t>1 SubProceso</a:t>
            </a:r>
            <a:endParaRPr lang="es-PE" i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932679" y="190381"/>
            <a:ext cx="3445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b="1" i="1" dirty="0" smtClean="0">
                <a:solidFill>
                  <a:schemeClr val="tx2">
                    <a:lumMod val="50000"/>
                  </a:schemeClr>
                </a:solidFill>
              </a:rPr>
              <a:t>Departamento de Donaciones</a:t>
            </a:r>
          </a:p>
          <a:p>
            <a:pPr algn="r"/>
            <a:r>
              <a:rPr lang="es-PE" i="1" dirty="0" smtClean="0"/>
              <a:t>3 Procesos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909727" y="3398088"/>
            <a:ext cx="3445014" cy="8393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b="1" i="1" dirty="0" smtClean="0">
                <a:solidFill>
                  <a:schemeClr val="accent3">
                    <a:lumMod val="50000"/>
                  </a:schemeClr>
                </a:solidFill>
              </a:rPr>
              <a:t>Oficina de Coordinación de Programas Educativos Rurales</a:t>
            </a:r>
          </a:p>
          <a:p>
            <a:pPr algn="ctr"/>
            <a:r>
              <a:rPr lang="es-PE" i="1" dirty="0"/>
              <a:t>4</a:t>
            </a:r>
            <a:r>
              <a:rPr lang="es-PE" i="1" dirty="0" smtClean="0"/>
              <a:t> Procesos</a:t>
            </a:r>
          </a:p>
        </p:txBody>
      </p:sp>
    </p:spTree>
    <p:extLst>
      <p:ext uri="{BB962C8B-B14F-4D97-AF65-F5344CB8AC3E}">
        <p14:creationId xmlns:p14="http://schemas.microsoft.com/office/powerpoint/2010/main" val="319852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6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5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9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3" grpId="2" animBg="1"/>
      <p:bldP spid="5" grpId="0" animBg="1"/>
      <p:bldP spid="5" grpId="1" animBg="1"/>
      <p:bldP spid="6" grpId="0" animBg="1"/>
      <p:bldP spid="8" grpId="0"/>
      <p:bldP spid="8" grpId="1"/>
      <p:bldP spid="12" grpId="0"/>
      <p:bldP spid="13" grpId="0" animBg="1"/>
      <p:bldP spid="1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539552" y="1803588"/>
            <a:ext cx="75608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es-PE" sz="2000" dirty="0"/>
              <a:t>En total se realizaron 14 entrevistas con los responsables de las Áreas o Departamentos de la Oficina Central de Fe y Alegría Perú. Como evidencia de cada una de éstas, se tiene un acta de reunión.</a:t>
            </a:r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b="1" dirty="0" smtClean="0"/>
          </a:p>
          <a:p>
            <a:pPr marL="342900" lvl="0" indent="-342900" algn="just">
              <a:buFont typeface="Wingdings" pitchFamily="2" charset="2"/>
              <a:buChar char="ü"/>
            </a:pPr>
            <a:r>
              <a:rPr lang="es-PE" sz="2000" b="1" dirty="0" smtClean="0"/>
              <a:t>De las reuniones realizadas, pudimos concluir:</a:t>
            </a: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es-PE" sz="2000" dirty="0" smtClean="0"/>
              <a:t>El vínculo existente de las áreas de Educación Técnica y, Pastoral y Educación en Valores, con el Departamento de Administración radica en el apoyo que brinda que este último brinda para el desarrollo de los acompañamientos que realizan las áreas.</a:t>
            </a: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es-PE" sz="2000" dirty="0" smtClean="0"/>
              <a:t> Al menos uno de los procesos realizados por cada una de las áreas funcionales dentro de la Oficina Central de Fe  y Alegría, guarda una relación con alguno de los procesos realizados por el Departamento de Administración</a:t>
            </a:r>
          </a:p>
          <a:p>
            <a:pPr marL="800100" lvl="1" indent="-342900" algn="just">
              <a:buFont typeface="Wingdings" pitchFamily="2" charset="2"/>
              <a:buChar char="ü"/>
            </a:pPr>
            <a:endParaRPr lang="es-PE" sz="2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8703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539552" y="1803588"/>
            <a:ext cx="75608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endParaRPr lang="es-PE" sz="2000" b="1" dirty="0" smtClean="0"/>
          </a:p>
          <a:p>
            <a:pPr marL="342900" indent="-342900" algn="just">
              <a:buFont typeface="Wingdings" pitchFamily="2" charset="2"/>
              <a:buChar char="ü"/>
            </a:pPr>
            <a:r>
              <a:rPr lang="es-PE" sz="2000" b="1" dirty="0" smtClean="0"/>
              <a:t>Actas de Aceptación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s-PE" sz="2000" b="1" dirty="0" smtClean="0"/>
              <a:t>8</a:t>
            </a:r>
            <a:r>
              <a:rPr lang="es-PE" sz="2000" dirty="0" smtClean="0"/>
              <a:t> Actas de Aceptación de </a:t>
            </a:r>
            <a:r>
              <a:rPr lang="es-PE" sz="2000" b="1" dirty="0" smtClean="0"/>
              <a:t>Definición de Procesos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s-PE" sz="2000" b="1" dirty="0" smtClean="0"/>
              <a:t>11</a:t>
            </a:r>
            <a:r>
              <a:rPr lang="es-PE" sz="2000" dirty="0" smtClean="0"/>
              <a:t> Actas de Aceptación de </a:t>
            </a:r>
            <a:r>
              <a:rPr lang="es-PE" sz="2000" b="1" dirty="0" smtClean="0"/>
              <a:t>Modificación</a:t>
            </a:r>
            <a:r>
              <a:rPr lang="es-PE" sz="2000" dirty="0" smtClean="0"/>
              <a:t> de Macroprocesos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s-PE" sz="2000" b="1" dirty="0" smtClean="0"/>
              <a:t>1</a:t>
            </a:r>
            <a:r>
              <a:rPr lang="es-PE" sz="2000" dirty="0" smtClean="0"/>
              <a:t> Acta de Aceptación de la </a:t>
            </a:r>
            <a:r>
              <a:rPr lang="es-PE" sz="2000" b="1" dirty="0" smtClean="0"/>
              <a:t>Arquitectura de Procesos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s-PE" sz="2000" b="1" dirty="0" smtClean="0"/>
              <a:t>1 </a:t>
            </a:r>
            <a:r>
              <a:rPr lang="es-PE" sz="2000" dirty="0" smtClean="0"/>
              <a:t>Acta de Aceptación del Proyecto.</a:t>
            </a:r>
          </a:p>
          <a:p>
            <a:pPr marL="800100" lvl="1" indent="-342900" algn="just">
              <a:buFont typeface="Arial" pitchFamily="34" charset="0"/>
              <a:buChar char="•"/>
            </a:pPr>
            <a:endParaRPr lang="es-PE" sz="2000" b="1" dirty="0" smtClean="0"/>
          </a:p>
          <a:p>
            <a:pPr marL="800100" lvl="1" indent="-342900" algn="just">
              <a:buFont typeface="Arial" pitchFamily="34" charset="0"/>
              <a:buChar char="•"/>
            </a:pPr>
            <a:endParaRPr lang="es-PE" sz="2000" b="1" dirty="0" smtClean="0"/>
          </a:p>
          <a:p>
            <a:pPr marL="342900" indent="-342900" algn="just">
              <a:buFont typeface="Wingdings" pitchFamily="2" charset="2"/>
              <a:buChar char="ü"/>
            </a:pPr>
            <a:r>
              <a:rPr lang="es-PE" sz="2000" dirty="0" smtClean="0"/>
              <a:t>Cada una de las Actas de Aceptación representa la </a:t>
            </a:r>
            <a:r>
              <a:rPr lang="es-PE" sz="2000" b="1" dirty="0" smtClean="0"/>
              <a:t>aprobación</a:t>
            </a:r>
            <a:r>
              <a:rPr lang="es-PE" sz="2000" dirty="0" smtClean="0"/>
              <a:t>, por parte de los responsables de las áreas y departamentos de la Oficina de Fe y Alegría Perú, de los documentos que componen el presente proyecto.</a:t>
            </a:r>
          </a:p>
          <a:p>
            <a:pPr marL="800100" lvl="1" indent="-342900" algn="just">
              <a:buFont typeface="Wingdings" pitchFamily="2" charset="2"/>
              <a:buChar char="ü"/>
            </a:pP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80123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4788024" y="2924944"/>
            <a:ext cx="3060056" cy="1584176"/>
          </a:xfrm>
        </p:spPr>
        <p:txBody>
          <a:bodyPr>
            <a:normAutofit/>
          </a:bodyPr>
          <a:lstStyle/>
          <a:p>
            <a:pPr marL="119062" indent="0" algn="ctr">
              <a:buNone/>
            </a:pPr>
            <a:r>
              <a:rPr lang="es-PE" sz="2600" b="1" dirty="0" smtClean="0"/>
              <a:t>ACTA DE ACEPTACIÓN</a:t>
            </a:r>
            <a:endParaRPr lang="es-PE" sz="2600" dirty="0" smtClean="0"/>
          </a:p>
          <a:p>
            <a:pPr marL="119062" indent="0" algn="ctr">
              <a:buNone/>
            </a:pPr>
            <a:endParaRPr lang="es-PE" sz="700" dirty="0" smtClean="0"/>
          </a:p>
          <a:p>
            <a:pPr marL="119062" indent="0" algn="ctr">
              <a:buNone/>
            </a:pPr>
            <a:r>
              <a:rPr lang="es-PE" sz="2000" dirty="0" smtClean="0"/>
              <a:t>Arquitectura de Procesos</a:t>
            </a:r>
            <a:endParaRPr lang="es-PE" sz="2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4788024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ACEPTACIÓN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Rectángulo redondeado"/>
          <p:cNvSpPr/>
          <p:nvPr/>
        </p:nvSpPr>
        <p:spPr>
          <a:xfrm>
            <a:off x="4788024" y="2880320"/>
            <a:ext cx="3096344" cy="1656184"/>
          </a:xfrm>
          <a:prstGeom prst="round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74" y="1507834"/>
            <a:ext cx="3829050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867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4788024" y="3068960"/>
            <a:ext cx="3060056" cy="1584176"/>
          </a:xfrm>
        </p:spPr>
        <p:txBody>
          <a:bodyPr>
            <a:normAutofit/>
          </a:bodyPr>
          <a:lstStyle/>
          <a:p>
            <a:pPr marL="119062" indent="0" algn="ctr">
              <a:buNone/>
            </a:pPr>
            <a:r>
              <a:rPr lang="es-PE" sz="2600" b="1" dirty="0" smtClean="0"/>
              <a:t>ACTA DE ACEPTACIÓN DEL PROYECTO</a:t>
            </a:r>
            <a:endParaRPr lang="es-PE" sz="700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4788024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ACEPTACIÓN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Rectángulo redondeado"/>
          <p:cNvSpPr/>
          <p:nvPr/>
        </p:nvSpPr>
        <p:spPr>
          <a:xfrm>
            <a:off x="4788024" y="2880320"/>
            <a:ext cx="3096344" cy="1656184"/>
          </a:xfrm>
          <a:prstGeom prst="round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348615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120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44008" y="1556792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CONSTANCIA DE VALIDACIÓN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66" y="1346858"/>
            <a:ext cx="3600400" cy="4892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319114"/>
            <a:ext cx="296227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027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27584" y="1346858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CERTIFICADO DE APROBACIÓN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7" y="1968202"/>
            <a:ext cx="6181725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187624" y="162880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i="1" dirty="0" smtClean="0"/>
              <a:t>por </a:t>
            </a:r>
            <a:r>
              <a:rPr lang="es-PE" i="1" dirty="0"/>
              <a:t>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283752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683568" y="476672"/>
            <a:ext cx="583264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3612074281"/>
              </p:ext>
            </p:extLst>
          </p:nvPr>
        </p:nvGraphicFramePr>
        <p:xfrm>
          <a:off x="1331640" y="17412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971600" y="364502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/>
              <a:t>Nuevos Macroprocesos 1</a:t>
            </a:r>
            <a:endParaRPr lang="es-PE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5555281" y="551723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/>
              <a:t>Modificación Macroprocesos</a:t>
            </a:r>
            <a:endParaRPr lang="es-PE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5940152" y="256490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/>
              <a:t>Arquitectura de Procesos</a:t>
            </a:r>
            <a:endParaRPr lang="es-PE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563888" y="119849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/>
              <a:t>Arquitectura de Negocios</a:t>
            </a:r>
            <a:endParaRPr lang="es-PE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547664" y="5446965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/>
              <a:t>Nuevos Macroprocesos 2</a:t>
            </a:r>
            <a:endParaRPr lang="es-PE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591780" y="4521894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/>
              <a:t>Arquitectura de Negocios de la Oficina Central de Fe y Alegría Perú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88636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6BDC9C2-E7CA-42A3-BBC5-9B4B9031EF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graphicEl>
                                              <a:dgm id="{E6BDC9C2-E7CA-42A3-BBC5-9B4B9031EF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E722374-31F3-409A-ABBF-409CEE4A0D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graphicEl>
                                              <a:dgm id="{DE722374-31F3-409A-ABBF-409CEE4A0D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35B6E1A-A66E-4855-BD49-3D5D60FBD9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graphicEl>
                                              <a:dgm id="{E35B6E1A-A66E-4855-BD49-3D5D60FBD9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2D6BFA2-9703-447F-B1B1-F950C7689F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graphicEl>
                                              <a:dgm id="{E2D6BFA2-9703-447F-B1B1-F950C7689F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6B3EB30-8C70-4184-ACED-B8437719BD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graphicEl>
                                              <a:dgm id="{D6B3EB30-8C70-4184-ACED-B8437719BD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3EF2210-1A11-4941-BB62-9529870A8B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graphicEl>
                                              <a:dgm id="{E3EF2210-1A11-4941-BB62-9529870A8B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0F8F009-25A3-4307-9D84-DBDFAF160E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graphicEl>
                                              <a:dgm id="{10F8F009-25A3-4307-9D84-DBDFAF160E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B7AC42A-4393-4D1C-8A55-957CA9C2C6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graphicEl>
                                              <a:dgm id="{5B7AC42A-4393-4D1C-8A55-957CA9C2C6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2E4B991-F5DC-4BB9-B2A9-E71197EE77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graphicEl>
                                              <a:dgm id="{62E4B991-F5DC-4BB9-B2A9-E71197EE77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EA962EF-F351-42A6-997A-B0ECF81E0C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>
                                            <p:graphicEl>
                                              <a:dgm id="{0EA962EF-F351-42A6-997A-B0ECF81E0C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E63E0C5-D746-4576-B647-9FEFC85DF0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800"/>
                                        <p:tgtEl>
                                          <p:spTgt spid="2">
                                            <p:graphicEl>
                                              <a:dgm id="{0E63E0C5-D746-4576-B647-9FEFC85DF0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2">
                                            <p:graphicEl>
                                              <a:dgm id="{E6BDC9C2-E7CA-42A3-BBC5-9B4B9031EF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6BDC9C2-E7CA-42A3-BBC5-9B4B9031EF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2">
                                            <p:graphicEl>
                                              <a:dgm id="{DE722374-31F3-409A-ABBF-409CEE4A0D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E722374-31F3-409A-ABBF-409CEE4A0D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2">
                                            <p:graphicEl>
                                              <a:dgm id="{E35B6E1A-A66E-4855-BD49-3D5D60FBD9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35B6E1A-A66E-4855-BD49-3D5D60FBD9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2">
                                            <p:graphicEl>
                                              <a:dgm id="{E2D6BFA2-9703-447F-B1B1-F950C7689F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2D6BFA2-9703-447F-B1B1-F950C7689F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/>
                                        <p:tgtEl>
                                          <p:spTgt spid="2">
                                            <p:graphicEl>
                                              <a:dgm id="{D6B3EB30-8C70-4184-ACED-B8437719BD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6B3EB30-8C70-4184-ACED-B8437719BD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000"/>
                                        <p:tgtEl>
                                          <p:spTgt spid="2">
                                            <p:graphicEl>
                                              <a:dgm id="{E3EF2210-1A11-4941-BB62-9529870A8B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3EF2210-1A11-4941-BB62-9529870A8B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000"/>
                                        <p:tgtEl>
                                          <p:spTgt spid="2">
                                            <p:graphicEl>
                                              <a:dgm id="{10F8F009-25A3-4307-9D84-DBDFAF160E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0F8F009-25A3-4307-9D84-DBDFAF160E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0"/>
                                        <p:tgtEl>
                                          <p:spTgt spid="2">
                                            <p:graphicEl>
                                              <a:dgm id="{5B7AC42A-4393-4D1C-8A55-957CA9C2C6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B7AC42A-4393-4D1C-8A55-957CA9C2C6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000"/>
                                        <p:tgtEl>
                                          <p:spTgt spid="2">
                                            <p:graphicEl>
                                              <a:dgm id="{62E4B991-F5DC-4BB9-B2A9-E71197EE77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2E4B991-F5DC-4BB9-B2A9-E71197EE77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000"/>
                                        <p:tgtEl>
                                          <p:spTgt spid="2">
                                            <p:graphicEl>
                                              <a:dgm id="{0EA962EF-F351-42A6-997A-B0ECF81E0C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EA962EF-F351-42A6-997A-B0ECF81E0C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lvlOne" rev="1"/>
        </p:bldSub>
      </p:bldGraphic>
      <p:bldGraphic spid="2" grpId="1" uiExpand="1">
        <p:bldSub>
          <a:bldDgm bld="lvlOne" rev="1"/>
        </p:bldSub>
      </p:bldGraphic>
      <p:bldP spid="3" grpId="0" uiExpand="1"/>
      <p:bldP spid="3" grpId="1"/>
      <p:bldP spid="9" grpId="0" uiExpand="1"/>
      <p:bldP spid="9" grpId="1"/>
      <p:bldP spid="10" grpId="0" uiExpand="1"/>
      <p:bldP spid="10" grpId="1"/>
      <p:bldP spid="11" grpId="0" uiExpand="1"/>
      <p:bldP spid="11" grpId="1"/>
      <p:bldP spid="12" grpId="0" uiExpand="1"/>
      <p:bldP spid="12" grpId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332656"/>
            <a:ext cx="8229600" cy="1143000"/>
          </a:xfrm>
        </p:spPr>
        <p:txBody>
          <a:bodyPr/>
          <a:lstStyle/>
          <a:p>
            <a:r>
              <a:rPr lang="es-PE" sz="4000" b="1" dirty="0" smtClean="0"/>
              <a:t>AGENDA</a:t>
            </a:r>
            <a:endParaRPr lang="es-PE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340768"/>
            <a:ext cx="6192688" cy="5328592"/>
          </a:xfrm>
        </p:spPr>
        <p:txBody>
          <a:bodyPr>
            <a:normAutofit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s-PE" b="1" dirty="0"/>
              <a:t>Necesidades detectadas </a:t>
            </a:r>
            <a:endParaRPr lang="es-PE" b="1" dirty="0" smtClean="0"/>
          </a:p>
          <a:p>
            <a:pPr marL="514350" indent="-514350">
              <a:buAutoNum type="arabicPeriod"/>
            </a:pPr>
            <a:r>
              <a:rPr lang="es-PE" b="1" smtClean="0"/>
              <a:t>Objetivos </a:t>
            </a:r>
            <a:r>
              <a:rPr lang="es-PE" b="1" dirty="0" smtClean="0"/>
              <a:t>del proyecto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Objetivos específicos        </a:t>
            </a:r>
          </a:p>
          <a:p>
            <a:pPr marL="514350" indent="-514350">
              <a:buAutoNum type="arabicPeriod"/>
            </a:pPr>
            <a:r>
              <a:rPr lang="es-PE" b="1" dirty="0" smtClean="0"/>
              <a:t>Estrategia </a:t>
            </a:r>
            <a:r>
              <a:rPr lang="es-PE" b="1" dirty="0"/>
              <a:t>de trabajo </a:t>
            </a:r>
            <a:endParaRPr lang="es-PE" b="1" dirty="0" smtClean="0"/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Metodología 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Recursos-Asesoría-Cliente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Cronograma - Situación actual</a:t>
            </a:r>
            <a:endParaRPr lang="es-PE" dirty="0"/>
          </a:p>
          <a:p>
            <a:pPr marL="514350" indent="-514350">
              <a:buAutoNum type="arabicPeriod"/>
            </a:pPr>
            <a:r>
              <a:rPr lang="es-PE" b="1" dirty="0" smtClean="0"/>
              <a:t>Estado de </a:t>
            </a:r>
            <a:r>
              <a:rPr lang="es-PE" b="1" dirty="0"/>
              <a:t>r</a:t>
            </a:r>
            <a:r>
              <a:rPr lang="es-PE" b="1" dirty="0" smtClean="0"/>
              <a:t>iesgos del proyecto</a:t>
            </a:r>
          </a:p>
          <a:p>
            <a:pPr marL="514350" indent="-514350">
              <a:buAutoNum type="arabicPeriod"/>
            </a:pPr>
            <a:r>
              <a:rPr lang="es-PE" b="1" dirty="0" smtClean="0"/>
              <a:t>Evidencias del proyecto</a:t>
            </a:r>
          </a:p>
          <a:p>
            <a:pPr marL="514350" indent="-514350">
              <a:buAutoNum type="arabicPeriod"/>
            </a:pPr>
            <a:r>
              <a:rPr lang="es-PE" b="1" dirty="0" smtClean="0"/>
              <a:t>Conclusiones</a:t>
            </a:r>
            <a:r>
              <a:rPr lang="es-PE" dirty="0" smtClean="0"/>
              <a:t> </a:t>
            </a:r>
            <a:endParaRPr lang="es-PE" dirty="0"/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Actas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Certificados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Lecciones aprendidas</a:t>
            </a:r>
            <a:endParaRPr lang="es-PE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7080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55576" y="1988840"/>
            <a:ext cx="74168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Wingdings" pitchFamily="2" charset="2"/>
              <a:buChar char="ü"/>
            </a:pPr>
            <a:r>
              <a:rPr lang="es-PE" sz="2000" dirty="0" smtClean="0"/>
              <a:t>Los procesos del Macroproceso de </a:t>
            </a:r>
            <a:r>
              <a:rPr lang="es-PE" sz="2000" b="1" dirty="0" smtClean="0"/>
              <a:t>“Gestión de Abastecimiento”</a:t>
            </a:r>
            <a:r>
              <a:rPr lang="es-PE" sz="2000" dirty="0" smtClean="0"/>
              <a:t> </a:t>
            </a:r>
            <a:r>
              <a:rPr lang="es-PE" sz="2000" dirty="0"/>
              <a:t>están siendo presentados por el Padre Santos Rugel SJ, Directivo de la Oficina Central de Fe y Alegría Perú y Coordinador de la Oficina de Coordinación de Programas Educativos Rurales, en las reuniones de comité para identificar las falencias que existen en sus procesos de adquisición de recursos</a:t>
            </a:r>
            <a:r>
              <a:rPr lang="es-PE" sz="2000" dirty="0" smtClean="0"/>
              <a:t>.</a:t>
            </a:r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  <a:p>
            <a:pPr marL="342900" lvl="0" indent="-342900" algn="just">
              <a:buFont typeface="Wingdings" pitchFamily="2" charset="2"/>
              <a:buChar char="ü"/>
            </a:pPr>
            <a:r>
              <a:rPr lang="es-PE" sz="2000" dirty="0" smtClean="0"/>
              <a:t>La mayor cantidad de procesos </a:t>
            </a:r>
            <a:r>
              <a:rPr lang="es-PE" sz="2000" b="1" dirty="0" smtClean="0"/>
              <a:t>(28) </a:t>
            </a:r>
            <a:r>
              <a:rPr lang="es-PE" sz="2000" dirty="0" smtClean="0"/>
              <a:t>son realizados por el Departamento de Administración.</a:t>
            </a:r>
            <a:endParaRPr lang="es-PE" sz="2000" dirty="0"/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 smtClean="0"/>
          </a:p>
          <a:p>
            <a:pPr marL="342900" lvl="0" indent="-342900" algn="just">
              <a:buFont typeface="Wingdings" pitchFamily="2" charset="2"/>
              <a:buChar char="ü"/>
            </a:pPr>
            <a:r>
              <a:rPr lang="es-PE" sz="2000" dirty="0" smtClean="0"/>
              <a:t>Como resultado de la </a:t>
            </a:r>
            <a:r>
              <a:rPr lang="es-PE" sz="2000" b="1" dirty="0" smtClean="0"/>
              <a:t>Descomposición Funcional</a:t>
            </a:r>
            <a:r>
              <a:rPr lang="es-PE" sz="2000" dirty="0" smtClean="0"/>
              <a:t>, se obtuvieron </a:t>
            </a:r>
            <a:r>
              <a:rPr lang="es-PE" sz="2000" b="1" dirty="0" smtClean="0"/>
              <a:t>21 posibles proyectos.</a:t>
            </a:r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683568" y="476672"/>
            <a:ext cx="583264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9573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55576" y="1437744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Wingdings" pitchFamily="2" charset="2"/>
              <a:buChar char="ü"/>
            </a:pPr>
            <a:r>
              <a:rPr lang="es-PE" sz="2000" b="1" dirty="0" smtClean="0"/>
              <a:t>ACTA DE COMPROMISO</a:t>
            </a:r>
            <a:endParaRPr lang="es-PE" sz="2000" dirty="0" smtClean="0"/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683568" y="476672"/>
            <a:ext cx="583264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pic>
        <p:nvPicPr>
          <p:cNvPr id="1026" name="Picture 2" descr="D:\Proyecto Fe y Alegría\Actas de Aceptación\Acta de Compromis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" b="7665"/>
          <a:stretch/>
        </p:blipFill>
        <p:spPr bwMode="auto">
          <a:xfrm>
            <a:off x="2267743" y="1844824"/>
            <a:ext cx="4447963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98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55576" y="1268760"/>
            <a:ext cx="741682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Wingdings" pitchFamily="2" charset="2"/>
              <a:buChar char="ü"/>
            </a:pPr>
            <a:r>
              <a:rPr lang="es-PE" sz="2000" b="1" dirty="0" smtClean="0"/>
              <a:t>LECCIONES APRENDIDAS</a:t>
            </a:r>
            <a:endParaRPr lang="es-PE" sz="2000" b="1" dirty="0"/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s-ES" sz="2000" dirty="0"/>
              <a:t>Realizar un </a:t>
            </a:r>
            <a:r>
              <a:rPr lang="es-ES" sz="2000" b="1" dirty="0"/>
              <a:t>seguimiento</a:t>
            </a:r>
            <a:r>
              <a:rPr lang="es-ES" sz="2000" dirty="0"/>
              <a:t> </a:t>
            </a:r>
            <a:r>
              <a:rPr lang="es-ES" sz="2000" b="1" dirty="0"/>
              <a:t>diario</a:t>
            </a:r>
            <a:r>
              <a:rPr lang="es-ES" sz="2000" dirty="0"/>
              <a:t> del cronograma de actividades, para evitar el cambio en las fechas y tiempos que éstas </a:t>
            </a:r>
            <a:r>
              <a:rPr lang="es-ES" sz="2000" dirty="0" smtClean="0"/>
              <a:t>tienen.</a:t>
            </a:r>
          </a:p>
          <a:p>
            <a:pPr marL="342900" lvl="0" indent="-342900" algn="just">
              <a:buFont typeface="Wingdings" pitchFamily="2" charset="2"/>
              <a:buChar char="Ø"/>
            </a:pPr>
            <a:endParaRPr lang="es-ES" sz="2000" dirty="0"/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s-ES" sz="2000" dirty="0" smtClean="0"/>
              <a:t>Realizar </a:t>
            </a:r>
            <a:r>
              <a:rPr lang="es-ES" sz="2000" dirty="0"/>
              <a:t>un </a:t>
            </a:r>
            <a:r>
              <a:rPr lang="es-ES" sz="2000" b="1" dirty="0"/>
              <a:t>estudio previo más exhaustivo de la situación</a:t>
            </a:r>
            <a:r>
              <a:rPr lang="es-ES" sz="2000" dirty="0"/>
              <a:t>, antes de proponer un proyecto y definir su alcance. </a:t>
            </a:r>
            <a:endParaRPr lang="es-ES" sz="2000" dirty="0" smtClean="0"/>
          </a:p>
          <a:p>
            <a:pPr marL="342900" lvl="0" indent="-342900" algn="just">
              <a:buFont typeface="Wingdings" pitchFamily="2" charset="2"/>
              <a:buChar char="Ø"/>
            </a:pPr>
            <a:endParaRPr lang="es-ES" sz="2000" dirty="0" smtClean="0"/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s-ES" sz="2000" dirty="0"/>
              <a:t>Mantener </a:t>
            </a:r>
            <a:r>
              <a:rPr lang="es-ES" sz="2000" b="1" dirty="0"/>
              <a:t>una comunicación </a:t>
            </a:r>
            <a:r>
              <a:rPr lang="es-ES" sz="2000" b="1" dirty="0" smtClean="0"/>
              <a:t>constante y una relación cordial y sólida </a:t>
            </a:r>
            <a:r>
              <a:rPr lang="es-ES" sz="2000" dirty="0"/>
              <a:t>con los </a:t>
            </a:r>
            <a:r>
              <a:rPr lang="es-ES" sz="2000" dirty="0" smtClean="0"/>
              <a:t>clientes.</a:t>
            </a:r>
          </a:p>
          <a:p>
            <a:pPr marL="342900" lvl="0" indent="-342900" algn="just">
              <a:buFont typeface="Wingdings" pitchFamily="2" charset="2"/>
              <a:buChar char="Ø"/>
            </a:pPr>
            <a:endParaRPr lang="es-ES" sz="2000" dirty="0" smtClean="0"/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s-ES" sz="2000" b="1" dirty="0" smtClean="0"/>
              <a:t>Revisar</a:t>
            </a:r>
            <a:r>
              <a:rPr lang="es-ES" sz="2000" dirty="0" smtClean="0"/>
              <a:t> </a:t>
            </a:r>
            <a:r>
              <a:rPr lang="es-ES" sz="2000" dirty="0"/>
              <a:t>constantemente </a:t>
            </a:r>
            <a:r>
              <a:rPr lang="es-ES" sz="2000" b="1" dirty="0"/>
              <a:t>la(s) actualización(es) de la(s) metodología(s)</a:t>
            </a:r>
            <a:r>
              <a:rPr lang="es-ES" sz="2000" dirty="0"/>
              <a:t> </a:t>
            </a:r>
            <a:r>
              <a:rPr lang="es-ES" sz="2000" dirty="0" smtClean="0"/>
              <a:t>utilizada(s) </a:t>
            </a:r>
            <a:r>
              <a:rPr lang="es-ES" sz="2000" dirty="0"/>
              <a:t>en el proyecto. </a:t>
            </a:r>
            <a:endParaRPr lang="es-ES" sz="2000" dirty="0" smtClean="0"/>
          </a:p>
          <a:p>
            <a:pPr lvl="0" algn="just"/>
            <a:endParaRPr lang="es-ES" sz="2000" dirty="0" smtClean="0"/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s-ES" sz="2000" b="1" dirty="0"/>
              <a:t>Coordinar</a:t>
            </a:r>
            <a:r>
              <a:rPr lang="es-ES" sz="2000" dirty="0"/>
              <a:t> y </a:t>
            </a:r>
            <a:r>
              <a:rPr lang="es-ES" sz="2000" b="1" dirty="0"/>
              <a:t>establecer</a:t>
            </a:r>
            <a:r>
              <a:rPr lang="es-ES" sz="2000" dirty="0"/>
              <a:t> cuidadosamente las </a:t>
            </a:r>
            <a:r>
              <a:rPr lang="es-ES" sz="2000" b="1" dirty="0"/>
              <a:t>citas con el cliente </a:t>
            </a:r>
            <a:r>
              <a:rPr lang="es-ES" sz="2000" dirty="0"/>
              <a:t>para que éstas no sean postergadas por su labor dentro de la institución. </a:t>
            </a:r>
            <a:endParaRPr lang="es-PE" sz="2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683568" y="476672"/>
            <a:ext cx="583264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97421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994122"/>
          </a:xfrm>
        </p:spPr>
        <p:txBody>
          <a:bodyPr/>
          <a:lstStyle/>
          <a:p>
            <a:r>
              <a:rPr lang="es-PE" sz="3600" b="1" dirty="0" smtClean="0"/>
              <a:t>1. NECESIDADES DETECTADAS</a:t>
            </a:r>
            <a:endParaRPr lang="es-PE" sz="3600" b="1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3503963682"/>
              </p:ext>
            </p:extLst>
          </p:nvPr>
        </p:nvGraphicFramePr>
        <p:xfrm>
          <a:off x="827584" y="1772816"/>
          <a:ext cx="460851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717032"/>
            <a:ext cx="1368152" cy="175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t1.gstatic.com/images?q=tbn:ANd9GcQPXYIzeVJFOO4I_J02bwcuNqdLz22vfCWu3OpipERkN_ro17mD9w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879" y="1700808"/>
            <a:ext cx="1508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Flecha curvada hacia la izquierda"/>
          <p:cNvSpPr/>
          <p:nvPr/>
        </p:nvSpPr>
        <p:spPr>
          <a:xfrm>
            <a:off x="7446532" y="2528900"/>
            <a:ext cx="866990" cy="1584176"/>
          </a:xfrm>
          <a:prstGeom prst="curved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25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994122"/>
          </a:xfrm>
        </p:spPr>
        <p:txBody>
          <a:bodyPr/>
          <a:lstStyle/>
          <a:p>
            <a:r>
              <a:rPr lang="es-PE" b="1" dirty="0"/>
              <a:t>2</a:t>
            </a:r>
            <a:r>
              <a:rPr lang="es-PE" b="1" dirty="0" smtClean="0"/>
              <a:t> - OBJETIVOS DEL PROYECTO</a:t>
            </a:r>
            <a:endParaRPr lang="es-PE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219655675"/>
              </p:ext>
            </p:extLst>
          </p:nvPr>
        </p:nvGraphicFramePr>
        <p:xfrm>
          <a:off x="27227" y="908720"/>
          <a:ext cx="7281077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3000965367"/>
              </p:ext>
            </p:extLst>
          </p:nvPr>
        </p:nvGraphicFramePr>
        <p:xfrm>
          <a:off x="7524328" y="2204864"/>
          <a:ext cx="95672" cy="3256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6" name="5 Grupo"/>
          <p:cNvGrpSpPr/>
          <p:nvPr/>
        </p:nvGrpSpPr>
        <p:grpSpPr>
          <a:xfrm>
            <a:off x="7308175" y="1412776"/>
            <a:ext cx="1512297" cy="1152128"/>
            <a:chOff x="4703185" y="951892"/>
            <a:chExt cx="1392814" cy="1008144"/>
          </a:xfrm>
        </p:grpSpPr>
        <p:sp>
          <p:nvSpPr>
            <p:cNvPr id="7" name="6 Rectángulo"/>
            <p:cNvSpPr/>
            <p:nvPr/>
          </p:nvSpPr>
          <p:spPr>
            <a:xfrm>
              <a:off x="4703185" y="951892"/>
              <a:ext cx="1392814" cy="100814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7 Rectángulo"/>
            <p:cNvSpPr/>
            <p:nvPr/>
          </p:nvSpPr>
          <p:spPr>
            <a:xfrm>
              <a:off x="4703185" y="951892"/>
              <a:ext cx="1392814" cy="1008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700" b="1" kern="1200" dirty="0" smtClean="0"/>
                <a:t>Objetivo General</a:t>
              </a:r>
              <a:endParaRPr lang="es-PE" sz="2700" b="1" kern="1200" dirty="0"/>
            </a:p>
          </p:txBody>
        </p:sp>
      </p:grpSp>
      <p:pic>
        <p:nvPicPr>
          <p:cNvPr id="10" name="9 Imagen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pSp>
        <p:nvGrpSpPr>
          <p:cNvPr id="11" name="10 Grupo"/>
          <p:cNvGrpSpPr/>
          <p:nvPr/>
        </p:nvGrpSpPr>
        <p:grpSpPr>
          <a:xfrm>
            <a:off x="7282775" y="2709950"/>
            <a:ext cx="1584305" cy="1655154"/>
            <a:chOff x="4282243" y="2131636"/>
            <a:chExt cx="1440419" cy="1655154"/>
          </a:xfrm>
        </p:grpSpPr>
        <p:sp>
          <p:nvSpPr>
            <p:cNvPr id="12" name="11 Rectángulo"/>
            <p:cNvSpPr/>
            <p:nvPr/>
          </p:nvSpPr>
          <p:spPr>
            <a:xfrm>
              <a:off x="4282243" y="2131636"/>
              <a:ext cx="1440419" cy="165515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2">
                <a:hueOff val="4681519"/>
                <a:satOff val="-5839"/>
                <a:lumOff val="1373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4282243" y="2131636"/>
              <a:ext cx="1440419" cy="165515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marL="0" lvl="1" algn="ctr">
                <a:buClr>
                  <a:srgbClr val="FF6600"/>
                </a:buClr>
              </a:pPr>
              <a:r>
                <a:rPr lang="es-ES" sz="1600" b="1" dirty="0">
                  <a:solidFill>
                    <a:schemeClr val="tx1"/>
                  </a:solidFill>
                </a:rPr>
                <a:t>Elaborar la Arquitectura de Negocios de la Oficina Central de Fe y Alegría Perú</a:t>
              </a:r>
              <a:r>
                <a:rPr lang="es-ES" sz="1600" dirty="0">
                  <a:solidFill>
                    <a:schemeClr val="tx1"/>
                  </a:solidFill>
                </a:rPr>
                <a:t>.</a:t>
              </a:r>
              <a:endParaRPr lang="es-PE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51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922114"/>
          </a:xfrm>
        </p:spPr>
        <p:txBody>
          <a:bodyPr/>
          <a:lstStyle/>
          <a:p>
            <a:r>
              <a:rPr lang="es-PE" sz="3600" b="1" dirty="0"/>
              <a:t>3</a:t>
            </a:r>
            <a:r>
              <a:rPr lang="es-PE" sz="3600" b="1" dirty="0" smtClean="0"/>
              <a:t>. ESTRATEGIA DE TRABAJO</a:t>
            </a:r>
            <a:endParaRPr lang="es-PE" sz="3600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808334303"/>
              </p:ext>
            </p:extLst>
          </p:nvPr>
        </p:nvGraphicFramePr>
        <p:xfrm>
          <a:off x="3923928" y="1844824"/>
          <a:ext cx="438959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1979323913"/>
              </p:ext>
            </p:extLst>
          </p:nvPr>
        </p:nvGraphicFramePr>
        <p:xfrm>
          <a:off x="-2465" y="2060848"/>
          <a:ext cx="4200128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7" name="Picture 2" descr="http://pubs.opengroup.org/architecture/togaf8-doc/arch/Figures/zf_basic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754" y="4941168"/>
            <a:ext cx="1512168" cy="116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43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3911983"/>
              </p:ext>
            </p:extLst>
          </p:nvPr>
        </p:nvGraphicFramePr>
        <p:xfrm>
          <a:off x="83840" y="1340768"/>
          <a:ext cx="4200128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1482713903"/>
              </p:ext>
            </p:extLst>
          </p:nvPr>
        </p:nvGraphicFramePr>
        <p:xfrm>
          <a:off x="4427984" y="476672"/>
          <a:ext cx="3888432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415549251"/>
              </p:ext>
            </p:extLst>
          </p:nvPr>
        </p:nvGraphicFramePr>
        <p:xfrm>
          <a:off x="4644008" y="3212976"/>
          <a:ext cx="3669514" cy="2723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7" name="6 Imagen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pSp>
        <p:nvGrpSpPr>
          <p:cNvPr id="9" name="8 Grupo"/>
          <p:cNvGrpSpPr/>
          <p:nvPr/>
        </p:nvGrpSpPr>
        <p:grpSpPr>
          <a:xfrm>
            <a:off x="6675524" y="980728"/>
            <a:ext cx="605868" cy="727922"/>
            <a:chOff x="3013957" y="978001"/>
            <a:chExt cx="605868" cy="727922"/>
          </a:xfrm>
        </p:grpSpPr>
        <p:sp>
          <p:nvSpPr>
            <p:cNvPr id="10" name="9 Rectángulo"/>
            <p:cNvSpPr/>
            <p:nvPr/>
          </p:nvSpPr>
          <p:spPr>
            <a:xfrm>
              <a:off x="3013957" y="978001"/>
              <a:ext cx="605868" cy="727922"/>
            </a:xfrm>
            <a:prstGeom prst="rect">
              <a:avLst/>
            </a:prstGeom>
            <a:blipFill rotWithShape="0">
              <a:blip r:embed="rId18"/>
              <a:stretch>
                <a:fillRect/>
              </a:stretch>
            </a:blip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10 Rectángulo"/>
            <p:cNvSpPr/>
            <p:nvPr/>
          </p:nvSpPr>
          <p:spPr>
            <a:xfrm>
              <a:off x="3013957" y="978001"/>
              <a:ext cx="605868" cy="7279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020" tIns="33020" rIns="33020" bIns="33020" numCol="1" spcCol="1270" anchor="t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1300" kern="1200" dirty="0"/>
            </a:p>
          </p:txBody>
        </p:sp>
      </p:grpSp>
      <p:pic>
        <p:nvPicPr>
          <p:cNvPr id="12" name="0 Imagen"/>
          <p:cNvPicPr/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1" t="24573" b="32764"/>
          <a:stretch/>
        </p:blipFill>
        <p:spPr bwMode="auto">
          <a:xfrm>
            <a:off x="3993976" y="2132856"/>
            <a:ext cx="1394156" cy="6546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3" name="12 Grupo"/>
          <p:cNvGrpSpPr/>
          <p:nvPr/>
        </p:nvGrpSpPr>
        <p:grpSpPr>
          <a:xfrm>
            <a:off x="5405834" y="3717032"/>
            <a:ext cx="2907688" cy="3449809"/>
            <a:chOff x="5140404" y="885116"/>
            <a:chExt cx="2539380" cy="3449809"/>
          </a:xfrm>
        </p:grpSpPr>
        <p:sp>
          <p:nvSpPr>
            <p:cNvPr id="14" name="13 Rectángulo"/>
            <p:cNvSpPr/>
            <p:nvPr/>
          </p:nvSpPr>
          <p:spPr>
            <a:xfrm>
              <a:off x="5140404" y="885116"/>
              <a:ext cx="2539380" cy="344980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14 Rectángulo"/>
            <p:cNvSpPr/>
            <p:nvPr/>
          </p:nvSpPr>
          <p:spPr>
            <a:xfrm>
              <a:off x="5140404" y="885116"/>
              <a:ext cx="2539380" cy="34498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lvl="0" algn="just" defTabSz="800100">
                <a:spcBef>
                  <a:spcPct val="0"/>
                </a:spcBef>
                <a:spcAft>
                  <a:spcPct val="35000"/>
                </a:spcAft>
              </a:pPr>
              <a:r>
                <a:rPr lang="es-PE" sz="1600" b="1" kern="1200" dirty="0" smtClean="0"/>
                <a:t>Asesora:</a:t>
              </a:r>
              <a:r>
                <a:rPr lang="es-PE" sz="1600" kern="1200" dirty="0" smtClean="0"/>
                <a:t>  Cecilia Villacorta</a:t>
              </a:r>
            </a:p>
            <a:p>
              <a:pPr lvl="0" algn="just" defTabSz="800100">
                <a:spcBef>
                  <a:spcPct val="0"/>
                </a:spcBef>
                <a:spcAft>
                  <a:spcPct val="35000"/>
                </a:spcAft>
              </a:pPr>
              <a:r>
                <a:rPr lang="es-PE" sz="1600" b="1" kern="1200" dirty="0" smtClean="0"/>
                <a:t>Horas:</a:t>
              </a:r>
              <a:r>
                <a:rPr lang="es-PE" sz="1600" kern="1200" dirty="0" smtClean="0"/>
                <a:t> Lunes – Miércoles de 4 -7pm</a:t>
              </a:r>
            </a:p>
            <a:p>
              <a:pPr lvl="0" algn="just" defTabSz="800100">
                <a:spcBef>
                  <a:spcPct val="0"/>
                </a:spcBef>
                <a:spcAft>
                  <a:spcPct val="35000"/>
                </a:spcAft>
              </a:pPr>
              <a:r>
                <a:rPr lang="es-PE" sz="1600" b="1" kern="1200" dirty="0" smtClean="0"/>
                <a:t>Cliente: </a:t>
              </a:r>
              <a:r>
                <a:rPr lang="es-PE" sz="1600" kern="1200" dirty="0" smtClean="0"/>
                <a:t>Oficina Central de Fe y Alegría Perú.</a:t>
              </a:r>
            </a:p>
            <a:p>
              <a:pPr lvl="0" algn="just" defTabSz="800100">
                <a:spcBef>
                  <a:spcPct val="0"/>
                </a:spcBef>
                <a:spcAft>
                  <a:spcPct val="35000"/>
                </a:spcAft>
              </a:pPr>
              <a:r>
                <a:rPr lang="es-PE" sz="1600" b="1" kern="1200" dirty="0" smtClean="0"/>
                <a:t>Horarios:</a:t>
              </a:r>
              <a:r>
                <a:rPr lang="es-PE" sz="1600" kern="1200" dirty="0" smtClean="0"/>
                <a:t> Dependiendo de la Disponibilidad del Cliente.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7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" y="6381328"/>
            <a:ext cx="1171071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3571575727"/>
              </p:ext>
            </p:extLst>
          </p:nvPr>
        </p:nvGraphicFramePr>
        <p:xfrm>
          <a:off x="611560" y="1052736"/>
          <a:ext cx="5688632" cy="1256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2688693544"/>
              </p:ext>
            </p:extLst>
          </p:nvPr>
        </p:nvGraphicFramePr>
        <p:xfrm>
          <a:off x="4397556" y="3122385"/>
          <a:ext cx="3816424" cy="1887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577538" y="2060848"/>
            <a:ext cx="19264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PE" sz="1600" b="1" dirty="0"/>
              <a:t>Definición  de </a:t>
            </a:r>
            <a:r>
              <a:rPr lang="es-PE" sz="1600" b="1" dirty="0" smtClean="0"/>
              <a:t>Procesos: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Contabilidad y </a:t>
            </a:r>
            <a:r>
              <a:rPr lang="es-PE" sz="1600" dirty="0" smtClean="0"/>
              <a:t>Presupuestos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</a:t>
            </a:r>
            <a:r>
              <a:rPr lang="es-PE" sz="1600" dirty="0" smtClean="0"/>
              <a:t>Abastecimiento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 Obras </a:t>
            </a:r>
            <a:r>
              <a:rPr lang="es-PE" sz="1600" dirty="0" smtClean="0"/>
              <a:t>Civiles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Control de Pagos</a:t>
            </a:r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355976" y="4481826"/>
            <a:ext cx="2129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Arquitectura de Procesos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6084168" y="4485888"/>
            <a:ext cx="240669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Arquitectura de </a:t>
            </a:r>
            <a:r>
              <a:rPr lang="es-PE" sz="1600" b="1" dirty="0" smtClean="0"/>
              <a:t>Negocios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RAM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Modelo de Dominio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Procesos vs. Entidades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Descomposición Funcional</a:t>
            </a:r>
            <a:endParaRPr lang="es-PE" sz="1600" dirty="0"/>
          </a:p>
          <a:p>
            <a:pPr marL="285750" lvl="1" indent="-285750">
              <a:buFontTx/>
              <a:buChar char="-"/>
            </a:pPr>
            <a:endParaRPr lang="es-PE" sz="1600" b="1" dirty="0"/>
          </a:p>
          <a:p>
            <a:endParaRPr lang="es-PE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570196" y="2153215"/>
            <a:ext cx="17857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Definición  de </a:t>
            </a:r>
            <a:r>
              <a:rPr lang="es-PE" sz="1600" b="1" dirty="0" smtClean="0"/>
              <a:t>Procesos: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</a:t>
            </a:r>
            <a:r>
              <a:rPr lang="es-PE" sz="1600" dirty="0" smtClean="0"/>
              <a:t>Gestión de Educación Rural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Macroproceso de Gestión de  </a:t>
            </a:r>
            <a:r>
              <a:rPr lang="es-PE" sz="1600" dirty="0"/>
              <a:t>Recursos Humanos</a:t>
            </a:r>
          </a:p>
          <a:p>
            <a:pPr marL="0" lvl="1"/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323374" y="2153215"/>
            <a:ext cx="29667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 smtClean="0"/>
              <a:t>Actualización  </a:t>
            </a:r>
            <a:r>
              <a:rPr lang="es-PE" sz="1600" b="1" dirty="0"/>
              <a:t>de </a:t>
            </a:r>
            <a:r>
              <a:rPr lang="es-PE" sz="1600" b="1" dirty="0" smtClean="0"/>
              <a:t>Procesos del Proyecto “Modelo de Negocios Empresarial de la Oficina Central Fe y Alegría”</a:t>
            </a:r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683568" y="404664"/>
            <a:ext cx="756084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/>
              <a:t>CRONOGRAMA</a:t>
            </a:r>
            <a:endParaRPr lang="es-PE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640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11560" y="498376"/>
            <a:ext cx="817239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es-PE" sz="4600" b="1" spc="-100" dirty="0">
                <a:solidFill>
                  <a:schemeClr val="tx2"/>
                </a:solidFill>
                <a:latin typeface="+mj-lt"/>
              </a:rPr>
              <a:t>4</a:t>
            </a:r>
            <a:r>
              <a:rPr lang="es-PE" sz="4600" b="1" spc="-1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s-PE" sz="4600" b="1" spc="-100" dirty="0">
                <a:solidFill>
                  <a:schemeClr val="tx2"/>
                </a:solidFill>
                <a:latin typeface="+mj-lt"/>
              </a:rPr>
              <a:t>- RIESGOS DEL PROYECTO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751334" y="1510333"/>
            <a:ext cx="36724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1</a:t>
            </a:r>
            <a:r>
              <a:rPr lang="es-PE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es-PE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600" dirty="0"/>
              <a:t>Falta de colaboración por parte de </a:t>
            </a:r>
            <a:r>
              <a:rPr lang="es-ES" sz="1600" dirty="0" smtClean="0"/>
              <a:t>los entrevistados de </a:t>
            </a:r>
            <a:r>
              <a:rPr lang="es-ES" sz="1600" dirty="0"/>
              <a:t>la Oficina Central de Fe y </a:t>
            </a:r>
            <a:r>
              <a:rPr lang="es-ES" sz="1600" dirty="0" smtClean="0"/>
              <a:t>Alegría </a:t>
            </a:r>
            <a:r>
              <a:rPr lang="es-ES" sz="1600" dirty="0"/>
              <a:t>para ofrecer la información necesaria para el desarrollo del proyecto “Arquitectura de Negocios de la Oficina Central de Fe y Alegría Perú”.</a:t>
            </a:r>
            <a:endParaRPr lang="es-PE" sz="1600" dirty="0">
              <a:latin typeface="Times New Roman"/>
              <a:ea typeface="Times New Roman"/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328"/>
            <a:ext cx="1209165" cy="4921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CuadroTexto"/>
          <p:cNvSpPr txBox="1"/>
          <p:nvPr/>
        </p:nvSpPr>
        <p:spPr>
          <a:xfrm>
            <a:off x="4751334" y="3401124"/>
            <a:ext cx="36724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  <a:defRPr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2: </a:t>
            </a:r>
            <a:r>
              <a:rPr lang="es-ES" sz="1600" dirty="0"/>
              <a:t>Cambios radicales en los procesos de la Oficina Central de Fe y Alegría después de que hayan sido modelados.</a:t>
            </a:r>
            <a:endParaRPr lang="es-PE" sz="1600" dirty="0">
              <a:latin typeface="Times New Roman"/>
              <a:ea typeface="Times New Roman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751334" y="5229200"/>
            <a:ext cx="36724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4: </a:t>
            </a:r>
            <a:r>
              <a:rPr lang="es-ES" sz="1600" dirty="0" smtClean="0"/>
              <a:t>Carencia </a:t>
            </a:r>
            <a:r>
              <a:rPr lang="es-ES" sz="1600" dirty="0"/>
              <a:t>de recursos asignados al proyecto por parte de la Gerencia de Proyectos y Recursos Humanos de la Empresa Virtual </a:t>
            </a:r>
            <a:r>
              <a:rPr lang="es-ES" sz="1600" dirty="0" smtClean="0"/>
              <a:t>SSIA.EDUCATE.</a:t>
            </a:r>
            <a:endParaRPr lang="es-PE" sz="1600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8" name="7 Diagrama"/>
          <p:cNvGraphicFramePr/>
          <p:nvPr>
            <p:extLst>
              <p:ext uri="{D42A27DB-BD31-4B8C-83A1-F6EECF244321}">
                <p14:modId xmlns:p14="http://schemas.microsoft.com/office/powerpoint/2010/main" val="36094169"/>
              </p:ext>
            </p:extLst>
          </p:nvPr>
        </p:nvGraphicFramePr>
        <p:xfrm>
          <a:off x="144194" y="1850787"/>
          <a:ext cx="4643830" cy="3866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11 CuadroTexto"/>
          <p:cNvSpPr txBox="1"/>
          <p:nvPr/>
        </p:nvSpPr>
        <p:spPr>
          <a:xfrm>
            <a:off x="4748100" y="4536014"/>
            <a:ext cx="36724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  <a:defRPr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3: </a:t>
            </a:r>
            <a:r>
              <a:rPr lang="es-PE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Actualizaciones </a:t>
            </a:r>
            <a:r>
              <a:rPr lang="es-P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la metodología </a:t>
            </a:r>
            <a:r>
              <a:rPr lang="es-PE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utilizada </a:t>
            </a:r>
            <a:r>
              <a:rPr lang="es-P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</a:t>
            </a:r>
            <a:r>
              <a:rPr lang="es-PE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el Proyecto.</a:t>
            </a:r>
            <a:endParaRPr lang="es-PE" sz="16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113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r>
              <a:rPr lang="es-PE" b="1" dirty="0"/>
              <a:t>5. EVIDENCIAS DEL PROYECTO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"/>
            <a:ext cx="1368152" cy="602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11" name="10 Diagrama"/>
          <p:cNvGraphicFramePr/>
          <p:nvPr>
            <p:extLst>
              <p:ext uri="{D42A27DB-BD31-4B8C-83A1-F6EECF244321}">
                <p14:modId xmlns:p14="http://schemas.microsoft.com/office/powerpoint/2010/main" val="1757166884"/>
              </p:ext>
            </p:extLst>
          </p:nvPr>
        </p:nvGraphicFramePr>
        <p:xfrm>
          <a:off x="683568" y="1484784"/>
          <a:ext cx="720080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445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11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1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11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11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11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1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1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1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11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1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N8jrcRkzLTOV54VyMEqh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745</TotalTime>
  <Words>1300</Words>
  <Application>Microsoft Office PowerPoint</Application>
  <PresentationFormat>Presentación en pantalla (4:3)</PresentationFormat>
  <Paragraphs>398</Paragraphs>
  <Slides>22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Adyacencia</vt:lpstr>
      <vt:lpstr>ARQUITECTURA DE NEGOCIOS DE LA OFICINA  CENTRAL DE FE Y ALEGRÍA PERÚ ANOCFAP</vt:lpstr>
      <vt:lpstr>AGENDA</vt:lpstr>
      <vt:lpstr>1. NECESIDADES DETECTADAS</vt:lpstr>
      <vt:lpstr>2 - OBJETIVOS DEL PROYECTO</vt:lpstr>
      <vt:lpstr>3. ESTRATEGIA DE TRABAJO</vt:lpstr>
      <vt:lpstr>Presentación de PowerPoint</vt:lpstr>
      <vt:lpstr>Presentación de PowerPoint</vt:lpstr>
      <vt:lpstr>Presentación de PowerPoint</vt:lpstr>
      <vt:lpstr>5. EVIDENCIAS DEL PROYECTO</vt:lpstr>
      <vt:lpstr>5. EVIDENCIAS DEL PROYECTO</vt:lpstr>
      <vt:lpstr>ARQUITECTURA DE PROCESOS  “Modelo de Negocios Empresarial de la Oficina Central de Fe y Alegría”</vt:lpstr>
      <vt:lpstr>ARQUITECTURA DE PROCESOS “Arquitectura de Negocios de la Oficina Central de Fe y Alegría Perú” </vt:lpstr>
      <vt:lpstr>6 - CONCLUSIONES</vt:lpstr>
      <vt:lpstr>6 - CONCLUSIONES</vt:lpstr>
      <vt:lpstr>6 - CONCLUSIONES</vt:lpstr>
      <vt:lpstr>6 - CONCLUSIONES</vt:lpstr>
      <vt:lpstr>6 - CONCLUSIONES</vt:lpstr>
      <vt:lpstr>6 - CONCLUSIONES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Tips</dc:creator>
  <cp:lastModifiedBy>doc</cp:lastModifiedBy>
  <cp:revision>67</cp:revision>
  <dcterms:created xsi:type="dcterms:W3CDTF">2011-09-28T02:29:47Z</dcterms:created>
  <dcterms:modified xsi:type="dcterms:W3CDTF">2011-11-30T04:56:44Z</dcterms:modified>
</cp:coreProperties>
</file>