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9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8" r:id="rId13"/>
    <p:sldId id="282" r:id="rId14"/>
    <p:sldId id="295" r:id="rId15"/>
    <p:sldId id="283" r:id="rId16"/>
    <p:sldId id="284" r:id="rId17"/>
    <p:sldId id="285" r:id="rId18"/>
    <p:sldId id="296" r:id="rId19"/>
    <p:sldId id="297" r:id="rId20"/>
    <p:sldId id="291" r:id="rId21"/>
    <p:sldId id="292" r:id="rId2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F556296A-453C-4AD2-B51C-52CF2BAB4821}" type="presOf" srcId="{33B6BC8E-7E22-434E-B865-B3FD5972E837}" destId="{6C725BD7-6D47-4804-89FE-13813260BABB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8FE05137-DF34-41EC-B2CD-FBD96618FDD1}" type="presOf" srcId="{4E2C4ABA-6CDD-4A68-8C68-1E2FEBD81286}" destId="{B61DC849-A0A7-4511-945F-CB7926E026ED}" srcOrd="0" destOrd="0" presId="urn:microsoft.com/office/officeart/2005/8/layout/process4"/>
    <dgm:cxn modelId="{BF45F69C-E9E9-4F05-B936-CC6B06B3CF3E}" type="presOf" srcId="{6518CA8F-3F40-46BF-B8CD-A5FB5F036867}" destId="{FB244897-546C-4774-889C-E3DDC636EDB6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B18E566A-009E-42B8-8688-A3DBC18C4834}" type="presOf" srcId="{830C1A4F-EC6D-477A-98AF-23761355051F}" destId="{0F29972D-E67C-4839-828B-6EBDB8DEAAEE}" srcOrd="0" destOrd="0" presId="urn:microsoft.com/office/officeart/2005/8/layout/process4"/>
    <dgm:cxn modelId="{E55B7681-7D1F-4131-BAF2-83805977670D}" type="presOf" srcId="{D97587B0-688C-49F9-B27E-39D6FC1F0BFA}" destId="{6CB7C739-81C9-4ED6-9536-2C266FC5348F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A66641D5-71CC-4FF9-9532-A683A111CED3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33529470-EB33-4E53-93B0-2E9E736D7312}" type="presOf" srcId="{C6C048D5-38F2-47B1-A850-57D00D657CB4}" destId="{3DF29A53-647A-416E-9153-DB90A84EA24C}" srcOrd="0" destOrd="0" presId="urn:microsoft.com/office/officeart/2005/8/layout/process4"/>
    <dgm:cxn modelId="{A7357E1C-E11E-4214-9650-61F7028ED7D6}" type="presOf" srcId="{739434F4-A072-44CB-85AA-536C73F5616F}" destId="{579A47CA-AD29-4184-B309-360C6AFC59F8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A34D2647-91BB-4EDF-931B-E07369A76FD0}" type="presOf" srcId="{94580E0C-79B9-40F1-AE82-B8FF91C03E87}" destId="{5BCB82FB-42CA-4BEC-B6F7-FF580849ECC9}" srcOrd="0" destOrd="0" presId="urn:microsoft.com/office/officeart/2005/8/layout/process4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2B6CF51C-3E55-4F7A-BBCE-E4E39717F06C}" type="presOf" srcId="{5C46D62E-D6FF-4EC8-8D11-2C0D9E1DA606}" destId="{2D32854F-6F3A-4635-B9E3-EE36855DB5F8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62EEE1EA-8E7A-41A1-B1A1-CA0E1F063D34}" type="presOf" srcId="{FAB2A5C6-A322-4936-B6C3-09D8B001D395}" destId="{FFB4A47F-A657-4040-B9D3-1308F7B37399}" srcOrd="0" destOrd="0" presId="urn:microsoft.com/office/officeart/2005/8/layout/process4"/>
    <dgm:cxn modelId="{D543BD1E-3E73-4509-A3B0-7CCC88CCD88D}" type="presOf" srcId="{3F809FFC-F72F-46AC-B538-4C667215713B}" destId="{DA706083-A83F-4AE2-9AEF-DDC4FEE6257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70FCCECE-E571-4B7C-A408-B6B7F7EA2168}" type="presOf" srcId="{D97587B0-688C-49F9-B27E-39D6FC1F0BFA}" destId="{C426628A-1D98-44AD-9F04-FBB0C7AD99D0}" srcOrd="1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F7C2E552-2098-453B-9364-016FD4C1E9B3}" type="presOf" srcId="{F8A54FD5-83E3-4458-8F03-6F29F86611CB}" destId="{F897B8A4-2593-479E-A097-7767919DDC0B}" srcOrd="1" destOrd="0" presId="urn:microsoft.com/office/officeart/2005/8/layout/process4"/>
    <dgm:cxn modelId="{4416C0DD-AFE3-4041-9FF4-683EB4118693}" type="presOf" srcId="{F8A54FD5-83E3-4458-8F03-6F29F86611CB}" destId="{17A53EF8-07B0-4AFD-9F1C-C28FE9C2FD77}" srcOrd="0" destOrd="0" presId="urn:microsoft.com/office/officeart/2005/8/layout/process4"/>
    <dgm:cxn modelId="{2E4A2B98-B9DF-4235-B094-CBF850FEE464}" type="presOf" srcId="{761B09D6-5962-44D9-B5F8-A43FDE727E74}" destId="{5F05B64E-AEA1-4433-B7D7-BA82770744EB}" srcOrd="0" destOrd="0" presId="urn:microsoft.com/office/officeart/2005/8/layout/process4"/>
    <dgm:cxn modelId="{667F5B95-4AA1-47D5-B649-49788750F47F}" type="presOf" srcId="{DB38F9BD-B3F7-4FD1-B9EE-CBED2471F2ED}" destId="{94362E6E-6081-453D-A719-7A789B665C77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A52CF7BF-C7AA-4070-A41F-F4D810C1EE39}" type="presOf" srcId="{C6C048D5-38F2-47B1-A850-57D00D657CB4}" destId="{DB4685DB-31FE-4C6D-B083-47C99D50B161}" srcOrd="1" destOrd="0" presId="urn:microsoft.com/office/officeart/2005/8/layout/process4"/>
    <dgm:cxn modelId="{132468A5-40B1-4F1E-8C77-BE65A1AA2638}" type="presParOf" srcId="{5F05B64E-AEA1-4433-B7D7-BA82770744EB}" destId="{945FB243-183C-417D-BA59-DE2A7FFB02FB}" srcOrd="0" destOrd="0" presId="urn:microsoft.com/office/officeart/2005/8/layout/process4"/>
    <dgm:cxn modelId="{4DD5BC4F-7214-4FAA-B02F-7B8E29292CE6}" type="presParOf" srcId="{945FB243-183C-417D-BA59-DE2A7FFB02FB}" destId="{3DF29A53-647A-416E-9153-DB90A84EA24C}" srcOrd="0" destOrd="0" presId="urn:microsoft.com/office/officeart/2005/8/layout/process4"/>
    <dgm:cxn modelId="{FB76D1C7-E642-40E1-AEE9-A87C626E870C}" type="presParOf" srcId="{945FB243-183C-417D-BA59-DE2A7FFB02FB}" destId="{DB4685DB-31FE-4C6D-B083-47C99D50B161}" srcOrd="1" destOrd="0" presId="urn:microsoft.com/office/officeart/2005/8/layout/process4"/>
    <dgm:cxn modelId="{FB70D897-16E2-41AE-846F-CF7285D538B7}" type="presParOf" srcId="{945FB243-183C-417D-BA59-DE2A7FFB02FB}" destId="{57C1E7BA-EBE9-4C40-8AD8-0C73AC1CBED4}" srcOrd="2" destOrd="0" presId="urn:microsoft.com/office/officeart/2005/8/layout/process4"/>
    <dgm:cxn modelId="{088DBF97-9CF3-4A87-93C1-43D051FC1790}" type="presParOf" srcId="{57C1E7BA-EBE9-4C40-8AD8-0C73AC1CBED4}" destId="{FB244897-546C-4774-889C-E3DDC636EDB6}" srcOrd="0" destOrd="0" presId="urn:microsoft.com/office/officeart/2005/8/layout/process4"/>
    <dgm:cxn modelId="{E477CB38-7EFB-4145-BACD-D89B017885B0}" type="presParOf" srcId="{57C1E7BA-EBE9-4C40-8AD8-0C73AC1CBED4}" destId="{B61DC849-A0A7-4511-945F-CB7926E026ED}" srcOrd="1" destOrd="0" presId="urn:microsoft.com/office/officeart/2005/8/layout/process4"/>
    <dgm:cxn modelId="{4E79B4AA-B8DA-4758-AB35-C97172A71F29}" type="presParOf" srcId="{57C1E7BA-EBE9-4C40-8AD8-0C73AC1CBED4}" destId="{5BCB82FB-42CA-4BEC-B6F7-FF580849ECC9}" srcOrd="2" destOrd="0" presId="urn:microsoft.com/office/officeart/2005/8/layout/process4"/>
    <dgm:cxn modelId="{21D97154-FD98-4098-95A1-1D52368A7F4B}" type="presParOf" srcId="{57C1E7BA-EBE9-4C40-8AD8-0C73AC1CBED4}" destId="{579A47CA-AD29-4184-B309-360C6AFC59F8}" srcOrd="3" destOrd="0" presId="urn:microsoft.com/office/officeart/2005/8/layout/process4"/>
    <dgm:cxn modelId="{D4CCC5E6-C7DE-48F4-8237-4AE0838C6832}" type="presParOf" srcId="{57C1E7BA-EBE9-4C40-8AD8-0C73AC1CBED4}" destId="{94362E6E-6081-453D-A719-7A789B665C77}" srcOrd="4" destOrd="0" presId="urn:microsoft.com/office/officeart/2005/8/layout/process4"/>
    <dgm:cxn modelId="{2D9797D3-0E98-4627-B6C4-672BD35553EB}" type="presParOf" srcId="{5F05B64E-AEA1-4433-B7D7-BA82770744EB}" destId="{0DBE11EC-E1AD-46A2-932D-B1816E7A8853}" srcOrd="1" destOrd="0" presId="urn:microsoft.com/office/officeart/2005/8/layout/process4"/>
    <dgm:cxn modelId="{F1F0675A-1AD4-454B-BB09-5B16F079BB0F}" type="presParOf" srcId="{5F05B64E-AEA1-4433-B7D7-BA82770744EB}" destId="{B0C87D02-4251-4A99-BD5E-88DBD207233D}" srcOrd="2" destOrd="0" presId="urn:microsoft.com/office/officeart/2005/8/layout/process4"/>
    <dgm:cxn modelId="{DBFA6527-5050-4E85-A097-B6D46B8D0297}" type="presParOf" srcId="{B0C87D02-4251-4A99-BD5E-88DBD207233D}" destId="{17A53EF8-07B0-4AFD-9F1C-C28FE9C2FD77}" srcOrd="0" destOrd="0" presId="urn:microsoft.com/office/officeart/2005/8/layout/process4"/>
    <dgm:cxn modelId="{8D367B5E-4733-4A51-A0D5-3C97DB053F4D}" type="presParOf" srcId="{B0C87D02-4251-4A99-BD5E-88DBD207233D}" destId="{F897B8A4-2593-479E-A097-7767919DDC0B}" srcOrd="1" destOrd="0" presId="urn:microsoft.com/office/officeart/2005/8/layout/process4"/>
    <dgm:cxn modelId="{E449128F-F46C-4D61-B6DE-4FFAA59D6DBC}" type="presParOf" srcId="{B0C87D02-4251-4A99-BD5E-88DBD207233D}" destId="{D2CAE91C-7F0A-4DC9-BF27-6D1C72898A2C}" srcOrd="2" destOrd="0" presId="urn:microsoft.com/office/officeart/2005/8/layout/process4"/>
    <dgm:cxn modelId="{4134225B-7365-4F65-BF72-4109C18BFF9B}" type="presParOf" srcId="{D2CAE91C-7F0A-4DC9-BF27-6D1C72898A2C}" destId="{FA36ABE6-F1E1-4C74-9871-665B3044B504}" srcOrd="0" destOrd="0" presId="urn:microsoft.com/office/officeart/2005/8/layout/process4"/>
    <dgm:cxn modelId="{7BD24615-2CC2-4804-A3EF-322676DCABED}" type="presParOf" srcId="{D2CAE91C-7F0A-4DC9-BF27-6D1C72898A2C}" destId="{6C725BD7-6D47-4804-89FE-13813260BABB}" srcOrd="1" destOrd="0" presId="urn:microsoft.com/office/officeart/2005/8/layout/process4"/>
    <dgm:cxn modelId="{76CADBEC-F18F-4D2E-A923-220568C9FD56}" type="presParOf" srcId="{D2CAE91C-7F0A-4DC9-BF27-6D1C72898A2C}" destId="{0F29972D-E67C-4839-828B-6EBDB8DEAAEE}" srcOrd="2" destOrd="0" presId="urn:microsoft.com/office/officeart/2005/8/layout/process4"/>
    <dgm:cxn modelId="{772EF38C-9FA8-43A5-BEAE-B21255339D5B}" type="presParOf" srcId="{5F05B64E-AEA1-4433-B7D7-BA82770744EB}" destId="{50BE3C7F-CA6D-4882-A7F3-DDB28984B09C}" srcOrd="3" destOrd="0" presId="urn:microsoft.com/office/officeart/2005/8/layout/process4"/>
    <dgm:cxn modelId="{8675E22E-18F3-4AA2-BE9C-07A0E9234C97}" type="presParOf" srcId="{5F05B64E-AEA1-4433-B7D7-BA82770744EB}" destId="{96FDB310-9468-4A79-8E54-44D67FC2F17C}" srcOrd="4" destOrd="0" presId="urn:microsoft.com/office/officeart/2005/8/layout/process4"/>
    <dgm:cxn modelId="{4E8C300E-7108-42BF-B7A3-C01259C1C604}" type="presParOf" srcId="{96FDB310-9468-4A79-8E54-44D67FC2F17C}" destId="{6CB7C739-81C9-4ED6-9536-2C266FC5348F}" srcOrd="0" destOrd="0" presId="urn:microsoft.com/office/officeart/2005/8/layout/process4"/>
    <dgm:cxn modelId="{FA2352DF-37B9-4948-96B2-D2CF0BAEC9D1}" type="presParOf" srcId="{96FDB310-9468-4A79-8E54-44D67FC2F17C}" destId="{C426628A-1D98-44AD-9F04-FBB0C7AD99D0}" srcOrd="1" destOrd="0" presId="urn:microsoft.com/office/officeart/2005/8/layout/process4"/>
    <dgm:cxn modelId="{B890FE77-4510-4E5B-99C7-946A7FE3742C}" type="presParOf" srcId="{96FDB310-9468-4A79-8E54-44D67FC2F17C}" destId="{9E96C6CC-000C-4B30-AA35-41D1BF24F928}" srcOrd="2" destOrd="0" presId="urn:microsoft.com/office/officeart/2005/8/layout/process4"/>
    <dgm:cxn modelId="{CD24A173-6AEF-4DC0-950C-613C1F47F849}" type="presParOf" srcId="{9E96C6CC-000C-4B30-AA35-41D1BF24F928}" destId="{FFB4A47F-A657-4040-B9D3-1308F7B37399}" srcOrd="0" destOrd="0" presId="urn:microsoft.com/office/officeart/2005/8/layout/process4"/>
    <dgm:cxn modelId="{28EE086D-68D0-4731-848E-69E0F39BAE26}" type="presParOf" srcId="{9E96C6CC-000C-4B30-AA35-41D1BF24F928}" destId="{2D32854F-6F3A-4635-B9E3-EE36855DB5F8}" srcOrd="1" destOrd="0" presId="urn:microsoft.com/office/officeart/2005/8/layout/process4"/>
    <dgm:cxn modelId="{91654A25-8AD4-4B6C-86C1-E1311B71359D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DC0C25C4-775E-41FE-82EF-3A8EC916671B}" type="presOf" srcId="{D6FA47E8-581E-49CD-8BF2-0C2FC83C6702}" destId="{C9937954-5D73-4A53-B904-8B3994A115AB}" srcOrd="0" destOrd="0" presId="urn:microsoft.com/office/officeart/2009/3/layout/IncreasingArrowsProcess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A93EC9CC-4C42-4A0D-919E-FCB709E1243F}" type="presOf" srcId="{630B9A79-0F13-4A68-83A2-350249367D77}" destId="{8EC5CADF-EF7E-4F27-8E65-EA96A7B9A71D}" srcOrd="0" destOrd="0" presId="urn:microsoft.com/office/officeart/2009/3/layout/IncreasingArrowsProcess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6BE0DF05-6402-4AA9-9CC9-EC7A1AE9FB26}" type="presOf" srcId="{B083A370-B684-440C-B12C-B4E71894054A}" destId="{4967F57D-5DA8-4AD5-9546-F790B1E1FA0A}" srcOrd="0" destOrd="0" presId="urn:microsoft.com/office/officeart/2009/3/layout/IncreasingArrowsProcess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BA3EA347-DC15-41A7-B9D8-7858B81AF4E8}" type="presOf" srcId="{5885A5C4-3C2F-45E7-8FDF-08267A4424FC}" destId="{74FC3293-916E-4150-ABC2-46A9CAFBD4E1}" srcOrd="0" destOrd="0" presId="urn:microsoft.com/office/officeart/2009/3/layout/IncreasingArrowsProcess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BF988453-6AA9-4057-802F-BA38358B8841}" type="presOf" srcId="{222CCE41-CD7C-4A1C-A492-1640D38FB7C9}" destId="{0CD82B2E-AE47-4AEC-A806-1DEA6AEA6C38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68A4B644-4E46-47A4-A84E-0B5B446F3A65}" type="presOf" srcId="{03624C03-41C3-4954-BD35-C9F749B3846D}" destId="{B0C26EDE-A5A8-46C8-ADB7-848795BE8B1F}" srcOrd="0" destOrd="0" presId="urn:microsoft.com/office/officeart/2009/3/layout/IncreasingArrowsProcess"/>
    <dgm:cxn modelId="{7E70EE98-CB15-4E60-B2FA-4C61C7CE290E}" type="presOf" srcId="{492D23AD-5E20-4818-812A-267B87561718}" destId="{C7BEC4EE-6F56-4CAC-B9E2-C2002D9555A5}" srcOrd="0" destOrd="0" presId="urn:microsoft.com/office/officeart/2009/3/layout/IncreasingArrowsProcess"/>
    <dgm:cxn modelId="{93FCD771-C207-4B7C-9984-DB407FD51F52}" type="presOf" srcId="{A9B43EF2-383C-470D-B7F3-05BC1073C854}" destId="{8EB723BB-226C-4D8E-9C8F-3BC6EFCC03FB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F243B3C6-A317-4A19-8309-5A7C5005475F}" type="presOf" srcId="{9745B43B-A895-4CE2-A82C-01B8A6EC89C0}" destId="{3BD18C96-D45A-4B71-B5B5-B0C6FC55D039}" srcOrd="0" destOrd="0" presId="urn:microsoft.com/office/officeart/2009/3/layout/IncreasingArrowsProcess"/>
    <dgm:cxn modelId="{948A82AE-CAC1-41E7-8BC3-B36781AA0358}" type="presOf" srcId="{3C242284-50C7-4B9D-A866-0CF057E23FB1}" destId="{A44A4C86-F22A-41AB-A79B-E2AD6698B61E}" srcOrd="0" destOrd="0" presId="urn:microsoft.com/office/officeart/2009/3/layout/IncreasingArrowsProcess"/>
    <dgm:cxn modelId="{6DE37186-D526-4FE1-9401-C2EEB0BE203D}" type="presOf" srcId="{84A6F5A7-5758-48E8-9B7F-CA0F88B37F8A}" destId="{79270A26-50A4-4D55-9ADA-50D6D53B25E5}" srcOrd="0" destOrd="0" presId="urn:microsoft.com/office/officeart/2009/3/layout/IncreasingArrowsProcess"/>
    <dgm:cxn modelId="{F5F470B1-9200-4245-98A8-89C4F68BEF54}" type="presParOf" srcId="{C9937954-5D73-4A53-B904-8B3994A115AB}" destId="{8EB723BB-226C-4D8E-9C8F-3BC6EFCC03FB}" srcOrd="0" destOrd="0" presId="urn:microsoft.com/office/officeart/2009/3/layout/IncreasingArrowsProcess"/>
    <dgm:cxn modelId="{6F39EDBB-A9FA-4729-8968-CAD4B96352DA}" type="presParOf" srcId="{C9937954-5D73-4A53-B904-8B3994A115AB}" destId="{C7BEC4EE-6F56-4CAC-B9E2-C2002D9555A5}" srcOrd="1" destOrd="0" presId="urn:microsoft.com/office/officeart/2009/3/layout/IncreasingArrowsProcess"/>
    <dgm:cxn modelId="{E9E51E79-7451-42B0-BB25-0B67C2599F49}" type="presParOf" srcId="{C9937954-5D73-4A53-B904-8B3994A115AB}" destId="{3BD18C96-D45A-4B71-B5B5-B0C6FC55D039}" srcOrd="2" destOrd="0" presId="urn:microsoft.com/office/officeart/2009/3/layout/IncreasingArrowsProcess"/>
    <dgm:cxn modelId="{53631AD9-12E0-46C5-BF13-F5A66C22014C}" type="presParOf" srcId="{C9937954-5D73-4A53-B904-8B3994A115AB}" destId="{79270A26-50A4-4D55-9ADA-50D6D53B25E5}" srcOrd="3" destOrd="0" presId="urn:microsoft.com/office/officeart/2009/3/layout/IncreasingArrowsProcess"/>
    <dgm:cxn modelId="{261738C6-98BA-4A05-BA92-C0F04B889FE6}" type="presParOf" srcId="{C9937954-5D73-4A53-B904-8B3994A115AB}" destId="{A44A4C86-F22A-41AB-A79B-E2AD6698B61E}" srcOrd="4" destOrd="0" presId="urn:microsoft.com/office/officeart/2009/3/layout/IncreasingArrowsProcess"/>
    <dgm:cxn modelId="{1CF2ABF0-D260-4932-9063-FA04D1E2BECE}" type="presParOf" srcId="{C9937954-5D73-4A53-B904-8B3994A115AB}" destId="{8EC5CADF-EF7E-4F27-8E65-EA96A7B9A71D}" srcOrd="5" destOrd="0" presId="urn:microsoft.com/office/officeart/2009/3/layout/IncreasingArrowsProcess"/>
    <dgm:cxn modelId="{BDFF1068-33C5-4B9B-840B-CFF2E5C13668}" type="presParOf" srcId="{C9937954-5D73-4A53-B904-8B3994A115AB}" destId="{0CD82B2E-AE47-4AEC-A806-1DEA6AEA6C38}" srcOrd="6" destOrd="0" presId="urn:microsoft.com/office/officeart/2009/3/layout/IncreasingArrowsProcess"/>
    <dgm:cxn modelId="{BECA2A9E-DEC6-4F0E-B345-4291793D87C3}" type="presParOf" srcId="{C9937954-5D73-4A53-B904-8B3994A115AB}" destId="{B0C26EDE-A5A8-46C8-ADB7-848795BE8B1F}" srcOrd="7" destOrd="0" presId="urn:microsoft.com/office/officeart/2009/3/layout/IncreasingArrowsProcess"/>
    <dgm:cxn modelId="{D5A29FBF-9003-44F7-9884-42B52CB2847B}" type="presParOf" srcId="{C9937954-5D73-4A53-B904-8B3994A115AB}" destId="{74FC3293-916E-4150-ABC2-46A9CAFBD4E1}" srcOrd="8" destOrd="0" presId="urn:microsoft.com/office/officeart/2009/3/layout/IncreasingArrowsProcess"/>
    <dgm:cxn modelId="{085CA4F7-2C81-42D2-BAB3-85E5B35076E4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F4CDF654-AE53-4CB4-8159-4973A246B957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2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Mapa de Procesos</a:t>
          </a:r>
          <a:endParaRPr lang="es-PE" sz="1600" dirty="0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50FC705E-78F8-4F37-969A-A9312F401E8D}">
      <dgm:prSet custT="1"/>
      <dgm:spPr/>
      <dgm:t>
        <a:bodyPr/>
        <a:lstStyle/>
        <a:p>
          <a:r>
            <a:rPr lang="es-ES" sz="1600" dirty="0" smtClean="0"/>
            <a:t>Mapa de Procesos - Objetivos</a:t>
          </a:r>
          <a:endParaRPr lang="es-PE" sz="1600" dirty="0" smtClean="0"/>
        </a:p>
      </dgm:t>
    </dgm:pt>
    <dgm:pt modelId="{6174C003-C413-4814-922E-3B7D1FC52FB0}" type="parTrans" cxnId="{BEB14B9C-31B9-427E-BBA9-B94DD515BE50}">
      <dgm:prSet/>
      <dgm:spPr/>
      <dgm:t>
        <a:bodyPr/>
        <a:lstStyle/>
        <a:p>
          <a:endParaRPr lang="es-PE"/>
        </a:p>
      </dgm:t>
    </dgm:pt>
    <dgm:pt modelId="{61012B75-7143-4462-988F-13D021C547A5}" type="sibTrans" cxnId="{BEB14B9C-31B9-427E-BBA9-B94DD515BE50}">
      <dgm:prSet/>
      <dgm:spPr/>
      <dgm:t>
        <a:bodyPr/>
        <a:lstStyle/>
        <a:p>
          <a:endParaRPr lang="es-PE"/>
        </a:p>
      </dgm:t>
    </dgm:pt>
    <dgm:pt modelId="{E1327DF1-407F-4794-AC61-81B7343897F2}">
      <dgm:prSet custT="1"/>
      <dgm:spPr/>
      <dgm:t>
        <a:bodyPr/>
        <a:lstStyle/>
        <a:p>
          <a:r>
            <a:rPr lang="es-ES" sz="1600" dirty="0" smtClean="0"/>
            <a:t>Definición  de Procesos</a:t>
          </a:r>
          <a:endParaRPr lang="es-PE" sz="1600" dirty="0" smtClean="0"/>
        </a:p>
      </dgm:t>
    </dgm:pt>
    <dgm:pt modelId="{56CC7CD0-F340-442A-9511-101E7596D5F3}" type="parTrans" cxnId="{6391956B-3A11-484E-99A8-88BB7C31ED72}">
      <dgm:prSet/>
      <dgm:spPr/>
      <dgm:t>
        <a:bodyPr/>
        <a:lstStyle/>
        <a:p>
          <a:endParaRPr lang="es-PE"/>
        </a:p>
      </dgm:t>
    </dgm:pt>
    <dgm:pt modelId="{8CFC9E8A-9D32-47AB-BADA-E212479D3BE5}" type="sibTrans" cxnId="{6391956B-3A11-484E-99A8-88BB7C31ED72}">
      <dgm:prSet/>
      <dgm:spPr/>
      <dgm:t>
        <a:bodyPr/>
        <a:lstStyle/>
        <a:p>
          <a:endParaRPr lang="es-PE"/>
        </a:p>
      </dgm:t>
    </dgm:pt>
    <dgm:pt modelId="{D540D66A-B871-4566-9474-F6CB192ED147}">
      <dgm:prSet custT="1"/>
      <dgm:spPr/>
      <dgm:t>
        <a:bodyPr/>
        <a:lstStyle/>
        <a:p>
          <a:r>
            <a:rPr lang="es-ES" sz="1600" dirty="0" smtClean="0"/>
            <a:t>Arquitectura de Procesos</a:t>
          </a:r>
          <a:endParaRPr lang="es-PE" sz="1600" dirty="0" smtClean="0"/>
        </a:p>
      </dgm:t>
    </dgm:pt>
    <dgm:pt modelId="{54BBD327-F20D-40D8-B6E6-257E293B615A}" type="parTrans" cxnId="{6F4A024A-0781-42DC-84BC-234766DD9B03}">
      <dgm:prSet/>
      <dgm:spPr/>
      <dgm:t>
        <a:bodyPr/>
        <a:lstStyle/>
        <a:p>
          <a:endParaRPr lang="es-PE"/>
        </a:p>
      </dgm:t>
    </dgm:pt>
    <dgm:pt modelId="{0FE0B88E-5E07-4331-88DF-3BE3D1BA618A}" type="sibTrans" cxnId="{6F4A024A-0781-42DC-84BC-234766DD9B03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custT="1"/>
      <dgm:spPr/>
      <dgm:t>
        <a:bodyPr/>
        <a:lstStyle/>
        <a:p>
          <a:r>
            <a:rPr lang="es-ES" sz="1600" dirty="0" smtClean="0"/>
            <a:t>Modelo de Dominio</a:t>
          </a:r>
          <a:endParaRPr lang="es-PE" sz="1600" dirty="0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8ACBA585-6B84-4F36-9AD2-CA3060BD1EB4}">
      <dgm:prSet custT="1"/>
      <dgm:spPr/>
      <dgm:t>
        <a:bodyPr/>
        <a:lstStyle/>
        <a:p>
          <a:r>
            <a:rPr lang="es-ES" sz="1600" dirty="0" smtClean="0"/>
            <a:t>Matriz de Asignación de Responsabilidades (RAM)</a:t>
          </a:r>
          <a:endParaRPr lang="es-PE" sz="1600" dirty="0" smtClean="0"/>
        </a:p>
      </dgm:t>
    </dgm:pt>
    <dgm:pt modelId="{35FBC60B-B567-49B0-A0FC-F5DC432FD4FF}" type="parTrans" cxnId="{118D550D-83C9-4364-98CC-F5FC2A755B8B}">
      <dgm:prSet/>
      <dgm:spPr/>
      <dgm:t>
        <a:bodyPr/>
        <a:lstStyle/>
        <a:p>
          <a:endParaRPr lang="es-PE"/>
        </a:p>
      </dgm:t>
    </dgm:pt>
    <dgm:pt modelId="{C9692E8D-74C9-48B5-B969-C9D46422FB31}" type="sibTrans" cxnId="{118D550D-83C9-4364-98CC-F5FC2A755B8B}">
      <dgm:prSet/>
      <dgm:spPr/>
      <dgm:t>
        <a:bodyPr/>
        <a:lstStyle/>
        <a:p>
          <a:endParaRPr lang="es-PE"/>
        </a:p>
      </dgm:t>
    </dgm:pt>
    <dgm:pt modelId="{F7C58E37-98B8-4977-A6ED-D1E882541186}">
      <dgm:prSet custT="1"/>
      <dgm:spPr/>
      <dgm:t>
        <a:bodyPr/>
        <a:lstStyle/>
        <a:p>
          <a:r>
            <a:rPr lang="es-ES" sz="1600" dirty="0" smtClean="0"/>
            <a:t>Stakeholders Empresariales</a:t>
          </a:r>
          <a:endParaRPr lang="es-PE" sz="1600" dirty="0"/>
        </a:p>
      </dgm:t>
    </dgm:pt>
    <dgm:pt modelId="{30BB64B0-EDB8-4777-B415-732D8017A6E9}" type="parTrans" cxnId="{B51098D2-60A3-4A87-B14D-99C57427ACCF}">
      <dgm:prSet/>
      <dgm:spPr/>
      <dgm:t>
        <a:bodyPr/>
        <a:lstStyle/>
        <a:p>
          <a:endParaRPr lang="es-PE"/>
        </a:p>
      </dgm:t>
    </dgm:pt>
    <dgm:pt modelId="{AD8673F3-9D92-4A06-A8ED-203E3C631055}" type="sibTrans" cxnId="{B51098D2-60A3-4A87-B14D-99C57427ACCF}">
      <dgm:prSet/>
      <dgm:spPr/>
      <dgm:t>
        <a:bodyPr/>
        <a:lstStyle/>
        <a:p>
          <a:endParaRPr lang="es-PE"/>
        </a:p>
      </dgm:t>
    </dgm:pt>
    <dgm:pt modelId="{D48C7B06-5FEF-40AC-A457-A2EA167A6366}">
      <dgm:prSet custT="1"/>
      <dgm:spPr/>
      <dgm:t>
        <a:bodyPr/>
        <a:lstStyle/>
        <a:p>
          <a:r>
            <a:rPr lang="es-ES" sz="1600" dirty="0" smtClean="0"/>
            <a:t>Reglas de Negocio</a:t>
          </a:r>
          <a:endParaRPr lang="es-PE" sz="1600" dirty="0"/>
        </a:p>
      </dgm:t>
    </dgm:pt>
    <dgm:pt modelId="{98625DA9-C612-4CCD-80CC-A8B73D361271}" type="parTrans" cxnId="{FC5BBF16-FF39-4CB4-90CC-CEA94A220D47}">
      <dgm:prSet/>
      <dgm:spPr/>
      <dgm:t>
        <a:bodyPr/>
        <a:lstStyle/>
        <a:p>
          <a:endParaRPr lang="es-PE"/>
        </a:p>
      </dgm:t>
    </dgm:pt>
    <dgm:pt modelId="{659B545E-03B2-40E9-90C2-D0EFAE98F073}" type="sibTrans" cxnId="{FC5BBF16-FF39-4CB4-90CC-CEA94A220D47}">
      <dgm:prSet/>
      <dgm:spPr/>
      <dgm:t>
        <a:bodyPr/>
        <a:lstStyle/>
        <a:p>
          <a:endParaRPr lang="es-PE"/>
        </a:p>
      </dgm:t>
    </dgm:pt>
    <dgm:pt modelId="{61F688E2-B8E8-403B-A4D7-D7F4CF8637B8}">
      <dgm:prSet custT="1"/>
      <dgm:spPr/>
      <dgm:t>
        <a:bodyPr/>
        <a:lstStyle/>
        <a:p>
          <a:r>
            <a:rPr lang="es-ES" sz="1600" dirty="0" smtClean="0"/>
            <a:t>Mapeo Entidad – Proceso</a:t>
          </a:r>
          <a:endParaRPr lang="es-PE" sz="1600" dirty="0"/>
        </a:p>
      </dgm:t>
    </dgm:pt>
    <dgm:pt modelId="{9061AE4A-C91E-41E2-8F9A-2CF27AF149B1}" type="parTrans" cxnId="{F4C4AD32-7960-4E81-8073-CFE1856080E5}">
      <dgm:prSet/>
      <dgm:spPr/>
      <dgm:t>
        <a:bodyPr/>
        <a:lstStyle/>
        <a:p>
          <a:endParaRPr lang="es-PE"/>
        </a:p>
      </dgm:t>
    </dgm:pt>
    <dgm:pt modelId="{83E0F65A-68C3-466E-879D-E74F4BF6F055}" type="sibTrans" cxnId="{F4C4AD32-7960-4E81-8073-CFE1856080E5}">
      <dgm:prSet/>
      <dgm:spPr/>
      <dgm:t>
        <a:bodyPr/>
        <a:lstStyle/>
        <a:p>
          <a:endParaRPr lang="es-PE"/>
        </a:p>
      </dgm:t>
    </dgm:pt>
    <dgm:pt modelId="{50B3535A-9A64-4685-AE64-8989658E52B9}">
      <dgm:prSet custT="1"/>
      <dgm:spPr/>
      <dgm:t>
        <a:bodyPr/>
        <a:lstStyle/>
        <a:p>
          <a:r>
            <a:rPr lang="es-ES" sz="1600" dirty="0" smtClean="0"/>
            <a:t>Priorización de Procesos</a:t>
          </a:r>
          <a:endParaRPr lang="es-PE" sz="1600" dirty="0"/>
        </a:p>
      </dgm:t>
    </dgm:pt>
    <dgm:pt modelId="{C632C9CF-93F6-49E3-93F9-5888170474DD}" type="parTrans" cxnId="{C4EADBE2-5994-41D5-9DDB-2229F426E397}">
      <dgm:prSet/>
      <dgm:spPr/>
      <dgm:t>
        <a:bodyPr/>
        <a:lstStyle/>
        <a:p>
          <a:endParaRPr lang="es-PE"/>
        </a:p>
      </dgm:t>
    </dgm:pt>
    <dgm:pt modelId="{69F27F9C-23F9-4FE7-8BF1-9FD4F23CFD98}" type="sibTrans" cxnId="{C4EADBE2-5994-41D5-9DDB-2229F426E397}">
      <dgm:prSet/>
      <dgm:spPr/>
      <dgm:t>
        <a:bodyPr/>
        <a:lstStyle/>
        <a:p>
          <a:endParaRPr lang="es-PE"/>
        </a:p>
      </dgm:t>
    </dgm:pt>
    <dgm:pt modelId="{62F705B3-D2D8-4CF2-BF83-A8366D52A55C}">
      <dgm:prSet custT="1"/>
      <dgm:spPr/>
      <dgm:t>
        <a:bodyPr/>
        <a:lstStyle/>
        <a:p>
          <a:r>
            <a:rPr lang="es-ES" sz="1600" dirty="0" smtClean="0"/>
            <a:t>Priorización de Entidades</a:t>
          </a:r>
          <a:endParaRPr lang="es-PE" sz="1600" dirty="0"/>
        </a:p>
      </dgm:t>
    </dgm:pt>
    <dgm:pt modelId="{F3F8858F-BEEE-4E56-B5EC-35447BF13606}" type="parTrans" cxnId="{920047BA-9BDB-47DA-9A11-16A01A85A0E8}">
      <dgm:prSet/>
      <dgm:spPr/>
      <dgm:t>
        <a:bodyPr/>
        <a:lstStyle/>
        <a:p>
          <a:endParaRPr lang="es-PE"/>
        </a:p>
      </dgm:t>
    </dgm:pt>
    <dgm:pt modelId="{E00A7594-D2D0-42A5-B412-364B5F62CAB6}" type="sibTrans" cxnId="{920047BA-9BDB-47DA-9A11-16A01A85A0E8}">
      <dgm:prSet/>
      <dgm:spPr/>
      <dgm:t>
        <a:bodyPr/>
        <a:lstStyle/>
        <a:p>
          <a:endParaRPr lang="es-PE"/>
        </a:p>
      </dgm:t>
    </dgm:pt>
    <dgm:pt modelId="{891D777F-948C-4A37-A94C-88823F92F459}">
      <dgm:prSet custT="1"/>
      <dgm:spPr/>
      <dgm:t>
        <a:bodyPr/>
        <a:lstStyle/>
        <a:p>
          <a:r>
            <a:rPr lang="es-ES" sz="1600" dirty="0" smtClean="0"/>
            <a:t>Descomposición Funcional</a:t>
          </a:r>
          <a:endParaRPr lang="es-PE" sz="1600" dirty="0"/>
        </a:p>
      </dgm:t>
    </dgm:pt>
    <dgm:pt modelId="{E5617A6E-5544-4EFD-B2FE-6BDA791BFD21}" type="parTrans" cxnId="{F6C9E7A7-F42E-4803-B447-B38BC599F640}">
      <dgm:prSet/>
      <dgm:spPr/>
      <dgm:t>
        <a:bodyPr/>
        <a:lstStyle/>
        <a:p>
          <a:endParaRPr lang="es-PE"/>
        </a:p>
      </dgm:t>
    </dgm:pt>
    <dgm:pt modelId="{869037B3-48B7-4EE0-874A-B8B4AB6AD7FA}" type="sibTrans" cxnId="{F6C9E7A7-F42E-4803-B447-B38BC599F640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>
        <a:noFill/>
        <a:ln>
          <a:noFill/>
        </a:ln>
      </dgm:spPr>
      <dgm:t>
        <a:bodyPr/>
        <a:lstStyle/>
        <a:p>
          <a:endParaRPr lang="es-PE" sz="1600" b="1" dirty="0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12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B7351C-1A42-4BC8-BBA7-C5B237B79FC5}" type="pres">
      <dgm:prSet presAssocID="{50FC705E-78F8-4F37-969A-A9312F401E8D}" presName="childComposite" presStyleCnt="0">
        <dgm:presLayoutVars>
          <dgm:chMax val="0"/>
          <dgm:chPref val="0"/>
        </dgm:presLayoutVars>
      </dgm:prSet>
      <dgm:spPr/>
    </dgm:pt>
    <dgm:pt modelId="{D9949E5B-2F44-4F1F-901C-BAE76FEFCF30}" type="pres">
      <dgm:prSet presAssocID="{50FC705E-78F8-4F37-969A-A9312F401E8D}" presName="ChildAccent" presStyleLbl="solidFgAcc1" presStyleIdx="1" presStyleCnt="12"/>
      <dgm:spPr/>
    </dgm:pt>
    <dgm:pt modelId="{C26868EE-D68D-4D23-B0AF-BEAC8C41ACC2}" type="pres">
      <dgm:prSet presAssocID="{50FC705E-78F8-4F37-969A-A9312F401E8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16D183-71CD-463E-AC3D-15FAC25C9EA8}" type="pres">
      <dgm:prSet presAssocID="{E1327DF1-407F-4794-AC61-81B7343897F2}" presName="childComposite" presStyleCnt="0">
        <dgm:presLayoutVars>
          <dgm:chMax val="0"/>
          <dgm:chPref val="0"/>
        </dgm:presLayoutVars>
      </dgm:prSet>
      <dgm:spPr/>
    </dgm:pt>
    <dgm:pt modelId="{C7F62DED-7E7E-46AE-9B46-B7B35B1AE410}" type="pres">
      <dgm:prSet presAssocID="{E1327DF1-407F-4794-AC61-81B7343897F2}" presName="ChildAccent" presStyleLbl="solidFgAcc1" presStyleIdx="2" presStyleCnt="12"/>
      <dgm:spPr/>
    </dgm:pt>
    <dgm:pt modelId="{CFF446D1-89AF-41F4-8A1E-33D57E7CB0EC}" type="pres">
      <dgm:prSet presAssocID="{E1327DF1-407F-4794-AC61-81B7343897F2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699DAF-F63F-44E8-B546-1C932E778229}" type="pres">
      <dgm:prSet presAssocID="{D540D66A-B871-4566-9474-F6CB192ED147}" presName="childComposite" presStyleCnt="0">
        <dgm:presLayoutVars>
          <dgm:chMax val="0"/>
          <dgm:chPref val="0"/>
        </dgm:presLayoutVars>
      </dgm:prSet>
      <dgm:spPr/>
    </dgm:pt>
    <dgm:pt modelId="{A50B8161-99EA-4263-BCF0-7FE7118EF809}" type="pres">
      <dgm:prSet presAssocID="{D540D66A-B871-4566-9474-F6CB192ED147}" presName="ChildAccent" presStyleLbl="solidFgAcc1" presStyleIdx="3" presStyleCnt="12"/>
      <dgm:spPr/>
    </dgm:pt>
    <dgm:pt modelId="{79DACC31-E8D5-45D8-AE21-303FE97CDEBE}" type="pres">
      <dgm:prSet presAssocID="{D540D66A-B871-4566-9474-F6CB192ED14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B8C340-1800-4018-BA48-4820841EAB7F}" type="pres">
      <dgm:prSet presAssocID="{8ACBA585-6B84-4F36-9AD2-CA3060BD1EB4}" presName="childComposite" presStyleCnt="0">
        <dgm:presLayoutVars>
          <dgm:chMax val="0"/>
          <dgm:chPref val="0"/>
        </dgm:presLayoutVars>
      </dgm:prSet>
      <dgm:spPr/>
    </dgm:pt>
    <dgm:pt modelId="{8D997CB3-9D81-405D-A1B8-11D7AC1B67F0}" type="pres">
      <dgm:prSet presAssocID="{8ACBA585-6B84-4F36-9AD2-CA3060BD1EB4}" presName="ChildAccent" presStyleLbl="solidFgAcc1" presStyleIdx="4" presStyleCnt="12"/>
      <dgm:spPr/>
    </dgm:pt>
    <dgm:pt modelId="{149CE519-B116-4B40-9340-23CE318769B7}" type="pres">
      <dgm:prSet presAssocID="{8ACBA585-6B84-4F36-9AD2-CA3060BD1EB4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BDC34F-6944-4A7F-BD59-F466444D388A}" type="pres">
      <dgm:prSet presAssocID="{F7C58E37-98B8-4977-A6ED-D1E882541186}" presName="childComposite" presStyleCnt="0">
        <dgm:presLayoutVars>
          <dgm:chMax val="0"/>
          <dgm:chPref val="0"/>
        </dgm:presLayoutVars>
      </dgm:prSet>
      <dgm:spPr/>
    </dgm:pt>
    <dgm:pt modelId="{D191E4D4-8AD8-41E2-8830-CA40FA234E98}" type="pres">
      <dgm:prSet presAssocID="{F7C58E37-98B8-4977-A6ED-D1E882541186}" presName="ChildAccent" presStyleLbl="solidFgAcc1" presStyleIdx="5" presStyleCnt="12"/>
      <dgm:spPr/>
    </dgm:pt>
    <dgm:pt modelId="{857C6AF1-6843-40D0-A208-4F732951E8F8}" type="pres">
      <dgm:prSet presAssocID="{F7C58E37-98B8-4977-A6ED-D1E882541186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-17067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6" presStyleCnt="12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CA4FEF-953E-4A32-A6D6-A0D8939B6C04}" type="pres">
      <dgm:prSet presAssocID="{D48C7B06-5FEF-40AC-A457-A2EA167A6366}" presName="childComposite" presStyleCnt="0">
        <dgm:presLayoutVars>
          <dgm:chMax val="0"/>
          <dgm:chPref val="0"/>
        </dgm:presLayoutVars>
      </dgm:prSet>
      <dgm:spPr/>
    </dgm:pt>
    <dgm:pt modelId="{BC61C9B8-4E17-466A-8F56-E0E9887BCA7E}" type="pres">
      <dgm:prSet presAssocID="{D48C7B06-5FEF-40AC-A457-A2EA167A6366}" presName="ChildAccent" presStyleLbl="solidFgAcc1" presStyleIdx="7" presStyleCnt="12"/>
      <dgm:spPr/>
    </dgm:pt>
    <dgm:pt modelId="{DAE83E0B-F351-41E5-BCA6-FFDFBFD24187}" type="pres">
      <dgm:prSet presAssocID="{D48C7B06-5FEF-40AC-A457-A2EA167A636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4CA390-2DA4-47E9-A1AB-C2761A182C1C}" type="pres">
      <dgm:prSet presAssocID="{61F688E2-B8E8-403B-A4D7-D7F4CF8637B8}" presName="childComposite" presStyleCnt="0">
        <dgm:presLayoutVars>
          <dgm:chMax val="0"/>
          <dgm:chPref val="0"/>
        </dgm:presLayoutVars>
      </dgm:prSet>
      <dgm:spPr/>
    </dgm:pt>
    <dgm:pt modelId="{E52A1BE9-BDB9-4E01-9D86-4B7DDB373B3A}" type="pres">
      <dgm:prSet presAssocID="{61F688E2-B8E8-403B-A4D7-D7F4CF8637B8}" presName="ChildAccent" presStyleLbl="solidFgAcc1" presStyleIdx="8" presStyleCnt="12"/>
      <dgm:spPr/>
    </dgm:pt>
    <dgm:pt modelId="{CEB6B7B4-44CF-4334-BB25-FD99F1317EE9}" type="pres">
      <dgm:prSet presAssocID="{61F688E2-B8E8-403B-A4D7-D7F4CF8637B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C627D3-2B0D-427F-8F47-172485497E24}" type="pres">
      <dgm:prSet presAssocID="{50B3535A-9A64-4685-AE64-8989658E52B9}" presName="childComposite" presStyleCnt="0">
        <dgm:presLayoutVars>
          <dgm:chMax val="0"/>
          <dgm:chPref val="0"/>
        </dgm:presLayoutVars>
      </dgm:prSet>
      <dgm:spPr/>
    </dgm:pt>
    <dgm:pt modelId="{1730F3B7-C2EC-4166-B74F-ECD7F96755DB}" type="pres">
      <dgm:prSet presAssocID="{50B3535A-9A64-4685-AE64-8989658E52B9}" presName="ChildAccent" presStyleLbl="solidFgAcc1" presStyleIdx="9" presStyleCnt="12"/>
      <dgm:spPr/>
    </dgm:pt>
    <dgm:pt modelId="{8C69E021-09BE-4A80-9092-C0FF2D082120}" type="pres">
      <dgm:prSet presAssocID="{50B3535A-9A64-4685-AE64-8989658E52B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ED8CDD-034C-4046-AAD9-82648DD14E84}" type="pres">
      <dgm:prSet presAssocID="{62F705B3-D2D8-4CF2-BF83-A8366D52A55C}" presName="childComposite" presStyleCnt="0">
        <dgm:presLayoutVars>
          <dgm:chMax val="0"/>
          <dgm:chPref val="0"/>
        </dgm:presLayoutVars>
      </dgm:prSet>
      <dgm:spPr/>
    </dgm:pt>
    <dgm:pt modelId="{A274FD29-F767-48F3-A4FC-04AE4C180467}" type="pres">
      <dgm:prSet presAssocID="{62F705B3-D2D8-4CF2-BF83-A8366D52A55C}" presName="ChildAccent" presStyleLbl="solidFgAcc1" presStyleIdx="10" presStyleCnt="12"/>
      <dgm:spPr/>
    </dgm:pt>
    <dgm:pt modelId="{CDB0E184-336E-4459-84E9-08EA45A5AD7A}" type="pres">
      <dgm:prSet presAssocID="{62F705B3-D2D8-4CF2-BF83-A8366D52A55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E4415AA-5DF1-4236-988D-DEAC81BBC503}" type="pres">
      <dgm:prSet presAssocID="{891D777F-948C-4A37-A94C-88823F92F459}" presName="childComposite" presStyleCnt="0">
        <dgm:presLayoutVars>
          <dgm:chMax val="0"/>
          <dgm:chPref val="0"/>
        </dgm:presLayoutVars>
      </dgm:prSet>
      <dgm:spPr/>
    </dgm:pt>
    <dgm:pt modelId="{B750A184-F94F-4296-A392-2AA8DE7725A4}" type="pres">
      <dgm:prSet presAssocID="{891D777F-948C-4A37-A94C-88823F92F459}" presName="ChildAccent" presStyleLbl="solidFgAcc1" presStyleIdx="11" presStyleCnt="12"/>
      <dgm:spPr/>
    </dgm:pt>
    <dgm:pt modelId="{41D058B1-3D80-4366-9B23-B05984237541}" type="pres">
      <dgm:prSet presAssocID="{891D777F-948C-4A37-A94C-88823F92F45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688086-C87F-4215-86B2-713661D87EC0}" type="presOf" srcId="{8ACBA585-6B84-4F36-9AD2-CA3060BD1EB4}" destId="{149CE519-B116-4B40-9340-23CE318769B7}" srcOrd="0" destOrd="0" presId="urn:microsoft.com/office/officeart/2008/layout/SquareAccentList"/>
    <dgm:cxn modelId="{C1D80D08-6B5B-4E1A-975C-EF14074A2855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C4EADBE2-5994-41D5-9DDB-2229F426E397}" srcId="{3187E4F2-7E1A-4AB4-97A8-C6808496C841}" destId="{50B3535A-9A64-4685-AE64-8989658E52B9}" srcOrd="3" destOrd="0" parTransId="{C632C9CF-93F6-49E3-93F9-5888170474DD}" sibTransId="{69F27F9C-23F9-4FE7-8BF1-9FD4F23CFD98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27C85B15-E83E-4462-B28E-7210DA0F2A26}" type="presOf" srcId="{D48C7B06-5FEF-40AC-A457-A2EA167A6366}" destId="{DAE83E0B-F351-41E5-BCA6-FFDFBFD24187}" srcOrd="0" destOrd="0" presId="urn:microsoft.com/office/officeart/2008/layout/SquareAccentList"/>
    <dgm:cxn modelId="{BEB14B9C-31B9-427E-BBA9-B94DD515BE50}" srcId="{821F724A-1E74-4F33-85C0-A9660A1C5922}" destId="{50FC705E-78F8-4F37-969A-A9312F401E8D}" srcOrd="1" destOrd="0" parTransId="{6174C003-C413-4814-922E-3B7D1FC52FB0}" sibTransId="{61012B75-7143-4462-988F-13D021C547A5}"/>
    <dgm:cxn modelId="{0614C2FE-2315-40A4-BFE0-A10D18673320}" type="presOf" srcId="{61F688E2-B8E8-403B-A4D7-D7F4CF8637B8}" destId="{CEB6B7B4-44CF-4334-BB25-FD99F1317EE9}" srcOrd="0" destOrd="0" presId="urn:microsoft.com/office/officeart/2008/layout/SquareAccentList"/>
    <dgm:cxn modelId="{6391956B-3A11-484E-99A8-88BB7C31ED72}" srcId="{821F724A-1E74-4F33-85C0-A9660A1C5922}" destId="{E1327DF1-407F-4794-AC61-81B7343897F2}" srcOrd="2" destOrd="0" parTransId="{56CC7CD0-F340-442A-9511-101E7596D5F3}" sibTransId="{8CFC9E8A-9D32-47AB-BADA-E212479D3BE5}"/>
    <dgm:cxn modelId="{B51098D2-60A3-4A87-B14D-99C57427ACCF}" srcId="{821F724A-1E74-4F33-85C0-A9660A1C5922}" destId="{F7C58E37-98B8-4977-A6ED-D1E882541186}" srcOrd="5" destOrd="0" parTransId="{30BB64B0-EDB8-4777-B415-732D8017A6E9}" sibTransId="{AD8673F3-9D92-4A06-A8ED-203E3C631055}"/>
    <dgm:cxn modelId="{4D1E180D-2309-42DD-B7B5-154078E00312}" type="presOf" srcId="{E1327DF1-407F-4794-AC61-81B7343897F2}" destId="{CFF446D1-89AF-41F4-8A1E-33D57E7CB0EC}" srcOrd="0" destOrd="0" presId="urn:microsoft.com/office/officeart/2008/layout/SquareAccentList"/>
    <dgm:cxn modelId="{FC5BBF16-FF39-4CB4-90CC-CEA94A220D47}" srcId="{3187E4F2-7E1A-4AB4-97A8-C6808496C841}" destId="{D48C7B06-5FEF-40AC-A457-A2EA167A6366}" srcOrd="1" destOrd="0" parTransId="{98625DA9-C612-4CCD-80CC-A8B73D361271}" sibTransId="{659B545E-03B2-40E9-90C2-D0EFAE98F073}"/>
    <dgm:cxn modelId="{FD74316E-8194-4012-9070-40B5EA0D3758}" type="presOf" srcId="{3187E4F2-7E1A-4AB4-97A8-C6808496C841}" destId="{C14CA48F-9FDF-4AC4-A5C3-5037A05BFFCB}" srcOrd="0" destOrd="0" presId="urn:microsoft.com/office/officeart/2008/layout/SquareAccentList"/>
    <dgm:cxn modelId="{1BF48CCA-DCD8-4959-A9F5-A9BB563BE532}" type="presOf" srcId="{F7C58E37-98B8-4977-A6ED-D1E882541186}" destId="{857C6AF1-6843-40D0-A208-4F732951E8F8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AF6ACB18-940E-4A2F-8298-3C7B7FB1A694}" type="presOf" srcId="{821F724A-1E74-4F33-85C0-A9660A1C5922}" destId="{531E20E0-23D9-4B4F-9352-E5CCF8890C1A}" srcOrd="0" destOrd="0" presId="urn:microsoft.com/office/officeart/2008/layout/SquareAccentList"/>
    <dgm:cxn modelId="{920047BA-9BDB-47DA-9A11-16A01A85A0E8}" srcId="{3187E4F2-7E1A-4AB4-97A8-C6808496C841}" destId="{62F705B3-D2D8-4CF2-BF83-A8366D52A55C}" srcOrd="4" destOrd="0" parTransId="{F3F8858F-BEEE-4E56-B5EC-35447BF13606}" sibTransId="{E00A7594-D2D0-42A5-B412-364B5F62CAB6}"/>
    <dgm:cxn modelId="{7BB3FBEF-AF26-4409-A079-1C8D05A4BAF1}" type="presOf" srcId="{62F705B3-D2D8-4CF2-BF83-A8366D52A55C}" destId="{CDB0E184-336E-4459-84E9-08EA45A5AD7A}" srcOrd="0" destOrd="0" presId="urn:microsoft.com/office/officeart/2008/layout/SquareAccentList"/>
    <dgm:cxn modelId="{F6C9E7A7-F42E-4803-B447-B38BC599F640}" srcId="{3187E4F2-7E1A-4AB4-97A8-C6808496C841}" destId="{891D777F-948C-4A37-A94C-88823F92F459}" srcOrd="5" destOrd="0" parTransId="{E5617A6E-5544-4EFD-B2FE-6BDA791BFD21}" sibTransId="{869037B3-48B7-4EE0-874A-B8B4AB6AD7FA}"/>
    <dgm:cxn modelId="{F4C4AD32-7960-4E81-8073-CFE1856080E5}" srcId="{3187E4F2-7E1A-4AB4-97A8-C6808496C841}" destId="{61F688E2-B8E8-403B-A4D7-D7F4CF8637B8}" srcOrd="2" destOrd="0" parTransId="{9061AE4A-C91E-41E2-8F9A-2CF27AF149B1}" sibTransId="{83E0F65A-68C3-466E-879D-E74F4BF6F055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FA458F6B-15EE-440B-B12A-486FA3539764}" type="presOf" srcId="{50B3535A-9A64-4685-AE64-8989658E52B9}" destId="{8C69E021-09BE-4A80-9092-C0FF2D082120}" srcOrd="0" destOrd="0" presId="urn:microsoft.com/office/officeart/2008/layout/SquareAccentList"/>
    <dgm:cxn modelId="{8319C658-01EA-4C82-A657-896D160120A2}" type="presOf" srcId="{891D777F-948C-4A37-A94C-88823F92F459}" destId="{41D058B1-3D80-4366-9B23-B05984237541}" srcOrd="0" destOrd="0" presId="urn:microsoft.com/office/officeart/2008/layout/SquareAccentList"/>
    <dgm:cxn modelId="{BA004877-EABD-43E8-847A-BAE432098259}" type="presOf" srcId="{D540D66A-B871-4566-9474-F6CB192ED147}" destId="{79DACC31-E8D5-45D8-AE21-303FE97CDEBE}" srcOrd="0" destOrd="0" presId="urn:microsoft.com/office/officeart/2008/layout/SquareAccentList"/>
    <dgm:cxn modelId="{6F4A024A-0781-42DC-84BC-234766DD9B03}" srcId="{821F724A-1E74-4F33-85C0-A9660A1C5922}" destId="{D540D66A-B871-4566-9474-F6CB192ED147}" srcOrd="3" destOrd="0" parTransId="{54BBD327-F20D-40D8-B6E6-257E293B615A}" sibTransId="{0FE0B88E-5E07-4331-88DF-3BE3D1BA618A}"/>
    <dgm:cxn modelId="{118D550D-83C9-4364-98CC-F5FC2A755B8B}" srcId="{821F724A-1E74-4F33-85C0-A9660A1C5922}" destId="{8ACBA585-6B84-4F36-9AD2-CA3060BD1EB4}" srcOrd="4" destOrd="0" parTransId="{35FBC60B-B567-49B0-A0FC-F5DC432FD4FF}" sibTransId="{C9692E8D-74C9-48B5-B969-C9D46422FB31}"/>
    <dgm:cxn modelId="{F5A7BE7B-87CA-4DD3-A75D-FFD8D26DF5B6}" type="presOf" srcId="{50FC705E-78F8-4F37-969A-A9312F401E8D}" destId="{C26868EE-D68D-4D23-B0AF-BEAC8C41ACC2}" srcOrd="0" destOrd="0" presId="urn:microsoft.com/office/officeart/2008/layout/SquareAccentList"/>
    <dgm:cxn modelId="{678B95AF-79D5-4790-B16E-11A4DCCE6B8D}" type="presOf" srcId="{9711D425-AEAF-44B7-8601-EA0A9E0309C4}" destId="{0C2BAE95-2256-467F-A370-2751C4EBF676}" srcOrd="0" destOrd="0" presId="urn:microsoft.com/office/officeart/2008/layout/SquareAccentList"/>
    <dgm:cxn modelId="{24FCEECC-A4D7-4531-953F-F907A74DFFBF}" type="presOf" srcId="{ED5AF5FF-1439-453E-B279-80C8689019C7}" destId="{D8F9E214-F28B-4179-B1CD-FA241914D8E2}" srcOrd="0" destOrd="0" presId="urn:microsoft.com/office/officeart/2008/layout/SquareAccentList"/>
    <dgm:cxn modelId="{ABFDBA83-DDE3-42D4-B266-D3E32BB6BB02}" type="presParOf" srcId="{D8F9E214-F28B-4179-B1CD-FA241914D8E2}" destId="{3797417F-D0F3-4704-A5E1-1E0D8218EF37}" srcOrd="0" destOrd="0" presId="urn:microsoft.com/office/officeart/2008/layout/SquareAccentList"/>
    <dgm:cxn modelId="{260E6BE3-A21F-4E06-B9E2-990C46FE881F}" type="presParOf" srcId="{3797417F-D0F3-4704-A5E1-1E0D8218EF37}" destId="{70C02842-98CF-41EA-8989-F53AB3E42A32}" srcOrd="0" destOrd="0" presId="urn:microsoft.com/office/officeart/2008/layout/SquareAccentList"/>
    <dgm:cxn modelId="{8B2A8456-CBED-48AA-836F-1E02EBB78CD8}" type="presParOf" srcId="{70C02842-98CF-41EA-8989-F53AB3E42A32}" destId="{0834B4DE-7686-4B9F-B431-44B64EA7608B}" srcOrd="0" destOrd="0" presId="urn:microsoft.com/office/officeart/2008/layout/SquareAccentList"/>
    <dgm:cxn modelId="{9E2B92AD-0212-4A4B-AC5A-104388C9E876}" type="presParOf" srcId="{70C02842-98CF-41EA-8989-F53AB3E42A32}" destId="{1453EF2C-6E96-4E1F-89B7-D9FA067BFB33}" srcOrd="1" destOrd="0" presId="urn:microsoft.com/office/officeart/2008/layout/SquareAccentList"/>
    <dgm:cxn modelId="{E3EC3F10-5EAA-4A31-A851-05E2EAAD516F}" type="presParOf" srcId="{70C02842-98CF-41EA-8989-F53AB3E42A32}" destId="{531E20E0-23D9-4B4F-9352-E5CCF8890C1A}" srcOrd="2" destOrd="0" presId="urn:microsoft.com/office/officeart/2008/layout/SquareAccentList"/>
    <dgm:cxn modelId="{8BA1A9FA-B395-41C2-A325-B14B1F9DF0F7}" type="presParOf" srcId="{3797417F-D0F3-4704-A5E1-1E0D8218EF37}" destId="{AE253B95-BC3A-4FBC-A972-D9D1A3D6C7FD}" srcOrd="1" destOrd="0" presId="urn:microsoft.com/office/officeart/2008/layout/SquareAccentList"/>
    <dgm:cxn modelId="{92B588C0-37D6-413A-BAFB-CED929BD8684}" type="presParOf" srcId="{AE253B95-BC3A-4FBC-A972-D9D1A3D6C7FD}" destId="{DEA9F790-934A-4B40-AD06-5587F5FE3A1B}" srcOrd="0" destOrd="0" presId="urn:microsoft.com/office/officeart/2008/layout/SquareAccentList"/>
    <dgm:cxn modelId="{6D75739A-F70D-4356-AA0D-F04A82B76176}" type="presParOf" srcId="{DEA9F790-934A-4B40-AD06-5587F5FE3A1B}" destId="{42875882-0EF3-402F-943B-E3DF592D1DD9}" srcOrd="0" destOrd="0" presId="urn:microsoft.com/office/officeart/2008/layout/SquareAccentList"/>
    <dgm:cxn modelId="{9237F8D7-73F1-40EE-8D8A-9DB249E8998A}" type="presParOf" srcId="{DEA9F790-934A-4B40-AD06-5587F5FE3A1B}" destId="{E0B056A9-9BB5-473E-9539-630B3E9CECE5}" srcOrd="1" destOrd="0" presId="urn:microsoft.com/office/officeart/2008/layout/SquareAccentList"/>
    <dgm:cxn modelId="{7AF51F9C-9C48-457B-B656-9129C36E363C}" type="presParOf" srcId="{AE253B95-BC3A-4FBC-A972-D9D1A3D6C7FD}" destId="{BCB7351C-1A42-4BC8-BBA7-C5B237B79FC5}" srcOrd="1" destOrd="0" presId="urn:microsoft.com/office/officeart/2008/layout/SquareAccentList"/>
    <dgm:cxn modelId="{7208B3DC-4942-44B1-B522-BD9886523997}" type="presParOf" srcId="{BCB7351C-1A42-4BC8-BBA7-C5B237B79FC5}" destId="{D9949E5B-2F44-4F1F-901C-BAE76FEFCF30}" srcOrd="0" destOrd="0" presId="urn:microsoft.com/office/officeart/2008/layout/SquareAccentList"/>
    <dgm:cxn modelId="{D324882F-1025-4F7A-92E2-B55213B2841B}" type="presParOf" srcId="{BCB7351C-1A42-4BC8-BBA7-C5B237B79FC5}" destId="{C26868EE-D68D-4D23-B0AF-BEAC8C41ACC2}" srcOrd="1" destOrd="0" presId="urn:microsoft.com/office/officeart/2008/layout/SquareAccentList"/>
    <dgm:cxn modelId="{E9672B98-84D6-4882-A425-8A62BB908928}" type="presParOf" srcId="{AE253B95-BC3A-4FBC-A972-D9D1A3D6C7FD}" destId="{4E16D183-71CD-463E-AC3D-15FAC25C9EA8}" srcOrd="2" destOrd="0" presId="urn:microsoft.com/office/officeart/2008/layout/SquareAccentList"/>
    <dgm:cxn modelId="{29DF4C36-3C81-48F7-847E-CD3F18B8A476}" type="presParOf" srcId="{4E16D183-71CD-463E-AC3D-15FAC25C9EA8}" destId="{C7F62DED-7E7E-46AE-9B46-B7B35B1AE410}" srcOrd="0" destOrd="0" presId="urn:microsoft.com/office/officeart/2008/layout/SquareAccentList"/>
    <dgm:cxn modelId="{780B4415-97FE-4D51-9E3F-CDA41860BABC}" type="presParOf" srcId="{4E16D183-71CD-463E-AC3D-15FAC25C9EA8}" destId="{CFF446D1-89AF-41F4-8A1E-33D57E7CB0EC}" srcOrd="1" destOrd="0" presId="urn:microsoft.com/office/officeart/2008/layout/SquareAccentList"/>
    <dgm:cxn modelId="{48E230A8-3EFF-444B-BB8D-CF51EAA6C365}" type="presParOf" srcId="{AE253B95-BC3A-4FBC-A972-D9D1A3D6C7FD}" destId="{5B699DAF-F63F-44E8-B546-1C932E778229}" srcOrd="3" destOrd="0" presId="urn:microsoft.com/office/officeart/2008/layout/SquareAccentList"/>
    <dgm:cxn modelId="{0132A496-650F-4CAB-A1D4-DC9F0525F463}" type="presParOf" srcId="{5B699DAF-F63F-44E8-B546-1C932E778229}" destId="{A50B8161-99EA-4263-BCF0-7FE7118EF809}" srcOrd="0" destOrd="0" presId="urn:microsoft.com/office/officeart/2008/layout/SquareAccentList"/>
    <dgm:cxn modelId="{7BAB86CE-E2FF-4608-A01F-6EFD2C4220B5}" type="presParOf" srcId="{5B699DAF-F63F-44E8-B546-1C932E778229}" destId="{79DACC31-E8D5-45D8-AE21-303FE97CDEBE}" srcOrd="1" destOrd="0" presId="urn:microsoft.com/office/officeart/2008/layout/SquareAccentList"/>
    <dgm:cxn modelId="{E9E16AD2-FDF4-4E7A-9F11-ED4F82AADF76}" type="presParOf" srcId="{AE253B95-BC3A-4FBC-A972-D9D1A3D6C7FD}" destId="{61B8C340-1800-4018-BA48-4820841EAB7F}" srcOrd="4" destOrd="0" presId="urn:microsoft.com/office/officeart/2008/layout/SquareAccentList"/>
    <dgm:cxn modelId="{510F7E82-D22F-4204-9C5C-8E10A3A57A97}" type="presParOf" srcId="{61B8C340-1800-4018-BA48-4820841EAB7F}" destId="{8D997CB3-9D81-405D-A1B8-11D7AC1B67F0}" srcOrd="0" destOrd="0" presId="urn:microsoft.com/office/officeart/2008/layout/SquareAccentList"/>
    <dgm:cxn modelId="{A8A8D50C-5321-4050-B915-956CA44B3577}" type="presParOf" srcId="{61B8C340-1800-4018-BA48-4820841EAB7F}" destId="{149CE519-B116-4B40-9340-23CE318769B7}" srcOrd="1" destOrd="0" presId="urn:microsoft.com/office/officeart/2008/layout/SquareAccentList"/>
    <dgm:cxn modelId="{230C32D6-7962-49EC-BA5F-B6A41756C1FD}" type="presParOf" srcId="{AE253B95-BC3A-4FBC-A972-D9D1A3D6C7FD}" destId="{3FBDC34F-6944-4A7F-BD59-F466444D388A}" srcOrd="5" destOrd="0" presId="urn:microsoft.com/office/officeart/2008/layout/SquareAccentList"/>
    <dgm:cxn modelId="{B643875C-45F9-4C20-8B12-FFEF47600BF9}" type="presParOf" srcId="{3FBDC34F-6944-4A7F-BD59-F466444D388A}" destId="{D191E4D4-8AD8-41E2-8830-CA40FA234E98}" srcOrd="0" destOrd="0" presId="urn:microsoft.com/office/officeart/2008/layout/SquareAccentList"/>
    <dgm:cxn modelId="{A47C3D36-4BBF-44BD-AAB5-7C81B303C5E4}" type="presParOf" srcId="{3FBDC34F-6944-4A7F-BD59-F466444D388A}" destId="{857C6AF1-6843-40D0-A208-4F732951E8F8}" srcOrd="1" destOrd="0" presId="urn:microsoft.com/office/officeart/2008/layout/SquareAccentList"/>
    <dgm:cxn modelId="{71D209C0-0BBF-4236-B014-25DEFE6F5E85}" type="presParOf" srcId="{D8F9E214-F28B-4179-B1CD-FA241914D8E2}" destId="{1120A197-5F4E-4D95-9C56-54964C4C9AD8}" srcOrd="1" destOrd="0" presId="urn:microsoft.com/office/officeart/2008/layout/SquareAccentList"/>
    <dgm:cxn modelId="{20AFAC06-09FF-447A-825B-63F6897B6CA1}" type="presParOf" srcId="{1120A197-5F4E-4D95-9C56-54964C4C9AD8}" destId="{299C7F34-37EF-4265-A447-96304FC95CEC}" srcOrd="0" destOrd="0" presId="urn:microsoft.com/office/officeart/2008/layout/SquareAccentList"/>
    <dgm:cxn modelId="{79A294AE-19A2-48BB-B8CF-2858081FCD0C}" type="presParOf" srcId="{299C7F34-37EF-4265-A447-96304FC95CEC}" destId="{8D122107-EFFF-47CF-8D3B-8C1C3A74440C}" srcOrd="0" destOrd="0" presId="urn:microsoft.com/office/officeart/2008/layout/SquareAccentList"/>
    <dgm:cxn modelId="{228BE305-9B41-40FB-859E-0486B4ADAADC}" type="presParOf" srcId="{299C7F34-37EF-4265-A447-96304FC95CEC}" destId="{22A97D69-284B-4ECF-934E-B26D426CBA54}" srcOrd="1" destOrd="0" presId="urn:microsoft.com/office/officeart/2008/layout/SquareAccentList"/>
    <dgm:cxn modelId="{0BAFE49A-48E8-4B5E-8470-7DE0C530C8B0}" type="presParOf" srcId="{299C7F34-37EF-4265-A447-96304FC95CEC}" destId="{C14CA48F-9FDF-4AC4-A5C3-5037A05BFFCB}" srcOrd="2" destOrd="0" presId="urn:microsoft.com/office/officeart/2008/layout/SquareAccentList"/>
    <dgm:cxn modelId="{7646F1A7-606A-4DDD-A464-703E3EA15AD6}" type="presParOf" srcId="{1120A197-5F4E-4D95-9C56-54964C4C9AD8}" destId="{65B8F12B-F272-4358-991A-670B80D72CA5}" srcOrd="1" destOrd="0" presId="urn:microsoft.com/office/officeart/2008/layout/SquareAccentList"/>
    <dgm:cxn modelId="{CF5EDF13-9C2B-43EE-924C-4B8FB640536B}" type="presParOf" srcId="{65B8F12B-F272-4358-991A-670B80D72CA5}" destId="{23CA0DB2-AE2F-4339-810A-3E163D0C4BE9}" srcOrd="0" destOrd="0" presId="urn:microsoft.com/office/officeart/2008/layout/SquareAccentList"/>
    <dgm:cxn modelId="{1372D5C0-A5A2-44F3-B2A9-7305D44C2065}" type="presParOf" srcId="{23CA0DB2-AE2F-4339-810A-3E163D0C4BE9}" destId="{257C6FB8-8BD9-4FF3-93BA-4BAF002E74F1}" srcOrd="0" destOrd="0" presId="urn:microsoft.com/office/officeart/2008/layout/SquareAccentList"/>
    <dgm:cxn modelId="{87D543E0-06CE-43FA-BECE-A162AC8AF5C0}" type="presParOf" srcId="{23CA0DB2-AE2F-4339-810A-3E163D0C4BE9}" destId="{0C2BAE95-2256-467F-A370-2751C4EBF676}" srcOrd="1" destOrd="0" presId="urn:microsoft.com/office/officeart/2008/layout/SquareAccentList"/>
    <dgm:cxn modelId="{80F050AA-5294-4FDC-97FC-B0CA106DBFC9}" type="presParOf" srcId="{65B8F12B-F272-4358-991A-670B80D72CA5}" destId="{11CA4FEF-953E-4A32-A6D6-A0D8939B6C04}" srcOrd="1" destOrd="0" presId="urn:microsoft.com/office/officeart/2008/layout/SquareAccentList"/>
    <dgm:cxn modelId="{214D37E3-632A-424D-BC4A-997BC37B5F72}" type="presParOf" srcId="{11CA4FEF-953E-4A32-A6D6-A0D8939B6C04}" destId="{BC61C9B8-4E17-466A-8F56-E0E9887BCA7E}" srcOrd="0" destOrd="0" presId="urn:microsoft.com/office/officeart/2008/layout/SquareAccentList"/>
    <dgm:cxn modelId="{7EF80554-3CEE-45FC-8EF5-AFDAEFED3239}" type="presParOf" srcId="{11CA4FEF-953E-4A32-A6D6-A0D8939B6C04}" destId="{DAE83E0B-F351-41E5-BCA6-FFDFBFD24187}" srcOrd="1" destOrd="0" presId="urn:microsoft.com/office/officeart/2008/layout/SquareAccentList"/>
    <dgm:cxn modelId="{0F04E944-8ABE-411E-9E9F-BEF0AF6AB76F}" type="presParOf" srcId="{65B8F12B-F272-4358-991A-670B80D72CA5}" destId="{274CA390-2DA4-47E9-A1AB-C2761A182C1C}" srcOrd="2" destOrd="0" presId="urn:microsoft.com/office/officeart/2008/layout/SquareAccentList"/>
    <dgm:cxn modelId="{4FFCBA18-477A-4218-962E-B45C79B72DC5}" type="presParOf" srcId="{274CA390-2DA4-47E9-A1AB-C2761A182C1C}" destId="{E52A1BE9-BDB9-4E01-9D86-4B7DDB373B3A}" srcOrd="0" destOrd="0" presId="urn:microsoft.com/office/officeart/2008/layout/SquareAccentList"/>
    <dgm:cxn modelId="{7FDAF21D-49C6-4E8A-8C6A-477FE23595DB}" type="presParOf" srcId="{274CA390-2DA4-47E9-A1AB-C2761A182C1C}" destId="{CEB6B7B4-44CF-4334-BB25-FD99F1317EE9}" srcOrd="1" destOrd="0" presId="urn:microsoft.com/office/officeart/2008/layout/SquareAccentList"/>
    <dgm:cxn modelId="{6955EB11-9013-456B-A402-D5D1C15F691B}" type="presParOf" srcId="{65B8F12B-F272-4358-991A-670B80D72CA5}" destId="{41C627D3-2B0D-427F-8F47-172485497E24}" srcOrd="3" destOrd="0" presId="urn:microsoft.com/office/officeart/2008/layout/SquareAccentList"/>
    <dgm:cxn modelId="{0BB89865-12B2-44D1-9717-3BFB9765EB62}" type="presParOf" srcId="{41C627D3-2B0D-427F-8F47-172485497E24}" destId="{1730F3B7-C2EC-4166-B74F-ECD7F96755DB}" srcOrd="0" destOrd="0" presId="urn:microsoft.com/office/officeart/2008/layout/SquareAccentList"/>
    <dgm:cxn modelId="{467F4D81-CCDF-4884-8A32-116CFFD2F7A7}" type="presParOf" srcId="{41C627D3-2B0D-427F-8F47-172485497E24}" destId="{8C69E021-09BE-4A80-9092-C0FF2D082120}" srcOrd="1" destOrd="0" presId="urn:microsoft.com/office/officeart/2008/layout/SquareAccentList"/>
    <dgm:cxn modelId="{445740E7-0A3D-485D-BA41-0DFAF913581E}" type="presParOf" srcId="{65B8F12B-F272-4358-991A-670B80D72CA5}" destId="{CAED8CDD-034C-4046-AAD9-82648DD14E84}" srcOrd="4" destOrd="0" presId="urn:microsoft.com/office/officeart/2008/layout/SquareAccentList"/>
    <dgm:cxn modelId="{26D1716F-5B7D-416F-86BB-527446571E56}" type="presParOf" srcId="{CAED8CDD-034C-4046-AAD9-82648DD14E84}" destId="{A274FD29-F767-48F3-A4FC-04AE4C180467}" srcOrd="0" destOrd="0" presId="urn:microsoft.com/office/officeart/2008/layout/SquareAccentList"/>
    <dgm:cxn modelId="{7904AAC7-FEF5-4A90-9532-FC6C2F322105}" type="presParOf" srcId="{CAED8CDD-034C-4046-AAD9-82648DD14E84}" destId="{CDB0E184-336E-4459-84E9-08EA45A5AD7A}" srcOrd="1" destOrd="0" presId="urn:microsoft.com/office/officeart/2008/layout/SquareAccentList"/>
    <dgm:cxn modelId="{87534DD0-E464-44B6-ADD1-EB557365EA80}" type="presParOf" srcId="{65B8F12B-F272-4358-991A-670B80D72CA5}" destId="{FE4415AA-5DF1-4236-988D-DEAC81BBC503}" srcOrd="5" destOrd="0" presId="urn:microsoft.com/office/officeart/2008/layout/SquareAccentList"/>
    <dgm:cxn modelId="{C58274D1-7176-44DD-8428-C2C7B0863C53}" type="presParOf" srcId="{FE4415AA-5DF1-4236-988D-DEAC81BBC503}" destId="{B750A184-F94F-4296-A392-2AA8DE7725A4}" srcOrd="0" destOrd="0" presId="urn:microsoft.com/office/officeart/2008/layout/SquareAccentList"/>
    <dgm:cxn modelId="{D4637B6F-AA89-4186-BD4A-A86BF3BF16A1}" type="presParOf" srcId="{FE4415AA-5DF1-4236-988D-DEAC81BBC503}" destId="{41D058B1-3D80-4366-9B23-B0598423754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>
              <a:solidFill>
                <a:schemeClr val="tx1"/>
              </a:solidFill>
            </a:rPr>
            <a:t>Fuera del alcance</a:t>
          </a:r>
          <a:endParaRPr lang="es-PE" sz="3200" b="1" dirty="0">
            <a:solidFill>
              <a:schemeClr val="tx1"/>
            </a:solidFill>
          </a:endParaRPr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E8B20B-B886-4D92-9FBF-27748C512725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del Portafolio de Proyectos.</a:t>
          </a:r>
          <a:endParaRPr lang="es-PE" sz="1600" dirty="0"/>
        </a:p>
      </dgm:t>
    </dgm:pt>
    <dgm:pt modelId="{4FFCD8AE-B212-499A-B538-6A2403F1D17E}" type="parTrans" cxnId="{E55C35F3-3635-4857-92D0-C3D81BD6A208}">
      <dgm:prSet/>
      <dgm:spPr/>
      <dgm:t>
        <a:bodyPr/>
        <a:lstStyle/>
        <a:p>
          <a:endParaRPr lang="es-PE"/>
        </a:p>
      </dgm:t>
    </dgm:pt>
    <dgm:pt modelId="{A00EBF84-F50B-47A4-B120-37FDB6CFD4A6}" type="sibTrans" cxnId="{E55C35F3-3635-4857-92D0-C3D81BD6A208}">
      <dgm:prSet/>
      <dgm:spPr/>
      <dgm:t>
        <a:bodyPr/>
        <a:lstStyle/>
        <a:p>
          <a:endParaRPr lang="es-PE"/>
        </a:p>
      </dgm:t>
    </dgm:pt>
    <dgm:pt modelId="{5EBED657-C951-4C9E-9B64-BD013632AFC2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 la Arquitectura de Aplicaciones de la Oficina Central de Fe y Alegría Perú.</a:t>
          </a:r>
          <a:endParaRPr lang="es-PE" sz="1600" dirty="0"/>
        </a:p>
      </dgm:t>
    </dgm:pt>
    <dgm:pt modelId="{1213574E-E85B-4B4B-BEA3-F7C2410A1668}" type="parTrans" cxnId="{BA08D5BC-DB42-4557-9F33-A9E836B06223}">
      <dgm:prSet/>
      <dgm:spPr/>
      <dgm:t>
        <a:bodyPr/>
        <a:lstStyle/>
        <a:p>
          <a:endParaRPr lang="es-PE"/>
        </a:p>
      </dgm:t>
    </dgm:pt>
    <dgm:pt modelId="{1672AA7E-9207-4977-9E0A-E6EF529E1763}" type="sibTrans" cxnId="{BA08D5BC-DB42-4557-9F33-A9E836B06223}">
      <dgm:prSet/>
      <dgm:spPr/>
      <dgm:t>
        <a:bodyPr/>
        <a:lstStyle/>
        <a:p>
          <a:endParaRPr lang="es-PE"/>
        </a:p>
      </dgm:t>
    </dgm:pt>
    <dgm:pt modelId="{7F14D72B-6427-4A00-9FC5-993A7D83275A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 la Arquitectura de Redes de la Oficina Central de Fe y Alegría Perú. </a:t>
          </a:r>
          <a:endParaRPr lang="es-PE" sz="1600" dirty="0"/>
        </a:p>
      </dgm:t>
    </dgm:pt>
    <dgm:pt modelId="{07BE0466-2A1F-4093-A04F-1C68ACF52E7D}" type="parTrans" cxnId="{84B7A2BB-E701-4825-89FF-EED4B4B3309C}">
      <dgm:prSet/>
      <dgm:spPr/>
      <dgm:t>
        <a:bodyPr/>
        <a:lstStyle/>
        <a:p>
          <a:endParaRPr lang="es-PE"/>
        </a:p>
      </dgm:t>
    </dgm:pt>
    <dgm:pt modelId="{2CFDB889-C899-485E-9A4D-68318D5DA9D9}" type="sibTrans" cxnId="{84B7A2BB-E701-4825-89FF-EED4B4B3309C}">
      <dgm:prSet/>
      <dgm:spPr/>
      <dgm:t>
        <a:bodyPr/>
        <a:lstStyle/>
        <a:p>
          <a:endParaRPr lang="es-PE"/>
        </a:p>
      </dgm:t>
    </dgm:pt>
    <dgm:pt modelId="{BBF97766-C307-49D6-93C4-F0D4199A3AE9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 la Arquitectura de Datos de la Oficina Central de Fe y Alegría Perú. </a:t>
          </a:r>
          <a:endParaRPr lang="es-PE" sz="1600" dirty="0"/>
        </a:p>
      </dgm:t>
    </dgm:pt>
    <dgm:pt modelId="{E8BCA929-30F4-4861-888B-FFF0A39AA105}" type="parTrans" cxnId="{6D30681B-6A69-4F29-B1D3-DA040BB90512}">
      <dgm:prSet/>
      <dgm:spPr/>
      <dgm:t>
        <a:bodyPr/>
        <a:lstStyle/>
        <a:p>
          <a:endParaRPr lang="es-PE"/>
        </a:p>
      </dgm:t>
    </dgm:pt>
    <dgm:pt modelId="{2A01CBAC-B6EE-49DD-8AA7-BE4967487686}" type="sibTrans" cxnId="{6D30681B-6A69-4F29-B1D3-DA040BB90512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pPr algn="just"/>
          <a:r>
            <a:rPr lang="es-ES" sz="1600" dirty="0" smtClean="0"/>
            <a:t>El modelamiento de los procesos que realizan los colegios de Fe y Alegría.</a:t>
          </a:r>
          <a:endParaRPr lang="es-PE" sz="1600" dirty="0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DC401748-27BB-4E45-820B-B649D6ED9540}">
      <dgm:prSet phldrT="[Texto]" custT="1"/>
      <dgm:spPr/>
      <dgm:t>
        <a:bodyPr/>
        <a:lstStyle/>
        <a:p>
          <a:pPr algn="just"/>
          <a:r>
            <a:rPr lang="es-ES" sz="1600" dirty="0" smtClean="0"/>
            <a:t>La implementación de la Arquitectura Empresarial</a:t>
          </a:r>
          <a:endParaRPr lang="es-PE" sz="1600" dirty="0"/>
        </a:p>
      </dgm:t>
    </dgm:pt>
    <dgm:pt modelId="{A2229638-B714-4287-B1F9-8AF5DA358D84}" type="sibTrans" cxnId="{DE6ABCF4-D0E6-41B9-B1F3-14D8609A41FB}">
      <dgm:prSet/>
      <dgm:spPr/>
      <dgm:t>
        <a:bodyPr/>
        <a:lstStyle/>
        <a:p>
          <a:endParaRPr lang="es-PE"/>
        </a:p>
      </dgm:t>
    </dgm:pt>
    <dgm:pt modelId="{43D46F93-B8E5-4B2D-BB59-F7650CF4D895}" type="parTrans" cxnId="{DE6ABCF4-D0E6-41B9-B1F3-14D8609A41FB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1" custScaleX="94910" custScaleY="45099" custLinFactNeighborX="-68438" custLinFactNeighborY="-58799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1" custLinFactX="-430876" custLinFactNeighborX="-500000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7" custScaleX="232443" custLinFactNeighborX="-32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 custLinFactX="-400000" custLinFactNeighborX="-406437" custLinFactNeighborY="-4183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7" custScaleX="232443" custLinFactNeighborX="8393" custLinFactNeighborY="-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57E3F9-FC3E-4C99-A15B-0C3CEC14ED5A}" type="pres">
      <dgm:prSet presAssocID="{D3E8B20B-B886-4D92-9FBF-27748C512725}" presName="childComposite" presStyleCnt="0">
        <dgm:presLayoutVars>
          <dgm:chMax val="0"/>
          <dgm:chPref val="0"/>
        </dgm:presLayoutVars>
      </dgm:prSet>
      <dgm:spPr/>
    </dgm:pt>
    <dgm:pt modelId="{F37C454F-6344-4720-B5D8-CEAEE95A1FC6}" type="pres">
      <dgm:prSet presAssocID="{D3E8B20B-B886-4D92-9FBF-27748C512725}" presName="ChildAccent" presStyleLbl="solidFgAcc1" presStyleIdx="1" presStyleCnt="6" custLinFactX="-400000" custLinFactNeighborX="-421620"/>
      <dgm:spPr/>
    </dgm:pt>
    <dgm:pt modelId="{35E2468C-1DCF-4CF5-AD81-105AAA1C763A}" type="pres">
      <dgm:prSet presAssocID="{D3E8B20B-B886-4D92-9FBF-27748C512725}" presName="Child" presStyleLbl="revTx" presStyleIdx="2" presStyleCnt="7" custScaleX="232443" custLinFactNeighborX="7053" custLinFactNeighborY="-15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22B40-03F0-46D2-B3E0-3B164D621181}" type="pres">
      <dgm:prSet presAssocID="{5EBED657-C951-4C9E-9B64-BD013632AFC2}" presName="childComposite" presStyleCnt="0">
        <dgm:presLayoutVars>
          <dgm:chMax val="0"/>
          <dgm:chPref val="0"/>
        </dgm:presLayoutVars>
      </dgm:prSet>
      <dgm:spPr/>
    </dgm:pt>
    <dgm:pt modelId="{822183EB-B099-4301-B32C-0B4CCDC18C6C}" type="pres">
      <dgm:prSet presAssocID="{5EBED657-C951-4C9E-9B64-BD013632AFC2}" presName="ChildAccent" presStyleLbl="solidFgAcc1" presStyleIdx="2" presStyleCnt="6" custLinFactX="-400000" custLinFactNeighborX="-423401" custLinFactNeighborY="4593"/>
      <dgm:spPr/>
    </dgm:pt>
    <dgm:pt modelId="{FBAD7434-1400-42B4-B38D-C41C37B08967}" type="pres">
      <dgm:prSet presAssocID="{5EBED657-C951-4C9E-9B64-BD013632AFC2}" presName="Child" presStyleLbl="revTx" presStyleIdx="3" presStyleCnt="7" custScaleX="232443" custLinFactNeighborX="7053" custLinFactNeighborY="-13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417716-BA2C-4488-9140-81D2EC6ED553}" type="pres">
      <dgm:prSet presAssocID="{7F14D72B-6427-4A00-9FC5-993A7D83275A}" presName="childComposite" presStyleCnt="0">
        <dgm:presLayoutVars>
          <dgm:chMax val="0"/>
          <dgm:chPref val="0"/>
        </dgm:presLayoutVars>
      </dgm:prSet>
      <dgm:spPr/>
    </dgm:pt>
    <dgm:pt modelId="{7C66430F-14DE-4364-95A9-57FE82E4741C}" type="pres">
      <dgm:prSet presAssocID="{7F14D72B-6427-4A00-9FC5-993A7D83275A}" presName="ChildAccent" presStyleLbl="solidFgAcc1" presStyleIdx="3" presStyleCnt="6" custLinFactX="-400000" custLinFactNeighborX="-423401" custLinFactNeighborY="8980"/>
      <dgm:spPr/>
    </dgm:pt>
    <dgm:pt modelId="{7FCF0288-9018-4DA2-A2FB-5D0ADE94DD3A}" type="pres">
      <dgm:prSet presAssocID="{7F14D72B-6427-4A00-9FC5-993A7D83275A}" presName="Child" presStyleLbl="revTx" presStyleIdx="4" presStyleCnt="7" custScaleX="232443" custLinFactNeighborX="7053" custLinFactNeighborY="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EB02E-2C34-455C-B0A6-02C19C8CF961}" type="pres">
      <dgm:prSet presAssocID="{BBF97766-C307-49D6-93C4-F0D4199A3AE9}" presName="childComposite" presStyleCnt="0">
        <dgm:presLayoutVars>
          <dgm:chMax val="0"/>
          <dgm:chPref val="0"/>
        </dgm:presLayoutVars>
      </dgm:prSet>
      <dgm:spPr/>
    </dgm:pt>
    <dgm:pt modelId="{233DD330-7934-4B92-B540-8401D3230D61}" type="pres">
      <dgm:prSet presAssocID="{BBF97766-C307-49D6-93C4-F0D4199A3AE9}" presName="ChildAccent" presStyleLbl="solidFgAcc1" presStyleIdx="4" presStyleCnt="6" custLinFactX="-400000" custLinFactNeighborX="-421620"/>
      <dgm:spPr/>
    </dgm:pt>
    <dgm:pt modelId="{3D267A2A-ECFB-432F-8206-C3FBBC3FCDB1}" type="pres">
      <dgm:prSet presAssocID="{BBF97766-C307-49D6-93C4-F0D4199A3AE9}" presName="Child" presStyleLbl="revTx" presStyleIdx="5" presStyleCnt="7" custScaleX="232443" custLinFactNeighborX="7053" custLinFactNeighborY="5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65930-E652-4203-B7AE-8E9C3CBE1D78}" type="pres">
      <dgm:prSet presAssocID="{DC401748-27BB-4E45-820B-B649D6ED9540}" presName="childComposite" presStyleCnt="0">
        <dgm:presLayoutVars>
          <dgm:chMax val="0"/>
          <dgm:chPref val="0"/>
        </dgm:presLayoutVars>
      </dgm:prSet>
      <dgm:spPr/>
    </dgm:pt>
    <dgm:pt modelId="{78ABEA58-6DDE-4617-9331-01F207FEA3E4}" type="pres">
      <dgm:prSet presAssocID="{DC401748-27BB-4E45-820B-B649D6ED9540}" presName="ChildAccent" presStyleLbl="solidFgAcc1" presStyleIdx="5" presStyleCnt="6" custLinFactX="-400000" custLinFactNeighborX="-421620"/>
      <dgm:spPr/>
    </dgm:pt>
    <dgm:pt modelId="{6B0AA2E4-DB3C-4B1C-8168-2A327F2E7EE5}" type="pres">
      <dgm:prSet presAssocID="{DC401748-27BB-4E45-820B-B649D6ED9540}" presName="Child" presStyleLbl="revTx" presStyleIdx="6" presStyleCnt="7" custScaleX="232443" custLinFactNeighborX="4373" custLinFactNeighborY="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8B5C031-DBEA-42A2-9505-C7B02E8D56F9}" type="presOf" srcId="{5EBED657-C951-4C9E-9B64-BD013632AFC2}" destId="{FBAD7434-1400-42B4-B38D-C41C37B08967}" srcOrd="0" destOrd="0" presId="urn:microsoft.com/office/officeart/2008/layout/SquareAccentList"/>
    <dgm:cxn modelId="{12E54F39-382E-48E1-BE7A-1CBAD216AEBD}" type="presOf" srcId="{821F724A-1E74-4F33-85C0-A9660A1C5922}" destId="{531E20E0-23D9-4B4F-9352-E5CCF8890C1A}" srcOrd="0" destOrd="0" presId="urn:microsoft.com/office/officeart/2008/layout/SquareAccentList"/>
    <dgm:cxn modelId="{84B7A2BB-E701-4825-89FF-EED4B4B3309C}" srcId="{821F724A-1E74-4F33-85C0-A9660A1C5922}" destId="{7F14D72B-6427-4A00-9FC5-993A7D83275A}" srcOrd="3" destOrd="0" parTransId="{07BE0466-2A1F-4093-A04F-1C68ACF52E7D}" sibTransId="{2CFDB889-C899-485E-9A4D-68318D5DA9D9}"/>
    <dgm:cxn modelId="{B2841893-C35E-40E0-BA73-AD5CD0B280B1}" type="presOf" srcId="{ED5AF5FF-1439-453E-B279-80C8689019C7}" destId="{D8F9E214-F28B-4179-B1CD-FA241914D8E2}" srcOrd="0" destOrd="0" presId="urn:microsoft.com/office/officeart/2008/layout/SquareAccentList"/>
    <dgm:cxn modelId="{DE6ABCF4-D0E6-41B9-B1F3-14D8609A41FB}" srcId="{821F724A-1E74-4F33-85C0-A9660A1C5922}" destId="{DC401748-27BB-4E45-820B-B649D6ED9540}" srcOrd="5" destOrd="0" parTransId="{43D46F93-B8E5-4B2D-BB59-F7650CF4D895}" sibTransId="{A2229638-B714-4287-B1F9-8AF5DA358D84}"/>
    <dgm:cxn modelId="{E105336A-D4C5-4746-806D-44992A92889C}" type="presOf" srcId="{D3E8B20B-B886-4D92-9FBF-27748C512725}" destId="{35E2468C-1DCF-4CF5-AD81-105AAA1C763A}" srcOrd="0" destOrd="0" presId="urn:microsoft.com/office/officeart/2008/layout/SquareAccentList"/>
    <dgm:cxn modelId="{BA08D5BC-DB42-4557-9F33-A9E836B06223}" srcId="{821F724A-1E74-4F33-85C0-A9660A1C5922}" destId="{5EBED657-C951-4C9E-9B64-BD013632AFC2}" srcOrd="2" destOrd="0" parTransId="{1213574E-E85B-4B4B-BEA3-F7C2410A1668}" sibTransId="{1672AA7E-9207-4977-9E0A-E6EF529E1763}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E55C35F3-3635-4857-92D0-C3D81BD6A208}" srcId="{821F724A-1E74-4F33-85C0-A9660A1C5922}" destId="{D3E8B20B-B886-4D92-9FBF-27748C512725}" srcOrd="1" destOrd="0" parTransId="{4FFCD8AE-B212-499A-B538-6A2403F1D17E}" sibTransId="{A00EBF84-F50B-47A4-B120-37FDB6CFD4A6}"/>
    <dgm:cxn modelId="{3341425F-F32C-46A6-9B1B-D9F043EC097A}" type="presOf" srcId="{BBF97766-C307-49D6-93C4-F0D4199A3AE9}" destId="{3D267A2A-ECFB-432F-8206-C3FBBC3FCDB1}" srcOrd="0" destOrd="0" presId="urn:microsoft.com/office/officeart/2008/layout/SquareAccentList"/>
    <dgm:cxn modelId="{8990A48A-AE84-4F6E-B12C-3414FEE42576}" type="presOf" srcId="{DC401748-27BB-4E45-820B-B649D6ED9540}" destId="{6B0AA2E4-DB3C-4B1C-8168-2A327F2E7EE5}" srcOrd="0" destOrd="0" presId="urn:microsoft.com/office/officeart/2008/layout/SquareAccentList"/>
    <dgm:cxn modelId="{FA01F152-9C95-4953-89C0-E3E0453141FF}" type="presOf" srcId="{7F14D72B-6427-4A00-9FC5-993A7D83275A}" destId="{7FCF0288-9018-4DA2-A2FB-5D0ADE94DD3A}" srcOrd="0" destOrd="0" presId="urn:microsoft.com/office/officeart/2008/layout/SquareAccentList"/>
    <dgm:cxn modelId="{FBAE0C79-10E7-4E72-97BA-7021E1C2423D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6D30681B-6A69-4F29-B1D3-DA040BB90512}" srcId="{821F724A-1E74-4F33-85C0-A9660A1C5922}" destId="{BBF97766-C307-49D6-93C4-F0D4199A3AE9}" srcOrd="4" destOrd="0" parTransId="{E8BCA929-30F4-4861-888B-FFF0A39AA105}" sibTransId="{2A01CBAC-B6EE-49DD-8AA7-BE4967487686}"/>
    <dgm:cxn modelId="{84989687-E7A5-4194-B47A-CA5C7311ADC4}" type="presParOf" srcId="{D8F9E214-F28B-4179-B1CD-FA241914D8E2}" destId="{3797417F-D0F3-4704-A5E1-1E0D8218EF37}" srcOrd="0" destOrd="0" presId="urn:microsoft.com/office/officeart/2008/layout/SquareAccentList"/>
    <dgm:cxn modelId="{23262BCE-52A4-469F-999F-8C8021CF0E36}" type="presParOf" srcId="{3797417F-D0F3-4704-A5E1-1E0D8218EF37}" destId="{70C02842-98CF-41EA-8989-F53AB3E42A32}" srcOrd="0" destOrd="0" presId="urn:microsoft.com/office/officeart/2008/layout/SquareAccentList"/>
    <dgm:cxn modelId="{2EACDB6D-A211-47CB-8EBC-29D6A7007AD4}" type="presParOf" srcId="{70C02842-98CF-41EA-8989-F53AB3E42A32}" destId="{0834B4DE-7686-4B9F-B431-44B64EA7608B}" srcOrd="0" destOrd="0" presId="urn:microsoft.com/office/officeart/2008/layout/SquareAccentList"/>
    <dgm:cxn modelId="{5F663086-D2C2-4496-AB35-D15E80A37D4A}" type="presParOf" srcId="{70C02842-98CF-41EA-8989-F53AB3E42A32}" destId="{1453EF2C-6E96-4E1F-89B7-D9FA067BFB33}" srcOrd="1" destOrd="0" presId="urn:microsoft.com/office/officeart/2008/layout/SquareAccentList"/>
    <dgm:cxn modelId="{BD12FD27-3606-4CAA-A897-F85E1604B258}" type="presParOf" srcId="{70C02842-98CF-41EA-8989-F53AB3E42A32}" destId="{531E20E0-23D9-4B4F-9352-E5CCF8890C1A}" srcOrd="2" destOrd="0" presId="urn:microsoft.com/office/officeart/2008/layout/SquareAccentList"/>
    <dgm:cxn modelId="{E41B5A42-64B6-4CB5-8589-D7E7F3FC6740}" type="presParOf" srcId="{3797417F-D0F3-4704-A5E1-1E0D8218EF37}" destId="{AE253B95-BC3A-4FBC-A972-D9D1A3D6C7FD}" srcOrd="1" destOrd="0" presId="urn:microsoft.com/office/officeart/2008/layout/SquareAccentList"/>
    <dgm:cxn modelId="{E92A067E-2EB7-4CB2-8017-01AB8F3E6EF7}" type="presParOf" srcId="{AE253B95-BC3A-4FBC-A972-D9D1A3D6C7FD}" destId="{DEA9F790-934A-4B40-AD06-5587F5FE3A1B}" srcOrd="0" destOrd="0" presId="urn:microsoft.com/office/officeart/2008/layout/SquareAccentList"/>
    <dgm:cxn modelId="{71D92789-052E-4775-95DF-4643BFC39DF6}" type="presParOf" srcId="{DEA9F790-934A-4B40-AD06-5587F5FE3A1B}" destId="{42875882-0EF3-402F-943B-E3DF592D1DD9}" srcOrd="0" destOrd="0" presId="urn:microsoft.com/office/officeart/2008/layout/SquareAccentList"/>
    <dgm:cxn modelId="{96600B24-257F-450C-9DF0-600D5B0B2110}" type="presParOf" srcId="{DEA9F790-934A-4B40-AD06-5587F5FE3A1B}" destId="{E0B056A9-9BB5-473E-9539-630B3E9CECE5}" srcOrd="1" destOrd="0" presId="urn:microsoft.com/office/officeart/2008/layout/SquareAccentList"/>
    <dgm:cxn modelId="{EC3283AB-3EF4-4F38-94DE-3DF6FEC0A0DE}" type="presParOf" srcId="{AE253B95-BC3A-4FBC-A972-D9D1A3D6C7FD}" destId="{6257E3F9-FC3E-4C99-A15B-0C3CEC14ED5A}" srcOrd="1" destOrd="0" presId="urn:microsoft.com/office/officeart/2008/layout/SquareAccentList"/>
    <dgm:cxn modelId="{7570A407-40AE-487B-910C-1446EAE084D9}" type="presParOf" srcId="{6257E3F9-FC3E-4C99-A15B-0C3CEC14ED5A}" destId="{F37C454F-6344-4720-B5D8-CEAEE95A1FC6}" srcOrd="0" destOrd="0" presId="urn:microsoft.com/office/officeart/2008/layout/SquareAccentList"/>
    <dgm:cxn modelId="{494E51C9-349E-4EB9-8E8F-EC243D4868F3}" type="presParOf" srcId="{6257E3F9-FC3E-4C99-A15B-0C3CEC14ED5A}" destId="{35E2468C-1DCF-4CF5-AD81-105AAA1C763A}" srcOrd="1" destOrd="0" presId="urn:microsoft.com/office/officeart/2008/layout/SquareAccentList"/>
    <dgm:cxn modelId="{DFE529D7-4A5B-4290-B44E-51D688C94D7E}" type="presParOf" srcId="{AE253B95-BC3A-4FBC-A972-D9D1A3D6C7FD}" destId="{31522B40-03F0-46D2-B3E0-3B164D621181}" srcOrd="2" destOrd="0" presId="urn:microsoft.com/office/officeart/2008/layout/SquareAccentList"/>
    <dgm:cxn modelId="{6FF85C9A-7489-4454-B8BF-B295263F2F87}" type="presParOf" srcId="{31522B40-03F0-46D2-B3E0-3B164D621181}" destId="{822183EB-B099-4301-B32C-0B4CCDC18C6C}" srcOrd="0" destOrd="0" presId="urn:microsoft.com/office/officeart/2008/layout/SquareAccentList"/>
    <dgm:cxn modelId="{5E5879D3-0D73-4BE8-A3FD-A7BCD5F8132D}" type="presParOf" srcId="{31522B40-03F0-46D2-B3E0-3B164D621181}" destId="{FBAD7434-1400-42B4-B38D-C41C37B08967}" srcOrd="1" destOrd="0" presId="urn:microsoft.com/office/officeart/2008/layout/SquareAccentList"/>
    <dgm:cxn modelId="{98A485E2-AD4A-4E51-8EAE-17F3D4134BB9}" type="presParOf" srcId="{AE253B95-BC3A-4FBC-A972-D9D1A3D6C7FD}" destId="{3E417716-BA2C-4488-9140-81D2EC6ED553}" srcOrd="3" destOrd="0" presId="urn:microsoft.com/office/officeart/2008/layout/SquareAccentList"/>
    <dgm:cxn modelId="{3A1E7B20-F44B-48FC-944D-5B98945C19DE}" type="presParOf" srcId="{3E417716-BA2C-4488-9140-81D2EC6ED553}" destId="{7C66430F-14DE-4364-95A9-57FE82E4741C}" srcOrd="0" destOrd="0" presId="urn:microsoft.com/office/officeart/2008/layout/SquareAccentList"/>
    <dgm:cxn modelId="{B88A84AC-4792-4235-8703-31626E24307A}" type="presParOf" srcId="{3E417716-BA2C-4488-9140-81D2EC6ED553}" destId="{7FCF0288-9018-4DA2-A2FB-5D0ADE94DD3A}" srcOrd="1" destOrd="0" presId="urn:microsoft.com/office/officeart/2008/layout/SquareAccentList"/>
    <dgm:cxn modelId="{F439CBFC-0ACF-4E89-8034-679A1D28CFD0}" type="presParOf" srcId="{AE253B95-BC3A-4FBC-A972-D9D1A3D6C7FD}" destId="{CF1EB02E-2C34-455C-B0A6-02C19C8CF961}" srcOrd="4" destOrd="0" presId="urn:microsoft.com/office/officeart/2008/layout/SquareAccentList"/>
    <dgm:cxn modelId="{5942A802-001E-4247-A899-1943263E1086}" type="presParOf" srcId="{CF1EB02E-2C34-455C-B0A6-02C19C8CF961}" destId="{233DD330-7934-4B92-B540-8401D3230D61}" srcOrd="0" destOrd="0" presId="urn:microsoft.com/office/officeart/2008/layout/SquareAccentList"/>
    <dgm:cxn modelId="{177F8567-0E89-4DBB-ADA3-2D9CAEFE1221}" type="presParOf" srcId="{CF1EB02E-2C34-455C-B0A6-02C19C8CF961}" destId="{3D267A2A-ECFB-432F-8206-C3FBBC3FCDB1}" srcOrd="1" destOrd="0" presId="urn:microsoft.com/office/officeart/2008/layout/SquareAccentList"/>
    <dgm:cxn modelId="{05F4AEC3-61BE-4150-BD37-9231D838FB54}" type="presParOf" srcId="{AE253B95-BC3A-4FBC-A972-D9D1A3D6C7FD}" destId="{A2A65930-E652-4203-B7AE-8E9C3CBE1D78}" srcOrd="5" destOrd="0" presId="urn:microsoft.com/office/officeart/2008/layout/SquareAccentList"/>
    <dgm:cxn modelId="{75124E92-1A1F-4D27-AEB0-FED7BD5F659F}" type="presParOf" srcId="{A2A65930-E652-4203-B7AE-8E9C3CBE1D78}" destId="{78ABEA58-6DDE-4617-9331-01F207FEA3E4}" srcOrd="0" destOrd="0" presId="urn:microsoft.com/office/officeart/2008/layout/SquareAccentList"/>
    <dgm:cxn modelId="{23BF0DD1-82E1-4091-93B8-74AE769671E5}" type="presParOf" srcId="{A2A65930-E652-4203-B7AE-8E9C3CBE1D78}" destId="{6B0AA2E4-DB3C-4B1C-8168-2A327F2E7EE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b="1" dirty="0" smtClean="0"/>
            <a:t>Modelo/Metodología</a:t>
          </a:r>
        </a:p>
        <a:p>
          <a:r>
            <a:rPr lang="es-PE" b="1" dirty="0" smtClean="0"/>
            <a:t>/Herramienta</a:t>
          </a:r>
          <a:endParaRPr lang="es-PE" b="1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 custT="1"/>
      <dgm:spPr/>
      <dgm:t>
        <a:bodyPr/>
        <a:lstStyle/>
        <a:p>
          <a:pPr algn="l"/>
          <a:r>
            <a:rPr lang="es-PE" sz="1800" b="0" dirty="0" smtClean="0"/>
            <a:t>- Zachman</a:t>
          </a:r>
        </a:p>
        <a:p>
          <a:pPr algn="l"/>
          <a:r>
            <a:rPr lang="es-PE" sz="1800" b="0" dirty="0" smtClean="0"/>
            <a:t>- PMBOK</a:t>
          </a:r>
        </a:p>
        <a:p>
          <a:pPr algn="l"/>
          <a:r>
            <a:rPr lang="es-PE" sz="1800" b="0" dirty="0" smtClean="0"/>
            <a:t>- BPMN</a:t>
          </a:r>
        </a:p>
        <a:p>
          <a:pPr algn="ctr"/>
          <a:endParaRPr lang="es-PE" sz="1800" dirty="0" smtClean="0"/>
        </a:p>
        <a:p>
          <a:pPr algn="l"/>
          <a:endParaRPr lang="es-PE" sz="140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sz="13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b="1" dirty="0" smtClean="0"/>
            <a:t>Asesoría &amp; Cliente</a:t>
          </a:r>
          <a:endParaRPr lang="es-PE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 custT="1"/>
      <dgm:spPr/>
      <dgm:t>
        <a:bodyPr/>
        <a:lstStyle/>
        <a:p>
          <a:pPr algn="just"/>
          <a:r>
            <a:rPr lang="es-PE" sz="1800" b="1" dirty="0" smtClean="0"/>
            <a:t>Asesora:</a:t>
          </a:r>
          <a:r>
            <a:rPr lang="es-PE" sz="1800" dirty="0" smtClean="0"/>
            <a:t>  </a:t>
          </a:r>
          <a:r>
            <a:rPr lang="es-PE" sz="1800" dirty="0" smtClean="0"/>
            <a:t>Cecilia Villacorta</a:t>
          </a:r>
          <a:endParaRPr lang="es-PE" sz="1800" dirty="0" smtClean="0"/>
        </a:p>
        <a:p>
          <a:pPr algn="just"/>
          <a:r>
            <a:rPr lang="es-PE" sz="1800" b="1" dirty="0" smtClean="0"/>
            <a:t>Horas:</a:t>
          </a:r>
          <a:r>
            <a:rPr lang="es-PE" sz="1800" dirty="0" smtClean="0"/>
            <a:t> Lunes – Miércoles de 4 -7pm</a:t>
          </a:r>
        </a:p>
        <a:p>
          <a:pPr algn="just"/>
          <a:endParaRPr lang="es-PE" sz="1800" dirty="0" smtClean="0"/>
        </a:p>
        <a:p>
          <a:pPr algn="just"/>
          <a:r>
            <a:rPr lang="es-PE" sz="1800" b="1" dirty="0" smtClean="0"/>
            <a:t>Cliente: </a:t>
          </a:r>
          <a:r>
            <a:rPr lang="es-PE" sz="1800" dirty="0" smtClean="0"/>
            <a:t>Oficina Central de Fe y Alegría Perú.</a:t>
          </a:r>
        </a:p>
        <a:p>
          <a:pPr algn="just"/>
          <a:r>
            <a:rPr lang="es-PE" sz="1800" b="1" dirty="0" smtClean="0"/>
            <a:t>Horarios:</a:t>
          </a:r>
          <a:r>
            <a:rPr lang="es-PE" sz="1800" dirty="0" smtClean="0"/>
            <a:t> Dependiendo de la Disponibilidad</a:t>
          </a:r>
        </a:p>
        <a:p>
          <a:pPr algn="just"/>
          <a:r>
            <a:rPr lang="es-PE" sz="1800" b="1" dirty="0" smtClean="0"/>
            <a:t>Entrevistados:</a:t>
          </a:r>
        </a:p>
        <a:p>
          <a:pPr algn="just"/>
          <a:r>
            <a:rPr lang="es-PE" sz="1800" dirty="0" smtClean="0"/>
            <a:t>Responsables de cada área de la  Institución.</a:t>
          </a:r>
          <a:endParaRPr lang="es-PE" sz="1800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 custLinFactNeighborX="20218" custLinFactNeighborY="2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 custLinFactNeighborX="-20829" custLinFactNeighborY="-7100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 custLinFactNeighborX="-26036" custLinFactNeighborY="-86834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37667" custScaleY="31813" custLinFactNeighborX="-54667" custLinFactNeighborY="-45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 custLinFactNeighborX="-7041" custLinFactNeighborY="-710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 custLinFactNeighborX="7594" custLinFactNeighborY="50682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 custLinFactNeighborX="9482" custLinFactNeighborY="63355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57874" custScaleY="150770" custLinFactNeighborX="-10249" custLinFactNeighborY="38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 custLinFactNeighborX="3160" custLinFactNeighborY="506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22BB1F2-C0C2-4E5F-B9DC-AB5D3FF1E4E5}" type="presOf" srcId="{8835606D-FE0E-4800-8499-11B0D04719C7}" destId="{60B88437-3A3B-40EF-9291-042238AE112B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CD45A8CE-0C37-4B53-B542-4C03A98011C5}" type="presOf" srcId="{B5E3A2A9-BBAF-4C65-87FD-C88045536348}" destId="{D3F4533E-C5A8-42D3-ACB3-6E1527741B3F}" srcOrd="0" destOrd="0" presId="urn:microsoft.com/office/officeart/2008/layout/IncreasingCircleProcess"/>
    <dgm:cxn modelId="{855DB7D1-32DB-42E8-8FA4-EAC997E36B35}" type="presOf" srcId="{26FCEDE2-0004-4027-930C-A05ED70CC554}" destId="{F3320FA9-300A-45D0-9797-062242102421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CD21AA65-77FA-4CF5-BFCD-192F1C2FD9B9}" type="presOf" srcId="{6B6F1205-1526-4C72-A272-4EBB5396E604}" destId="{581C4E21-6E6C-4120-AC9C-B454FD7BE43F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4E349813-C096-48D4-B851-9A90DFE57818}" type="presOf" srcId="{89D4D43C-D14E-4F35-84F8-D6168A7B3AF2}" destId="{25787ECF-5BDD-4F6B-A818-72E463CFB5B9}" srcOrd="0" destOrd="0" presId="urn:microsoft.com/office/officeart/2008/layout/IncreasingCircleProcess"/>
    <dgm:cxn modelId="{21108620-73C5-4EA9-BAD3-FFDD897FFF95}" type="presOf" srcId="{D4E55C20-E44E-42F2-AC9D-021337554402}" destId="{AE35DFFB-3A29-4DF9-9052-5E32E659001B}" srcOrd="0" destOrd="0" presId="urn:microsoft.com/office/officeart/2008/layout/IncreasingCircleProcess"/>
    <dgm:cxn modelId="{30832233-024C-4E0A-83F6-37FFDE7B4C28}" type="presOf" srcId="{7AAB589A-5D7E-4A72-A712-5917EDE1291B}" destId="{B5C69431-41B5-4FDE-A7F4-B3B7FDE4297E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95C234F-0B23-41C4-AF62-13C5CC04B97B}" type="presParOf" srcId="{60B88437-3A3B-40EF-9291-042238AE112B}" destId="{0096D4FB-8773-4FDC-89C8-B697ADEAB744}" srcOrd="0" destOrd="0" presId="urn:microsoft.com/office/officeart/2008/layout/IncreasingCircleProcess"/>
    <dgm:cxn modelId="{AD3BC2AB-E1A6-4E76-B7C7-CF5C07B72BB1}" type="presParOf" srcId="{0096D4FB-8773-4FDC-89C8-B697ADEAB744}" destId="{8C7819C7-E4FA-4255-A9ED-0D172A6AD77C}" srcOrd="0" destOrd="0" presId="urn:microsoft.com/office/officeart/2008/layout/IncreasingCircleProcess"/>
    <dgm:cxn modelId="{112BA50C-D435-4358-AD2A-9A20151DF6AE}" type="presParOf" srcId="{0096D4FB-8773-4FDC-89C8-B697ADEAB744}" destId="{01F985E6-F3A3-46A6-A5D5-E4614A0914CC}" srcOrd="1" destOrd="0" presId="urn:microsoft.com/office/officeart/2008/layout/IncreasingCircleProcess"/>
    <dgm:cxn modelId="{BF68367C-B009-4FCE-8BF6-093370782CA4}" type="presParOf" srcId="{0096D4FB-8773-4FDC-89C8-B697ADEAB744}" destId="{F3320FA9-300A-45D0-9797-062242102421}" srcOrd="2" destOrd="0" presId="urn:microsoft.com/office/officeart/2008/layout/IncreasingCircleProcess"/>
    <dgm:cxn modelId="{5CD7D284-1ECB-4AC3-BD73-8DA31E976AB5}" type="presParOf" srcId="{0096D4FB-8773-4FDC-89C8-B697ADEAB744}" destId="{25787ECF-5BDD-4F6B-A818-72E463CFB5B9}" srcOrd="3" destOrd="0" presId="urn:microsoft.com/office/officeart/2008/layout/IncreasingCircleProcess"/>
    <dgm:cxn modelId="{7194592D-505F-4F9B-AADD-DA3BAD4D91E7}" type="presParOf" srcId="{60B88437-3A3B-40EF-9291-042238AE112B}" destId="{9CC02A8C-6FF4-4EF9-BB94-7F129C7E4B38}" srcOrd="1" destOrd="0" presId="urn:microsoft.com/office/officeart/2008/layout/IncreasingCircleProcess"/>
    <dgm:cxn modelId="{10586BF5-0107-44BA-8CFB-AD38344A3DC4}" type="presParOf" srcId="{60B88437-3A3B-40EF-9291-042238AE112B}" destId="{8A920BF5-BFD0-4C88-AA07-ECCF84D29A78}" srcOrd="2" destOrd="0" presId="urn:microsoft.com/office/officeart/2008/layout/IncreasingCircleProcess"/>
    <dgm:cxn modelId="{9A6AC200-1027-4513-AD83-D93B3406A219}" type="presParOf" srcId="{8A920BF5-BFD0-4C88-AA07-ECCF84D29A78}" destId="{B256F04E-7B98-4DBF-A3A8-E9D39DB7F9A6}" srcOrd="0" destOrd="0" presId="urn:microsoft.com/office/officeart/2008/layout/IncreasingCircleProcess"/>
    <dgm:cxn modelId="{238ACF99-8EC5-4397-9668-8ED8CE5F87AB}" type="presParOf" srcId="{8A920BF5-BFD0-4C88-AA07-ECCF84D29A78}" destId="{EEAC5B85-CBE9-4016-85A1-E146F429213A}" srcOrd="1" destOrd="0" presId="urn:microsoft.com/office/officeart/2008/layout/IncreasingCircleProcess"/>
    <dgm:cxn modelId="{84121CF3-9E20-433F-85AF-ED67B4B4D056}" type="presParOf" srcId="{8A920BF5-BFD0-4C88-AA07-ECCF84D29A78}" destId="{581C4E21-6E6C-4120-AC9C-B454FD7BE43F}" srcOrd="2" destOrd="0" presId="urn:microsoft.com/office/officeart/2008/layout/IncreasingCircleProcess"/>
    <dgm:cxn modelId="{968B47F7-50A7-41CA-95BE-70B4CA6FF874}" type="presParOf" srcId="{8A920BF5-BFD0-4C88-AA07-ECCF84D29A78}" destId="{D3F4533E-C5A8-42D3-ACB3-6E1527741B3F}" srcOrd="3" destOrd="0" presId="urn:microsoft.com/office/officeart/2008/layout/IncreasingCircleProcess"/>
    <dgm:cxn modelId="{A8738697-F5D2-4889-B769-B5DDCE5097AE}" type="presParOf" srcId="{60B88437-3A3B-40EF-9291-042238AE112B}" destId="{3D484914-19C9-460C-9963-59F54A160AB1}" srcOrd="3" destOrd="0" presId="urn:microsoft.com/office/officeart/2008/layout/IncreasingCircleProcess"/>
    <dgm:cxn modelId="{D7D654ED-5BFB-468C-99FE-22D6969FBB45}" type="presParOf" srcId="{60B88437-3A3B-40EF-9291-042238AE112B}" destId="{E438B7B4-9957-4093-86CF-A0270345A779}" srcOrd="4" destOrd="0" presId="urn:microsoft.com/office/officeart/2008/layout/IncreasingCircleProcess"/>
    <dgm:cxn modelId="{071C0373-C3EE-4A13-9BFD-B1452D319F56}" type="presParOf" srcId="{E438B7B4-9957-4093-86CF-A0270345A779}" destId="{42AD0B5E-A116-4D25-86FF-D47E48D52814}" srcOrd="0" destOrd="0" presId="urn:microsoft.com/office/officeart/2008/layout/IncreasingCircleProcess"/>
    <dgm:cxn modelId="{73D83E41-4DC1-4BD4-AEA6-BB9E56B5AFA7}" type="presParOf" srcId="{E438B7B4-9957-4093-86CF-A0270345A779}" destId="{FC07B4F8-BF2F-4EF4-9100-CE772F41564D}" srcOrd="1" destOrd="0" presId="urn:microsoft.com/office/officeart/2008/layout/IncreasingCircleProcess"/>
    <dgm:cxn modelId="{9DD4A262-A4A8-4305-9054-592EB8CF5490}" type="presParOf" srcId="{E438B7B4-9957-4093-86CF-A0270345A779}" destId="{AE35DFFB-3A29-4DF9-9052-5E32E659001B}" srcOrd="2" destOrd="0" presId="urn:microsoft.com/office/officeart/2008/layout/IncreasingCircleProcess"/>
    <dgm:cxn modelId="{24D4FA36-AC8F-402F-90D6-BE6A2D91283A}" type="presParOf" srcId="{E438B7B4-9957-4093-86CF-A0270345A779}" destId="{B5C69431-41B5-4FDE-A7F4-B3B7FDE4297E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bg1"/>
              </a:solidFill>
            </a:rPr>
            <a:t>Alto Impacto</a:t>
          </a:r>
          <a:endParaRPr lang="es-PE" b="1" dirty="0">
            <a:solidFill>
              <a:schemeClr val="bg1"/>
            </a:solidFill>
          </a:endParaRPr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Menor Impacto</a:t>
          </a:r>
          <a:endParaRPr lang="es-PE" b="1" dirty="0">
            <a:solidFill>
              <a:schemeClr val="tx1"/>
            </a:solidFill>
          </a:endParaRPr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0A77B1E9-4338-4157-8F99-92A99BD80AB4}" type="pres">
      <dgm:prSet presAssocID="{43DC9804-7125-476E-87CB-12721749F14A}" presName="balance_21" presStyleLbl="alignAccFollowNode1" presStyleIdx="3" presStyleCnt="4">
        <dgm:presLayoutVars>
          <dgm:bulletEnabled val="1"/>
        </dgm:presLayoutVars>
      </dgm:prSet>
      <dgm:spPr/>
    </dgm:pt>
    <dgm:pt modelId="{159A1AD0-B797-4AAA-9943-4E172C9457B3}" type="pres">
      <dgm:prSet presAssocID="{43DC9804-7125-476E-87CB-12721749F14A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76A0D2-80D1-459B-9E63-3D89B29B13F3}" type="pres">
      <dgm:prSet presAssocID="{43DC9804-7125-476E-87CB-12721749F14A}" presName="left_21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242B7E2-CE48-4657-A1AB-C8B16C609C64}" type="pres">
      <dgm:prSet presAssocID="{43DC9804-7125-476E-87CB-12721749F14A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CC6DFD6-154F-4B1E-AC67-2A3273F1523D}" type="presOf" srcId="{81C889F5-1616-429B-9F17-0152016F30AE}" destId="{4876A0D2-80D1-459B-9E63-3D89B29B13F3}" srcOrd="0" destOrd="0" presId="urn:microsoft.com/office/officeart/2005/8/layout/balance1"/>
    <dgm:cxn modelId="{B9CB607B-B80D-4043-A34D-E643F68523D5}" type="presOf" srcId="{673D80D4-8A28-4083-898C-C686BBB874B8}" destId="{B98E11A1-AF44-4B66-A9D5-7922CAECB9F6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F94D8CA0-DA09-4D49-AF50-9B33AAEEC7D4}" type="presOf" srcId="{C6820024-8E76-4151-B0C6-153A64009DB9}" destId="{159A1AD0-B797-4AAA-9943-4E172C9457B3}" srcOrd="0" destOrd="0" presId="urn:microsoft.com/office/officeart/2005/8/layout/balance1"/>
    <dgm:cxn modelId="{39FB95A4-B3EA-475B-84D6-200CB312DED0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7448F8BB-E402-4383-B147-96A139C7351C}" srcId="{816B5929-F84C-4E59-B94E-58D9C18AA6A9}" destId="{2291D135-843F-416C-8D51-235FA8BCC6D3}" srcOrd="0" destOrd="0" parTransId="{0EDC6649-6327-4D13-BB9E-11298FDBF096}" sibTransId="{2B789490-0BEE-4476-A4B9-35C248C227A2}"/>
    <dgm:cxn modelId="{99BF840D-E27F-438D-9914-0D07E3B9AB28}" type="presOf" srcId="{2291D135-843F-416C-8D51-235FA8BCC6D3}" destId="{9242B7E2-CE48-4657-A1AB-C8B16C609C64}" srcOrd="0" destOrd="0" presId="urn:microsoft.com/office/officeart/2005/8/layout/balance1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8206C42-F999-49DC-BD13-88EB0BAF3DE4}" type="presOf" srcId="{816B5929-F84C-4E59-B94E-58D9C18AA6A9}" destId="{D158DAC9-1D5B-4373-83D7-B822BD23D2F2}" srcOrd="0" destOrd="0" presId="urn:microsoft.com/office/officeart/2005/8/layout/balance1"/>
    <dgm:cxn modelId="{CCFF8333-939D-4E2D-BC05-9C55996172D7}" type="presParOf" srcId="{35966EAC-4C92-428C-B7DC-B17B0C986330}" destId="{755CD524-E18C-4247-A94C-39E4ABD022E7}" srcOrd="0" destOrd="0" presId="urn:microsoft.com/office/officeart/2005/8/layout/balance1"/>
    <dgm:cxn modelId="{5A9F496B-B60A-4093-B33B-124F0504FDA4}" type="presParOf" srcId="{35966EAC-4C92-428C-B7DC-B17B0C986330}" destId="{EE2AFD03-D6CD-4D0E-998B-8B290794BB8A}" srcOrd="1" destOrd="0" presId="urn:microsoft.com/office/officeart/2005/8/layout/balance1"/>
    <dgm:cxn modelId="{3A170CB1-FF8F-405E-9F04-1202DEBD77BD}" type="presParOf" srcId="{EE2AFD03-D6CD-4D0E-998B-8B290794BB8A}" destId="{B98E11A1-AF44-4B66-A9D5-7922CAECB9F6}" srcOrd="0" destOrd="0" presId="urn:microsoft.com/office/officeart/2005/8/layout/balance1"/>
    <dgm:cxn modelId="{28CA2D0D-BC0A-4EEA-8A95-0DF762E4D952}" type="presParOf" srcId="{EE2AFD03-D6CD-4D0E-998B-8B290794BB8A}" destId="{D158DAC9-1D5B-4373-83D7-B822BD23D2F2}" srcOrd="1" destOrd="0" presId="urn:microsoft.com/office/officeart/2005/8/layout/balance1"/>
    <dgm:cxn modelId="{7AB291B7-13AB-4CDD-B8B7-77B038190B4C}" type="presParOf" srcId="{35966EAC-4C92-428C-B7DC-B17B0C986330}" destId="{5E0E2583-E72D-4675-82DB-B51D6CA2A2A2}" srcOrd="2" destOrd="0" presId="urn:microsoft.com/office/officeart/2005/8/layout/balance1"/>
    <dgm:cxn modelId="{3E24BDBC-3625-4261-84EE-CD5313436806}" type="presParOf" srcId="{5E0E2583-E72D-4675-82DB-B51D6CA2A2A2}" destId="{76D0AB9F-7EFF-4850-8F5C-C4AF1630E07E}" srcOrd="0" destOrd="0" presId="urn:microsoft.com/office/officeart/2005/8/layout/balance1"/>
    <dgm:cxn modelId="{8144A53F-3178-478A-9A33-571B3A05FEB6}" type="presParOf" srcId="{5E0E2583-E72D-4675-82DB-B51D6CA2A2A2}" destId="{09BE59EE-20F1-4082-A4C3-CFB57CF68620}" srcOrd="1" destOrd="0" presId="urn:microsoft.com/office/officeart/2005/8/layout/balance1"/>
    <dgm:cxn modelId="{07D8E409-7689-4A9E-BF98-4DB9325040B0}" type="presParOf" srcId="{5E0E2583-E72D-4675-82DB-B51D6CA2A2A2}" destId="{0A77B1E9-4338-4157-8F99-92A99BD80AB4}" srcOrd="2" destOrd="0" presId="urn:microsoft.com/office/officeart/2005/8/layout/balance1"/>
    <dgm:cxn modelId="{6F64B1C7-24CC-4D36-BDE0-AC93A24311D3}" type="presParOf" srcId="{5E0E2583-E72D-4675-82DB-B51D6CA2A2A2}" destId="{159A1AD0-B797-4AAA-9943-4E172C9457B3}" srcOrd="3" destOrd="0" presId="urn:microsoft.com/office/officeart/2005/8/layout/balance1"/>
    <dgm:cxn modelId="{D1419E1F-F294-4304-8560-07CEDF2FFAA8}" type="presParOf" srcId="{5E0E2583-E72D-4675-82DB-B51D6CA2A2A2}" destId="{4876A0D2-80D1-459B-9E63-3D89B29B13F3}" srcOrd="4" destOrd="0" presId="urn:microsoft.com/office/officeart/2005/8/layout/balance1"/>
    <dgm:cxn modelId="{8862E555-E316-41EC-B881-AB67609CB4E5}" type="presParOf" srcId="{5E0E2583-E72D-4675-82DB-B51D6CA2A2A2}" destId="{9242B7E2-CE48-4657-A1AB-C8B16C609C64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2690E9A-E636-4E0C-B9EE-D33B49488E4B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E0B7489D-1464-43B9-822A-34AD95E23753}" type="presOf" srcId="{8DD0647D-4D0F-4902-9F01-5E5D9F891374}" destId="{2CA60F9B-8AAF-4DC9-B371-F6896AEC6247}" srcOrd="0" destOrd="0" presId="urn:microsoft.com/office/officeart/2005/8/layout/chevron1"/>
    <dgm:cxn modelId="{19E929F3-0F03-4678-B175-8EC49D66F86D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447F5782-EA6E-40C4-B143-72B829E5C1E5}" type="presOf" srcId="{1E69C752-FFB3-443C-87E0-F9B0295401B1}" destId="{F6DB34E1-6FA1-40B8-9E7F-F7FE7A8E2231}" srcOrd="0" destOrd="0" presId="urn:microsoft.com/office/officeart/2005/8/layout/chevron1"/>
    <dgm:cxn modelId="{F61AAE5A-06C7-476D-9093-BF4EE1B8EF5F}" type="presParOf" srcId="{F6DB34E1-6FA1-40B8-9E7F-F7FE7A8E2231}" destId="{8E75D1AB-AB9E-4437-9E6B-0F8E0BF693E1}" srcOrd="0" destOrd="0" presId="urn:microsoft.com/office/officeart/2005/8/layout/chevron1"/>
    <dgm:cxn modelId="{E41C1B85-6F76-452A-A5B3-A864C39AFEA4}" type="presParOf" srcId="{F6DB34E1-6FA1-40B8-9E7F-F7FE7A8E2231}" destId="{16EE4375-E80B-40E3-9FA4-CCB560C66959}" srcOrd="1" destOrd="0" presId="urn:microsoft.com/office/officeart/2005/8/layout/chevron1"/>
    <dgm:cxn modelId="{93179834-B899-40F2-A402-7EA03FD5D407}" type="presParOf" srcId="{F6DB34E1-6FA1-40B8-9E7F-F7FE7A8E2231}" destId="{2CA60F9B-8AAF-4DC9-B371-F6896AEC6247}" srcOrd="2" destOrd="0" presId="urn:microsoft.com/office/officeart/2005/8/layout/chevron1"/>
    <dgm:cxn modelId="{C88EDF69-6499-414D-A214-9BB0E5D1B61A}" type="presParOf" srcId="{F6DB34E1-6FA1-40B8-9E7F-F7FE7A8E2231}" destId="{0EDBF7E0-C667-4E57-8B38-E818945AA903}" srcOrd="3" destOrd="0" presId="urn:microsoft.com/office/officeart/2005/8/layout/chevron1"/>
    <dgm:cxn modelId="{B43204CD-7557-4DAE-AD8D-A19BFEB0533E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C66E20D-172C-498D-B40A-67FAA09212EA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73B9827E-628A-4F87-93BF-655275D0ACAC}" type="presOf" srcId="{8DD0647D-4D0F-4902-9F01-5E5D9F891374}" destId="{2CA60F9B-8AAF-4DC9-B371-F6896AEC6247}" srcOrd="0" destOrd="0" presId="urn:microsoft.com/office/officeart/2005/8/layout/chevron1"/>
    <dgm:cxn modelId="{2302C2DA-8CAE-48C8-BD37-CE2D02BE1003}" type="presOf" srcId="{1E69C752-FFB3-443C-87E0-F9B0295401B1}" destId="{F6DB34E1-6FA1-40B8-9E7F-F7FE7A8E2231}" srcOrd="0" destOrd="0" presId="urn:microsoft.com/office/officeart/2005/8/layout/chevron1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9E7C571B-AC2D-4761-8BE7-4C950E0DFEA0}" type="presParOf" srcId="{F6DB34E1-6FA1-40B8-9E7F-F7FE7A8E2231}" destId="{8E75D1AB-AB9E-4437-9E6B-0F8E0BF693E1}" srcOrd="0" destOrd="0" presId="urn:microsoft.com/office/officeart/2005/8/layout/chevron1"/>
    <dgm:cxn modelId="{D2FAA80C-04F5-49A6-93D7-ACCA956013AF}" type="presParOf" srcId="{F6DB34E1-6FA1-40B8-9E7F-F7FE7A8E2231}" destId="{16EE4375-E80B-40E3-9FA4-CCB560C66959}" srcOrd="1" destOrd="0" presId="urn:microsoft.com/office/officeart/2005/8/layout/chevron1"/>
    <dgm:cxn modelId="{504B58FF-CA0A-41BD-93A0-79F336EB5852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243146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449701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831183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831183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630445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837000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224283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224283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991914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235908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542115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542115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534127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740682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143120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143120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947235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153790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532996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532996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747621" y="491962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743949" y="586595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674987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200" b="1" kern="1200" dirty="0"/>
        </a:p>
      </dsp:txBody>
      <dsp:txXfrm>
        <a:off x="674987" y="0"/>
        <a:ext cx="2889187" cy="610611"/>
      </dsp:txXfrm>
    </dsp:sp>
    <dsp:sp modelId="{42875882-0EF3-402F-943B-E3DF592D1DD9}">
      <dsp:nvSpPr>
        <dsp:cNvPr id="0" name=""/>
        <dsp:cNvSpPr/>
      </dsp:nvSpPr>
      <dsp:spPr>
        <a:xfrm>
          <a:off x="674987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877230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</a:t>
          </a:r>
          <a:endParaRPr lang="es-PE" sz="1600" kern="1200" dirty="0"/>
        </a:p>
      </dsp:txBody>
      <dsp:txXfrm>
        <a:off x="877230" y="1091764"/>
        <a:ext cx="2686944" cy="494743"/>
      </dsp:txXfrm>
    </dsp:sp>
    <dsp:sp modelId="{D9949E5B-2F44-4F1F-901C-BAE76FEFCF30}">
      <dsp:nvSpPr>
        <dsp:cNvPr id="0" name=""/>
        <dsp:cNvSpPr/>
      </dsp:nvSpPr>
      <dsp:spPr>
        <a:xfrm>
          <a:off x="674987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68EE-D68D-4D23-B0AF-BEAC8C41ACC2}">
      <dsp:nvSpPr>
        <dsp:cNvPr id="0" name=""/>
        <dsp:cNvSpPr/>
      </dsp:nvSpPr>
      <dsp:spPr>
        <a:xfrm>
          <a:off x="877230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 - Objetivos</a:t>
          </a:r>
          <a:endParaRPr lang="es-PE" sz="1600" kern="1200" dirty="0" smtClean="0"/>
        </a:p>
      </dsp:txBody>
      <dsp:txXfrm>
        <a:off x="877230" y="1586508"/>
        <a:ext cx="2686944" cy="494743"/>
      </dsp:txXfrm>
    </dsp:sp>
    <dsp:sp modelId="{C7F62DED-7E7E-46AE-9B46-B7B35B1AE410}">
      <dsp:nvSpPr>
        <dsp:cNvPr id="0" name=""/>
        <dsp:cNvSpPr/>
      </dsp:nvSpPr>
      <dsp:spPr>
        <a:xfrm>
          <a:off x="674987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446D1-89AF-41F4-8A1E-33D57E7CB0EC}">
      <dsp:nvSpPr>
        <dsp:cNvPr id="0" name=""/>
        <dsp:cNvSpPr/>
      </dsp:nvSpPr>
      <dsp:spPr>
        <a:xfrm>
          <a:off x="877230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Definición  de Procesos</a:t>
          </a:r>
          <a:endParaRPr lang="es-PE" sz="1600" kern="1200" dirty="0" smtClean="0"/>
        </a:p>
      </dsp:txBody>
      <dsp:txXfrm>
        <a:off x="877230" y="2081251"/>
        <a:ext cx="2686944" cy="494743"/>
      </dsp:txXfrm>
    </dsp:sp>
    <dsp:sp modelId="{A50B8161-99EA-4263-BCF0-7FE7118EF809}">
      <dsp:nvSpPr>
        <dsp:cNvPr id="0" name=""/>
        <dsp:cNvSpPr/>
      </dsp:nvSpPr>
      <dsp:spPr>
        <a:xfrm>
          <a:off x="674987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CC31-E8D5-45D8-AE21-303FE97CDEBE}">
      <dsp:nvSpPr>
        <dsp:cNvPr id="0" name=""/>
        <dsp:cNvSpPr/>
      </dsp:nvSpPr>
      <dsp:spPr>
        <a:xfrm>
          <a:off x="877230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de Procesos</a:t>
          </a:r>
          <a:endParaRPr lang="es-PE" sz="1600" kern="1200" dirty="0" smtClean="0"/>
        </a:p>
      </dsp:txBody>
      <dsp:txXfrm>
        <a:off x="877230" y="2575995"/>
        <a:ext cx="2686944" cy="494743"/>
      </dsp:txXfrm>
    </dsp:sp>
    <dsp:sp modelId="{8D997CB3-9D81-405D-A1B8-11D7AC1B67F0}">
      <dsp:nvSpPr>
        <dsp:cNvPr id="0" name=""/>
        <dsp:cNvSpPr/>
      </dsp:nvSpPr>
      <dsp:spPr>
        <a:xfrm>
          <a:off x="674987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CE519-B116-4B40-9340-23CE318769B7}">
      <dsp:nvSpPr>
        <dsp:cNvPr id="0" name=""/>
        <dsp:cNvSpPr/>
      </dsp:nvSpPr>
      <dsp:spPr>
        <a:xfrm>
          <a:off x="877230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Matriz de Asignación de Responsabilidades (RAM)</a:t>
          </a:r>
          <a:endParaRPr lang="es-PE" sz="1600" kern="1200" dirty="0" smtClean="0"/>
        </a:p>
      </dsp:txBody>
      <dsp:txXfrm>
        <a:off x="877230" y="3070738"/>
        <a:ext cx="2686944" cy="494743"/>
      </dsp:txXfrm>
    </dsp:sp>
    <dsp:sp modelId="{D191E4D4-8AD8-41E2-8830-CA40FA234E98}">
      <dsp:nvSpPr>
        <dsp:cNvPr id="0" name=""/>
        <dsp:cNvSpPr/>
      </dsp:nvSpPr>
      <dsp:spPr>
        <a:xfrm>
          <a:off x="674987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6AF1-6843-40D0-A208-4F732951E8F8}">
      <dsp:nvSpPr>
        <dsp:cNvPr id="0" name=""/>
        <dsp:cNvSpPr/>
      </dsp:nvSpPr>
      <dsp:spPr>
        <a:xfrm>
          <a:off x="877230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Stakeholders Empresariales</a:t>
          </a:r>
          <a:endParaRPr lang="es-PE" sz="1600" kern="1200" dirty="0"/>
        </a:p>
      </dsp:txBody>
      <dsp:txXfrm>
        <a:off x="877230" y="3565481"/>
        <a:ext cx="2686944" cy="494743"/>
      </dsp:txXfrm>
    </dsp:sp>
    <dsp:sp modelId="{8D122107-EFFF-47CF-8D3B-8C1C3A74440C}">
      <dsp:nvSpPr>
        <dsp:cNvPr id="0" name=""/>
        <dsp:cNvSpPr/>
      </dsp:nvSpPr>
      <dsp:spPr>
        <a:xfrm>
          <a:off x="3797895" y="491962"/>
          <a:ext cx="2742156" cy="1532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672408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08633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/>
        </a:p>
      </dsp:txBody>
      <dsp:txXfrm>
        <a:off x="3708633" y="0"/>
        <a:ext cx="2889187" cy="610611"/>
      </dsp:txXfrm>
    </dsp:sp>
    <dsp:sp modelId="{257C6FB8-8BD9-4FF3-93BA-4BAF002E74F1}">
      <dsp:nvSpPr>
        <dsp:cNvPr id="0" name=""/>
        <dsp:cNvSpPr/>
      </dsp:nvSpPr>
      <dsp:spPr>
        <a:xfrm>
          <a:off x="3708633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10876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Modelo de Dominio</a:t>
          </a:r>
          <a:endParaRPr lang="es-PE" sz="1600" kern="1200" dirty="0"/>
        </a:p>
      </dsp:txBody>
      <dsp:txXfrm>
        <a:off x="3910876" y="1091764"/>
        <a:ext cx="2686944" cy="494743"/>
      </dsp:txXfrm>
    </dsp:sp>
    <dsp:sp modelId="{BC61C9B8-4E17-466A-8F56-E0E9887BCA7E}">
      <dsp:nvSpPr>
        <dsp:cNvPr id="0" name=""/>
        <dsp:cNvSpPr/>
      </dsp:nvSpPr>
      <dsp:spPr>
        <a:xfrm>
          <a:off x="3708633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83E0B-F351-41E5-BCA6-FFDFBFD24187}">
      <dsp:nvSpPr>
        <dsp:cNvPr id="0" name=""/>
        <dsp:cNvSpPr/>
      </dsp:nvSpPr>
      <dsp:spPr>
        <a:xfrm>
          <a:off x="3910876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Reglas de Negocio</a:t>
          </a:r>
          <a:endParaRPr lang="es-PE" sz="1600" kern="1200" dirty="0"/>
        </a:p>
      </dsp:txBody>
      <dsp:txXfrm>
        <a:off x="3910876" y="1586508"/>
        <a:ext cx="2686944" cy="494743"/>
      </dsp:txXfrm>
    </dsp:sp>
    <dsp:sp modelId="{E52A1BE9-BDB9-4E01-9D86-4B7DDB373B3A}">
      <dsp:nvSpPr>
        <dsp:cNvPr id="0" name=""/>
        <dsp:cNvSpPr/>
      </dsp:nvSpPr>
      <dsp:spPr>
        <a:xfrm>
          <a:off x="3708633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6B7B4-44CF-4334-BB25-FD99F1317EE9}">
      <dsp:nvSpPr>
        <dsp:cNvPr id="0" name=""/>
        <dsp:cNvSpPr/>
      </dsp:nvSpPr>
      <dsp:spPr>
        <a:xfrm>
          <a:off x="3910876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Mapeo Entidad – Proceso</a:t>
          </a:r>
          <a:endParaRPr lang="es-PE" sz="1600" kern="1200" dirty="0"/>
        </a:p>
      </dsp:txBody>
      <dsp:txXfrm>
        <a:off x="3910876" y="2081251"/>
        <a:ext cx="2686944" cy="494743"/>
      </dsp:txXfrm>
    </dsp:sp>
    <dsp:sp modelId="{1730F3B7-C2EC-4166-B74F-ECD7F96755DB}">
      <dsp:nvSpPr>
        <dsp:cNvPr id="0" name=""/>
        <dsp:cNvSpPr/>
      </dsp:nvSpPr>
      <dsp:spPr>
        <a:xfrm>
          <a:off x="3708633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E021-09BE-4A80-9092-C0FF2D082120}">
      <dsp:nvSpPr>
        <dsp:cNvPr id="0" name=""/>
        <dsp:cNvSpPr/>
      </dsp:nvSpPr>
      <dsp:spPr>
        <a:xfrm>
          <a:off x="3910876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Procesos</a:t>
          </a:r>
          <a:endParaRPr lang="es-PE" sz="1600" kern="1200" dirty="0"/>
        </a:p>
      </dsp:txBody>
      <dsp:txXfrm>
        <a:off x="3910876" y="2575995"/>
        <a:ext cx="2686944" cy="494743"/>
      </dsp:txXfrm>
    </dsp:sp>
    <dsp:sp modelId="{A274FD29-F767-48F3-A4FC-04AE4C180467}">
      <dsp:nvSpPr>
        <dsp:cNvPr id="0" name=""/>
        <dsp:cNvSpPr/>
      </dsp:nvSpPr>
      <dsp:spPr>
        <a:xfrm>
          <a:off x="3708633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E184-336E-4459-84E9-08EA45A5AD7A}">
      <dsp:nvSpPr>
        <dsp:cNvPr id="0" name=""/>
        <dsp:cNvSpPr/>
      </dsp:nvSpPr>
      <dsp:spPr>
        <a:xfrm>
          <a:off x="3910876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Entidades</a:t>
          </a:r>
          <a:endParaRPr lang="es-PE" sz="1600" kern="1200" dirty="0"/>
        </a:p>
      </dsp:txBody>
      <dsp:txXfrm>
        <a:off x="3910876" y="3070738"/>
        <a:ext cx="2686944" cy="494743"/>
      </dsp:txXfrm>
    </dsp:sp>
    <dsp:sp modelId="{B750A184-F94F-4296-A392-2AA8DE7725A4}">
      <dsp:nvSpPr>
        <dsp:cNvPr id="0" name=""/>
        <dsp:cNvSpPr/>
      </dsp:nvSpPr>
      <dsp:spPr>
        <a:xfrm>
          <a:off x="3708633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58B1-3D80-4366-9B23-B05984237541}">
      <dsp:nvSpPr>
        <dsp:cNvPr id="0" name=""/>
        <dsp:cNvSpPr/>
      </dsp:nvSpPr>
      <dsp:spPr>
        <a:xfrm>
          <a:off x="3910876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Descomposición Funcional</a:t>
          </a:r>
          <a:endParaRPr lang="es-PE" sz="1600" kern="1200" dirty="0"/>
        </a:p>
      </dsp:txBody>
      <dsp:txXfrm>
        <a:off x="3910876" y="3565481"/>
        <a:ext cx="2686944" cy="49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432054" y="504056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360040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413086" y="0"/>
          <a:ext cx="6715713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solidFill>
                <a:schemeClr val="tx1"/>
              </a:solidFill>
            </a:rPr>
            <a:t>Fuera del alcance</a:t>
          </a:r>
          <a:endParaRPr lang="es-PE" sz="3200" b="1" kern="1200" dirty="0">
            <a:solidFill>
              <a:schemeClr val="tx1"/>
            </a:solidFill>
          </a:endParaRPr>
        </a:p>
      </dsp:txBody>
      <dsp:txXfrm>
        <a:off x="413086" y="0"/>
        <a:ext cx="6715713" cy="610611"/>
      </dsp:txXfrm>
    </dsp:sp>
    <dsp:sp modelId="{42875882-0EF3-402F-943B-E3DF592D1DD9}">
      <dsp:nvSpPr>
        <dsp:cNvPr id="0" name=""/>
        <dsp:cNvSpPr/>
      </dsp:nvSpPr>
      <dsp:spPr>
        <a:xfrm>
          <a:off x="288033" y="1224135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648078" y="1089434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 modelamiento de los procesos que realizan los colegios de Fe y Alegría.</a:t>
          </a:r>
          <a:endParaRPr lang="es-PE" sz="1600" kern="1200" dirty="0"/>
        </a:p>
      </dsp:txBody>
      <dsp:txXfrm>
        <a:off x="648078" y="1089434"/>
        <a:ext cx="6245613" cy="494743"/>
      </dsp:txXfrm>
    </dsp:sp>
    <dsp:sp modelId="{F37C454F-6344-4720-B5D8-CEAEE95A1FC6}">
      <dsp:nvSpPr>
        <dsp:cNvPr id="0" name=""/>
        <dsp:cNvSpPr/>
      </dsp:nvSpPr>
      <dsp:spPr>
        <a:xfrm>
          <a:off x="255808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468C-1DCF-4CF5-AD81-105AAA1C763A}">
      <dsp:nvSpPr>
        <dsp:cNvPr id="0" name=""/>
        <dsp:cNvSpPr/>
      </dsp:nvSpPr>
      <dsp:spPr>
        <a:xfrm>
          <a:off x="612073" y="1512168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del Portafolio de Proyectos.</a:t>
          </a:r>
          <a:endParaRPr lang="es-PE" sz="1600" kern="1200" dirty="0"/>
        </a:p>
      </dsp:txBody>
      <dsp:txXfrm>
        <a:off x="612073" y="1512168"/>
        <a:ext cx="6245613" cy="494743"/>
      </dsp:txXfrm>
    </dsp:sp>
    <dsp:sp modelId="{822183EB-B099-4301-B32C-0B4CCDC18C6C}">
      <dsp:nvSpPr>
        <dsp:cNvPr id="0" name=""/>
        <dsp:cNvSpPr/>
      </dsp:nvSpPr>
      <dsp:spPr>
        <a:xfrm>
          <a:off x="252028" y="2232249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434-1400-42B4-B38D-C41C37B08967}">
      <dsp:nvSpPr>
        <dsp:cNvPr id="0" name=""/>
        <dsp:cNvSpPr/>
      </dsp:nvSpPr>
      <dsp:spPr>
        <a:xfrm>
          <a:off x="612073" y="2016222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Aplicaciones de la Oficina Central de Fe y Alegría Perú.</a:t>
          </a:r>
          <a:endParaRPr lang="es-PE" sz="1600" kern="1200" dirty="0"/>
        </a:p>
      </dsp:txBody>
      <dsp:txXfrm>
        <a:off x="612073" y="2016222"/>
        <a:ext cx="6245613" cy="494743"/>
      </dsp:txXfrm>
    </dsp:sp>
    <dsp:sp modelId="{7C66430F-14DE-4364-95A9-57FE82E4741C}">
      <dsp:nvSpPr>
        <dsp:cNvPr id="0" name=""/>
        <dsp:cNvSpPr/>
      </dsp:nvSpPr>
      <dsp:spPr>
        <a:xfrm>
          <a:off x="252028" y="2736303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288-9018-4DA2-A2FB-5D0ADE94DD3A}">
      <dsp:nvSpPr>
        <dsp:cNvPr id="0" name=""/>
        <dsp:cNvSpPr/>
      </dsp:nvSpPr>
      <dsp:spPr>
        <a:xfrm>
          <a:off x="612073" y="259228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Redes de la Oficina Central de Fe y Alegría Perú. </a:t>
          </a:r>
          <a:endParaRPr lang="es-PE" sz="1600" kern="1200" dirty="0"/>
        </a:p>
      </dsp:txBody>
      <dsp:txXfrm>
        <a:off x="612073" y="2592286"/>
        <a:ext cx="6245613" cy="494743"/>
      </dsp:txXfrm>
    </dsp:sp>
    <dsp:sp modelId="{233DD330-7934-4B92-B540-8401D3230D61}">
      <dsp:nvSpPr>
        <dsp:cNvPr id="0" name=""/>
        <dsp:cNvSpPr/>
      </dsp:nvSpPr>
      <dsp:spPr>
        <a:xfrm>
          <a:off x="255808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7A2A-ECFB-432F-8206-C3FBBC3FCDB1}">
      <dsp:nvSpPr>
        <dsp:cNvPr id="0" name=""/>
        <dsp:cNvSpPr/>
      </dsp:nvSpPr>
      <dsp:spPr>
        <a:xfrm>
          <a:off x="612073" y="309634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Datos de la Oficina Central de Fe y Alegría Perú. </a:t>
          </a:r>
          <a:endParaRPr lang="es-PE" sz="1600" kern="1200" dirty="0"/>
        </a:p>
      </dsp:txBody>
      <dsp:txXfrm>
        <a:off x="612073" y="3096346"/>
        <a:ext cx="6245613" cy="494743"/>
      </dsp:txXfrm>
    </dsp:sp>
    <dsp:sp modelId="{78ABEA58-6DDE-4617-9331-01F207FEA3E4}">
      <dsp:nvSpPr>
        <dsp:cNvPr id="0" name=""/>
        <dsp:cNvSpPr/>
      </dsp:nvSpPr>
      <dsp:spPr>
        <a:xfrm>
          <a:off x="255808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A2E4-DB3C-4B1C-8168-2A327F2E7EE5}">
      <dsp:nvSpPr>
        <dsp:cNvPr id="0" name=""/>
        <dsp:cNvSpPr/>
      </dsp:nvSpPr>
      <dsp:spPr>
        <a:xfrm>
          <a:off x="540063" y="356925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implementación de la Arquitectura Empresarial</a:t>
          </a:r>
          <a:endParaRPr lang="es-PE" sz="1600" kern="1200" dirty="0"/>
        </a:p>
      </dsp:txBody>
      <dsp:txXfrm>
        <a:off x="540063" y="3569256"/>
        <a:ext cx="6245613" cy="49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4232" y="308984"/>
          <a:ext cx="543713" cy="543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8604" y="363355"/>
          <a:ext cx="434970" cy="434970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634430" y="901778"/>
          <a:ext cx="2312471" cy="228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Zachman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PMBOK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BPMN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634430" y="901778"/>
        <a:ext cx="2312471" cy="2288127"/>
      </dsp:txXfrm>
    </dsp:sp>
    <dsp:sp modelId="{25787ECF-5BDD-4F6B-A818-72E463CFB5B9}">
      <dsp:nvSpPr>
        <dsp:cNvPr id="0" name=""/>
        <dsp:cNvSpPr/>
      </dsp:nvSpPr>
      <dsp:spPr>
        <a:xfrm>
          <a:off x="661220" y="308984"/>
          <a:ext cx="1608485" cy="54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Modelo/Metodología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/Herramienta</a:t>
          </a:r>
          <a:endParaRPr lang="es-PE" sz="1300" b="1" kern="1200" dirty="0"/>
        </a:p>
      </dsp:txBody>
      <dsp:txXfrm>
        <a:off x="661220" y="308984"/>
        <a:ext cx="1608485" cy="543713"/>
      </dsp:txXfrm>
    </dsp:sp>
    <dsp:sp modelId="{B256F04E-7B98-4DBF-A3A8-E9D39DB7F9A6}">
      <dsp:nvSpPr>
        <dsp:cNvPr id="0" name=""/>
        <dsp:cNvSpPr/>
      </dsp:nvSpPr>
      <dsp:spPr>
        <a:xfrm>
          <a:off x="2621722" y="312982"/>
          <a:ext cx="543713" cy="543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676094" y="375704"/>
          <a:ext cx="434970" cy="434970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13957" y="978001"/>
          <a:ext cx="605868" cy="72792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 dirty="0"/>
        </a:p>
      </dsp:txBody>
      <dsp:txXfrm>
        <a:off x="3013957" y="978001"/>
        <a:ext cx="605868" cy="727922"/>
      </dsp:txXfrm>
    </dsp:sp>
    <dsp:sp modelId="{D3F4533E-C5A8-42D3-ACB3-6E1527741B3F}">
      <dsp:nvSpPr>
        <dsp:cNvPr id="0" name=""/>
        <dsp:cNvSpPr/>
      </dsp:nvSpPr>
      <dsp:spPr>
        <a:xfrm>
          <a:off x="3278705" y="312982"/>
          <a:ext cx="1608485" cy="54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Recursos</a:t>
          </a:r>
          <a:endParaRPr lang="es-PE" sz="1300" b="1" kern="1200" dirty="0"/>
        </a:p>
      </dsp:txBody>
      <dsp:txXfrm>
        <a:off x="3278705" y="312982"/>
        <a:ext cx="1608485" cy="543713"/>
      </dsp:txXfrm>
    </dsp:sp>
    <dsp:sp modelId="{42AD0B5E-A116-4D25-86FF-D47E48D52814}">
      <dsp:nvSpPr>
        <dsp:cNvPr id="0" name=""/>
        <dsp:cNvSpPr/>
      </dsp:nvSpPr>
      <dsp:spPr>
        <a:xfrm>
          <a:off x="5155008" y="312692"/>
          <a:ext cx="543713" cy="543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209334" y="367074"/>
          <a:ext cx="434970" cy="43497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140404" y="885116"/>
          <a:ext cx="2539380" cy="344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Asesora:</a:t>
          </a:r>
          <a:r>
            <a:rPr lang="es-PE" sz="1800" kern="1200" dirty="0" smtClean="0"/>
            <a:t>  </a:t>
          </a:r>
          <a:r>
            <a:rPr lang="es-PE" sz="1800" kern="1200" dirty="0" smtClean="0"/>
            <a:t>Cecilia Villacorta</a:t>
          </a:r>
          <a:endParaRPr lang="es-PE" sz="1800" kern="1200" dirty="0" smtClean="0"/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Horas:</a:t>
          </a:r>
          <a:r>
            <a:rPr lang="es-PE" sz="1800" kern="1200" dirty="0" smtClean="0"/>
            <a:t> Lunes – Miércoles de 4 -7pm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Cliente: </a:t>
          </a:r>
          <a:r>
            <a:rPr lang="es-PE" sz="1800" kern="1200" dirty="0" smtClean="0"/>
            <a:t>Oficina Central de Fe y Alegría Perú.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Horarios:</a:t>
          </a:r>
          <a:r>
            <a:rPr lang="es-PE" sz="1800" kern="1200" dirty="0" smtClean="0"/>
            <a:t> Dependiendo de la Disponibilidad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Entrevistados: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Responsables de cada área de la  Institución.</a:t>
          </a:r>
          <a:endParaRPr lang="es-PE" sz="1800" kern="1200" dirty="0"/>
        </a:p>
      </dsp:txBody>
      <dsp:txXfrm>
        <a:off x="5140404" y="885116"/>
        <a:ext cx="2539380" cy="3449809"/>
      </dsp:txXfrm>
    </dsp:sp>
    <dsp:sp modelId="{B5C69431-41B5-4FDE-A7F4-B3B7FDE4297E}">
      <dsp:nvSpPr>
        <dsp:cNvPr id="0" name=""/>
        <dsp:cNvSpPr/>
      </dsp:nvSpPr>
      <dsp:spPr>
        <a:xfrm>
          <a:off x="5821534" y="312692"/>
          <a:ext cx="1608485" cy="54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Asesoría &amp; Cliente</a:t>
          </a:r>
          <a:endParaRPr lang="es-PE" sz="1300" b="1" kern="1200" dirty="0"/>
        </a:p>
      </dsp:txBody>
      <dsp:txXfrm>
        <a:off x="5821534" y="312692"/>
        <a:ext cx="1608485" cy="543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178958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bg1"/>
              </a:solidFill>
            </a:rPr>
            <a:t>Alto Impacto</a:t>
          </a:r>
          <a:endParaRPr lang="es-PE" sz="2000" b="1" kern="1200" dirty="0">
            <a:solidFill>
              <a:schemeClr val="bg1"/>
            </a:solidFill>
          </a:endParaRPr>
        </a:p>
      </dsp:txBody>
      <dsp:txXfrm>
        <a:off x="1201609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189658" y="0"/>
          <a:ext cx="1392022" cy="77334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Menor Impacto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3212309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590315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B1E9-4338-4157-8F99-92A99BD80AB4}">
      <dsp:nvSpPr>
        <dsp:cNvPr id="0" name=""/>
        <dsp:cNvSpPr/>
      </dsp:nvSpPr>
      <dsp:spPr>
        <a:xfrm rot="21360000">
          <a:off x="1139760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1AD0-B797-4AAA-9943-4E172C9457B3}">
      <dsp:nvSpPr>
        <dsp:cNvPr id="0" name=""/>
        <dsp:cNvSpPr/>
      </dsp:nvSpPr>
      <dsp:spPr>
        <a:xfrm rot="21360000">
          <a:off x="1119853" y="2059438"/>
          <a:ext cx="1432899" cy="10161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169457" y="2109042"/>
        <a:ext cx="1333691" cy="916931"/>
      </dsp:txXfrm>
    </dsp:sp>
    <dsp:sp modelId="{4876A0D2-80D1-459B-9E63-3D89B29B13F3}">
      <dsp:nvSpPr>
        <dsp:cNvPr id="0" name=""/>
        <dsp:cNvSpPr/>
      </dsp:nvSpPr>
      <dsp:spPr>
        <a:xfrm rot="21360000">
          <a:off x="1042518" y="1007688"/>
          <a:ext cx="1432899" cy="10161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092122" y="1057292"/>
        <a:ext cx="1333691" cy="916931"/>
      </dsp:txXfrm>
    </dsp:sp>
    <dsp:sp modelId="{9242B7E2-CE48-4657-A1AB-C8B16C609C64}">
      <dsp:nvSpPr>
        <dsp:cNvPr id="0" name=""/>
        <dsp:cNvSpPr/>
      </dsp:nvSpPr>
      <dsp:spPr>
        <a:xfrm rot="21360000">
          <a:off x="3111219" y="1920236"/>
          <a:ext cx="1432899" cy="10161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160823" y="1969840"/>
        <a:ext cx="1333691" cy="916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12/10/2011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89A6-1A95-46F1-8D38-EB6F925AFE9E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794-C840-445C-8358-FF3F1B01B7E5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B42A-1081-4D49-92CC-166D5A6188C8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44CB-43F3-43E5-9595-A60016EDB3B2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FB8-2CBB-477F-B205-26ACB6AE5914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8ADA-FCA2-48DD-94EF-BDB4BE1B59A0}" type="datetime1">
              <a:rPr lang="es-PE" smtClean="0"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E42-144E-4FEC-B99F-AD8C4B4A0FDD}" type="datetime1">
              <a:rPr lang="es-PE" smtClean="0"/>
              <a:t>12/10/2011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1BD-2E68-4ACC-AD45-6E427F9A906C}" type="datetime1">
              <a:rPr lang="es-PE" smtClean="0"/>
              <a:t>12/10/2011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7F4-CE42-4B7A-A031-E56D86B7D7A4}" type="datetime1">
              <a:rPr lang="es-PE" smtClean="0"/>
              <a:t>12/10/2011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B34B-1BBF-4474-8BAE-346A1A266661}" type="datetime1">
              <a:rPr lang="es-PE" smtClean="0"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32A-6F2B-4F8F-9605-2E200852149F}" type="datetime1">
              <a:rPr lang="es-PE" smtClean="0"/>
              <a:t>12/10/2011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FC801C-ABDA-4584-A54B-F6D1285CFF9D}" type="datetime1">
              <a:rPr lang="es-PE" smtClean="0"/>
              <a:t>12/10/2011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.jp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8.jpe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Octubre del 2011, Semana 9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506007542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826969687"/>
              </p:ext>
            </p:extLst>
          </p:nvPr>
        </p:nvGraphicFramePr>
        <p:xfrm>
          <a:off x="468377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56707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91991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7 - 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83568" y="11663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8 - TRABAJO ALCANZADO</a:t>
            </a:r>
            <a:endParaRPr lang="es-PE" b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93075"/>
              </p:ext>
            </p:extLst>
          </p:nvPr>
        </p:nvGraphicFramePr>
        <p:xfrm>
          <a:off x="179512" y="1700808"/>
          <a:ext cx="8064895" cy="3390217"/>
        </p:xfrm>
        <a:graphic>
          <a:graphicData uri="http://schemas.openxmlformats.org/drawingml/2006/table">
            <a:tbl>
              <a:tblPr/>
              <a:tblGrid>
                <a:gridCol w="4688893"/>
                <a:gridCol w="1688001"/>
                <a:gridCol w="1688001"/>
              </a:tblGrid>
              <a:tr h="33733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373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92297"/>
              </p:ext>
            </p:extLst>
          </p:nvPr>
        </p:nvGraphicFramePr>
        <p:xfrm>
          <a:off x="323528" y="1556792"/>
          <a:ext cx="7920879" cy="3872430"/>
        </p:xfrm>
        <a:graphic>
          <a:graphicData uri="http://schemas.openxmlformats.org/drawingml/2006/table">
            <a:tbl>
              <a:tblPr/>
              <a:tblGrid>
                <a:gridCol w="4605163"/>
                <a:gridCol w="1657858"/>
                <a:gridCol w="1657858"/>
              </a:tblGrid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252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035">
                <a:tc>
                  <a:txBody>
                    <a:bodyPr/>
                    <a:lstStyle/>
                    <a:p>
                      <a:pPr algn="l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63"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ARQUITECTURA DE NEGOCIOS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2003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683568" y="11663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8 - TRABAJO ALCANZADO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797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061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2348880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2361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026" name="Picture 2" descr="D:\Documents and Settings\Jose\Escritorio\Actas Ciclo 2011-2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6884" b="16957"/>
          <a:stretch/>
        </p:blipFill>
        <p:spPr bwMode="auto">
          <a:xfrm>
            <a:off x="1044599" y="2204864"/>
            <a:ext cx="2757714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Jose\Escritorio\Actas Ciclo 2011-2\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9599" r="7470" b="62837"/>
          <a:stretch/>
        </p:blipFill>
        <p:spPr bwMode="auto">
          <a:xfrm>
            <a:off x="4077220" y="2931057"/>
            <a:ext cx="4010046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077220" y="5589240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i="1" dirty="0" smtClean="0"/>
              <a:t>El </a:t>
            </a:r>
            <a:r>
              <a:rPr lang="es-PE" b="1" i="1" dirty="0" smtClean="0"/>
              <a:t>63% de los procesos </a:t>
            </a:r>
            <a:r>
              <a:rPr lang="es-PE" i="1" dirty="0" smtClean="0"/>
              <a:t>de “Gestión de Recursos Humanos” se encuentran correctamente modelados.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4288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04257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 descr="D:\Documents and Settings\Jose\Escritorio\Actas Ciclo 2011-2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2652" r="7573" b="13583"/>
          <a:stretch/>
        </p:blipFill>
        <p:spPr bwMode="auto">
          <a:xfrm>
            <a:off x="992288" y="1884894"/>
            <a:ext cx="3149253" cy="4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Jose\Escritorio\Actas Ciclo 2011-2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9701" r="7490" b="34254"/>
          <a:stretch/>
        </p:blipFill>
        <p:spPr bwMode="auto">
          <a:xfrm>
            <a:off x="4392667" y="1832182"/>
            <a:ext cx="3817191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192749" y="5754522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Administración – Dpto. Proyectos:</a:t>
            </a:r>
            <a:r>
              <a:rPr lang="es-PE" i="1" dirty="0" smtClean="0"/>
              <a:t> Informes financieros para Empresa Financiadora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376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 descr="D:\Documents and Settings\Jose\Escritorio\Actas Ciclo 2011-2\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29" r="6477" b="14887"/>
          <a:stretch/>
        </p:blipFill>
        <p:spPr bwMode="auto">
          <a:xfrm>
            <a:off x="756717" y="1858366"/>
            <a:ext cx="2951187" cy="40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Ciclo 2011-2\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9230" r="7629" b="19234"/>
          <a:stretch/>
        </p:blipFill>
        <p:spPr bwMode="auto">
          <a:xfrm>
            <a:off x="4860032" y="1124744"/>
            <a:ext cx="2998204" cy="37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Jose\Escritorio\Actas Ciclo 2011-2\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1645" r="6975" b="74230"/>
          <a:stretch/>
        </p:blipFill>
        <p:spPr bwMode="auto">
          <a:xfrm>
            <a:off x="4202069" y="4797152"/>
            <a:ext cx="4114347" cy="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2749" y="5890046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3 nuevos procesos </a:t>
            </a:r>
            <a:r>
              <a:rPr lang="es-PE" i="1" dirty="0" smtClean="0"/>
              <a:t>del Macroproceso “Gestión de Imagen Institucional y Donaciones”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497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2749" y="5169966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Formación – Dpto. Administración: </a:t>
            </a:r>
            <a:r>
              <a:rPr lang="es-PE" i="1" dirty="0" smtClean="0"/>
              <a:t>Solicitar recursos materiales</a:t>
            </a:r>
            <a:endParaRPr lang="es-PE" b="1" i="1" dirty="0"/>
          </a:p>
        </p:txBody>
      </p:sp>
      <p:pic>
        <p:nvPicPr>
          <p:cNvPr id="10" name="9 Imagen" descr="G:\fe y alegria\1110001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88" t="4192" r="4609" b="10111"/>
          <a:stretch/>
        </p:blipFill>
        <p:spPr bwMode="auto">
          <a:xfrm>
            <a:off x="542674" y="1884894"/>
            <a:ext cx="3464590" cy="47494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10 Imagen" descr="G:\fe y alegria\40001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3" t="5218" r="10644" b="52111"/>
          <a:stretch/>
        </p:blipFill>
        <p:spPr bwMode="auto">
          <a:xfrm>
            <a:off x="4458024" y="2132856"/>
            <a:ext cx="3927177" cy="28103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89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2749" y="5169966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Educación Técnica – Dpto. Administración: </a:t>
            </a:r>
            <a:r>
              <a:rPr lang="es-PE" i="1" dirty="0" smtClean="0"/>
              <a:t>Requerimientos de herramientas, maquinarias, etc.</a:t>
            </a:r>
            <a:endParaRPr lang="es-PE" b="1" i="1" dirty="0"/>
          </a:p>
        </p:txBody>
      </p:sp>
      <p:pic>
        <p:nvPicPr>
          <p:cNvPr id="12" name="11 Imagen" descr="G:\fe y alegria\10001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64" t="5834"/>
          <a:stretch/>
        </p:blipFill>
        <p:spPr bwMode="auto">
          <a:xfrm>
            <a:off x="542674" y="1884894"/>
            <a:ext cx="3309246" cy="4352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12 Imagen" descr="G:\fe y alegria\20001.jpg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49" t="5494" r="4606" b="49513"/>
          <a:stretch/>
        </p:blipFill>
        <p:spPr bwMode="auto">
          <a:xfrm>
            <a:off x="4295564" y="1628800"/>
            <a:ext cx="3817541" cy="27790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7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88840"/>
            <a:ext cx="4032448" cy="3672408"/>
          </a:xfrm>
          <a:noFill/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Necesidades Detectadas 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Identificación del Proceso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Objetivos del proyecto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Objetivos específicos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Indicadores de éxito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Alcance vs. Fuera de Alcance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Estrategia de Trabajo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Riesgos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Cronograma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Trabajo Alcanzado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Conclusiones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92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683569" y="285293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4268"/>
            <a:ext cx="3431213" cy="53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Rectángulo redondeado"/>
          <p:cNvSpPr/>
          <p:nvPr/>
        </p:nvSpPr>
        <p:spPr>
          <a:xfrm>
            <a:off x="683569" y="2880320"/>
            <a:ext cx="3096344" cy="165618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527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Educación Rural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1" name="10 Imagen" descr="D:\Documents and Settings\Jose\Escritorio\Proyecto Fe y Alegria\Actas de Aceptación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2618"/>
            <a:ext cx="3564116" cy="5224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83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93534"/>
          </a:xfrm>
        </p:spPr>
        <p:txBody>
          <a:bodyPr/>
          <a:lstStyle/>
          <a:p>
            <a:r>
              <a:rPr lang="es-PE" b="1" dirty="0" smtClean="0"/>
              <a:t>1 - NECESIDADES DETECTADAS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700808"/>
            <a:ext cx="6768752" cy="484684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3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3062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2 - IDENTIFICACIÓN DEL PROCESO</a:t>
            </a:r>
            <a:endParaRPr lang="es-PE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8" y="6416464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469009589"/>
              </p:ext>
            </p:extLst>
          </p:nvPr>
        </p:nvGraphicFramePr>
        <p:xfrm>
          <a:off x="755576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7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 smtClean="0"/>
              <a:t>3 -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46722595"/>
              </p:ext>
            </p:extLst>
          </p:nvPr>
        </p:nvGraphicFramePr>
        <p:xfrm>
          <a:off x="0" y="836712"/>
          <a:ext cx="7281077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9078518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2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83783364"/>
              </p:ext>
            </p:extLst>
          </p:nvPr>
        </p:nvGraphicFramePr>
        <p:xfrm>
          <a:off x="395536" y="1885280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025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022662010"/>
              </p:ext>
            </p:extLst>
          </p:nvPr>
        </p:nvGraphicFramePr>
        <p:xfrm>
          <a:off x="683568" y="2029296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14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922114"/>
          </a:xfrm>
        </p:spPr>
        <p:txBody>
          <a:bodyPr/>
          <a:lstStyle/>
          <a:p>
            <a:pPr algn="l"/>
            <a:r>
              <a:rPr lang="es-PE" b="1" dirty="0" smtClean="0"/>
              <a:t>5 -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660502580"/>
              </p:ext>
            </p:extLst>
          </p:nvPr>
        </p:nvGraphicFramePr>
        <p:xfrm>
          <a:off x="539552" y="1556792"/>
          <a:ext cx="7848872" cy="48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0 Imagen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648646" y="3429000"/>
            <a:ext cx="1859458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48806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964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6 - RIESGOS DEL PROYECTO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598443166"/>
              </p:ext>
            </p:extLst>
          </p:nvPr>
        </p:nvGraphicFramePr>
        <p:xfrm>
          <a:off x="-468560" y="1738313"/>
          <a:ext cx="576064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751334" y="1412776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29000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475011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</TotalTime>
  <Words>1120</Words>
  <Application>Microsoft Office PowerPoint</Application>
  <PresentationFormat>Presentación en pantalla (4:3)</PresentationFormat>
  <Paragraphs>212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Adyacencia</vt:lpstr>
      <vt:lpstr>ARQUITECTURA DE NEGOCIOS DE LA OFICINA  CENTRAL DE FE Y ALEGRÍA PERÚ ANOCFAP</vt:lpstr>
      <vt:lpstr>AGENDA</vt:lpstr>
      <vt:lpstr>1 - NECESIDADES DETECTADAS</vt:lpstr>
      <vt:lpstr>2 - IDENTIFICACIÓN DEL PROCESO</vt:lpstr>
      <vt:lpstr>3 - OBJETIVOS DEL PROYECTO</vt:lpstr>
      <vt:lpstr>4 - ALCANCE VS. FUERA DE ALCANCE</vt:lpstr>
      <vt:lpstr>4 - ALCANCE VS. FUERA DE ALCANCE</vt:lpstr>
      <vt:lpstr>5 - ESTRATEGIA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9 - CONCLUSIONES</vt:lpstr>
      <vt:lpstr>9 - CONCLUSIONES</vt:lpstr>
      <vt:lpstr>9 - CONCLUSIONES</vt:lpstr>
      <vt:lpstr>9 - CONCLUSIONES</vt:lpstr>
      <vt:lpstr>9 - CONCLUSIONES</vt:lpstr>
      <vt:lpstr>9 - CONCLUSIONES</vt:lpstr>
      <vt:lpstr>9 -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17</cp:revision>
  <dcterms:created xsi:type="dcterms:W3CDTF">2011-09-28T02:29:47Z</dcterms:created>
  <dcterms:modified xsi:type="dcterms:W3CDTF">2011-10-12T20:13:13Z</dcterms:modified>
</cp:coreProperties>
</file>