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4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5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6.xml" ContentType="application/vnd.openxmlformats-officedocument.themeOverr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7.xml" ContentType="application/vnd.openxmlformats-officedocument.themeOverr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heme/themeOverride8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5" r:id="rId10"/>
    <p:sldId id="266" r:id="rId11"/>
    <p:sldId id="263" r:id="rId12"/>
    <p:sldId id="269" r:id="rId13"/>
    <p:sldId id="276" r:id="rId14"/>
    <p:sldId id="277" r:id="rId15"/>
    <p:sldId id="278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497B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67" autoAdjust="0"/>
    <p:restoredTop sz="89091" autoAdjust="0"/>
  </p:normalViewPr>
  <p:slideViewPr>
    <p:cSldViewPr>
      <p:cViewPr varScale="1">
        <p:scale>
          <a:sx n="76" d="100"/>
          <a:sy n="76" d="100"/>
        </p:scale>
        <p:origin x="-7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B09D6-5962-44D9-B5F8-A43FDE727E74}" type="doc">
      <dgm:prSet loTypeId="urn:microsoft.com/office/officeart/2005/8/layout/process4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s-PE"/>
        </a:p>
      </dgm:t>
    </dgm:pt>
    <dgm:pt modelId="{D97587B0-688C-49F9-B27E-39D6FC1F0BFA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>
              <a:solidFill>
                <a:schemeClr val="bg1"/>
              </a:solidFill>
            </a:rPr>
            <a:t>MACROPROCESOS ESTRATÉGICOS</a:t>
          </a:r>
        </a:p>
      </dgm:t>
    </dgm:pt>
    <dgm:pt modelId="{240E5CF8-0364-41F8-A528-9204EC4EDDBA}" type="parTrans" cxnId="{27DF4C14-EED9-493E-9CD4-3D94B101345C}">
      <dgm:prSet/>
      <dgm:spPr/>
      <dgm:t>
        <a:bodyPr/>
        <a:lstStyle/>
        <a:p>
          <a:endParaRPr lang="es-PE"/>
        </a:p>
      </dgm:t>
    </dgm:pt>
    <dgm:pt modelId="{B4D6FF7C-8D31-4BD2-87F0-69227C6EA277}" type="sibTrans" cxnId="{27DF4C14-EED9-493E-9CD4-3D94B101345C}">
      <dgm:prSet/>
      <dgm:spPr/>
      <dgm:t>
        <a:bodyPr/>
        <a:lstStyle/>
        <a:p>
          <a:endParaRPr lang="es-PE"/>
        </a:p>
      </dgm:t>
    </dgm:pt>
    <dgm:pt modelId="{FAB2A5C6-A322-4936-B6C3-09D8B001D395}">
      <dgm:prSet phldrT="[Texto]"/>
      <dgm:spPr/>
      <dgm:t>
        <a:bodyPr/>
        <a:lstStyle/>
        <a:p>
          <a:r>
            <a:rPr lang="es-PE" dirty="0"/>
            <a:t>Planificación</a:t>
          </a:r>
        </a:p>
      </dgm:t>
    </dgm:pt>
    <dgm:pt modelId="{CB2000E1-D9CF-4BB3-A052-FA8C91DBFA93}" type="parTrans" cxnId="{D8BA0A45-8895-4CD0-8491-C83E32E6ABEA}">
      <dgm:prSet/>
      <dgm:spPr/>
      <dgm:t>
        <a:bodyPr/>
        <a:lstStyle/>
        <a:p>
          <a:endParaRPr lang="es-PE"/>
        </a:p>
      </dgm:t>
    </dgm:pt>
    <dgm:pt modelId="{25E3224E-B86A-4849-A4FF-0E53A0A1A555}" type="sibTrans" cxnId="{D8BA0A45-8895-4CD0-8491-C83E32E6ABEA}">
      <dgm:prSet/>
      <dgm:spPr/>
      <dgm:t>
        <a:bodyPr/>
        <a:lstStyle/>
        <a:p>
          <a:endParaRPr lang="es-PE"/>
        </a:p>
      </dgm:t>
    </dgm:pt>
    <dgm:pt modelId="{3F809FFC-F72F-46AC-B538-4C667215713B}">
      <dgm:prSet phldrT="[Texto]"/>
      <dgm:spPr/>
      <dgm:t>
        <a:bodyPr/>
        <a:lstStyle/>
        <a:p>
          <a:r>
            <a:rPr lang="es-PE" dirty="0"/>
            <a:t>Gestión de Proyectos</a:t>
          </a:r>
        </a:p>
      </dgm:t>
    </dgm:pt>
    <dgm:pt modelId="{3179DCE1-4490-4086-BE1E-E8CACFB5D955}" type="parTrans" cxnId="{63449C56-7534-4BCF-B711-3197D7F2F281}">
      <dgm:prSet/>
      <dgm:spPr/>
      <dgm:t>
        <a:bodyPr/>
        <a:lstStyle/>
        <a:p>
          <a:endParaRPr lang="es-PE"/>
        </a:p>
      </dgm:t>
    </dgm:pt>
    <dgm:pt modelId="{C7B25720-D8C5-48E0-B0D6-0CB1CF3C0EAE}" type="sibTrans" cxnId="{63449C56-7534-4BCF-B711-3197D7F2F281}">
      <dgm:prSet/>
      <dgm:spPr/>
      <dgm:t>
        <a:bodyPr/>
        <a:lstStyle/>
        <a:p>
          <a:endParaRPr lang="es-PE"/>
        </a:p>
      </dgm:t>
    </dgm:pt>
    <dgm:pt modelId="{F8A54FD5-83E3-4458-8F03-6F29F86611CB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/>
            <a:t>MACROPROCESOS OPERATIVOS</a:t>
          </a:r>
        </a:p>
      </dgm:t>
    </dgm:pt>
    <dgm:pt modelId="{BA1EF242-680E-48FF-9E1C-F5C92399324E}" type="parTrans" cxnId="{47C854F8-6851-4F9C-82FF-842F03A85505}">
      <dgm:prSet/>
      <dgm:spPr/>
      <dgm:t>
        <a:bodyPr/>
        <a:lstStyle/>
        <a:p>
          <a:endParaRPr lang="es-PE"/>
        </a:p>
      </dgm:t>
    </dgm:pt>
    <dgm:pt modelId="{6FCA98AA-A0DE-41CF-AF00-6276882C0F44}" type="sibTrans" cxnId="{47C854F8-6851-4F9C-82FF-842F03A85505}">
      <dgm:prSet/>
      <dgm:spPr/>
      <dgm:t>
        <a:bodyPr/>
        <a:lstStyle/>
        <a:p>
          <a:endParaRPr lang="es-PE"/>
        </a:p>
      </dgm:t>
    </dgm:pt>
    <dgm:pt modelId="{9B160BBC-6BA1-4BBC-AACE-E1B77F9A5CCD}">
      <dgm:prSet phldrT="[Texto]"/>
      <dgm:spPr/>
      <dgm:t>
        <a:bodyPr/>
        <a:lstStyle/>
        <a:p>
          <a:r>
            <a:rPr lang="es-PE" dirty="0"/>
            <a:t>Gestión de Aseguramiento de la Calidad Educativa</a:t>
          </a:r>
        </a:p>
      </dgm:t>
    </dgm:pt>
    <dgm:pt modelId="{5E954CBE-EEED-4783-9496-88AB1042761F}" type="parTrans" cxnId="{D2A0CFED-5CC6-41F9-8E12-DE7E2A23C4CD}">
      <dgm:prSet/>
      <dgm:spPr/>
      <dgm:t>
        <a:bodyPr/>
        <a:lstStyle/>
        <a:p>
          <a:endParaRPr lang="es-PE"/>
        </a:p>
      </dgm:t>
    </dgm:pt>
    <dgm:pt modelId="{E8A2BCE2-9313-49FF-986E-068990C35FB9}" type="sibTrans" cxnId="{D2A0CFED-5CC6-41F9-8E12-DE7E2A23C4CD}">
      <dgm:prSet/>
      <dgm:spPr/>
      <dgm:t>
        <a:bodyPr/>
        <a:lstStyle/>
        <a:p>
          <a:endParaRPr lang="es-PE"/>
        </a:p>
      </dgm:t>
    </dgm:pt>
    <dgm:pt modelId="{C6C048D5-38F2-47B1-A850-57D00D657CB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/>
            <a:t>MACROPROCESOS DE SOPORTE</a:t>
          </a:r>
        </a:p>
      </dgm:t>
    </dgm:pt>
    <dgm:pt modelId="{548E76F6-72F1-41F2-9B8D-6E0A4A1C079A}" type="parTrans" cxnId="{3B21A6F2-A890-4209-8FCA-8E536B36961B}">
      <dgm:prSet/>
      <dgm:spPr/>
      <dgm:t>
        <a:bodyPr/>
        <a:lstStyle/>
        <a:p>
          <a:endParaRPr lang="es-PE"/>
        </a:p>
      </dgm:t>
    </dgm:pt>
    <dgm:pt modelId="{E9493D2C-78F5-45EE-AF33-BD08AC31C811}" type="sibTrans" cxnId="{3B21A6F2-A890-4209-8FCA-8E536B36961B}">
      <dgm:prSet/>
      <dgm:spPr/>
      <dgm:t>
        <a:bodyPr/>
        <a:lstStyle/>
        <a:p>
          <a:endParaRPr lang="es-PE"/>
        </a:p>
      </dgm:t>
    </dgm:pt>
    <dgm:pt modelId="{6518CA8F-3F40-46BF-B8CD-A5FB5F036867}">
      <dgm:prSet phldrT="[Texto]"/>
      <dgm:spPr/>
      <dgm:t>
        <a:bodyPr/>
        <a:lstStyle/>
        <a:p>
          <a:r>
            <a:rPr lang="es-PE" dirty="0"/>
            <a:t>Contabilidad y Presupuestos</a:t>
          </a:r>
        </a:p>
      </dgm:t>
    </dgm:pt>
    <dgm:pt modelId="{C8DF4C0B-E53C-4AAE-BA03-CC9FA55ED8FB}" type="parTrans" cxnId="{B6A3559D-FA84-4F29-97A6-87F919686E47}">
      <dgm:prSet/>
      <dgm:spPr/>
      <dgm:t>
        <a:bodyPr/>
        <a:lstStyle/>
        <a:p>
          <a:endParaRPr lang="es-PE"/>
        </a:p>
      </dgm:t>
    </dgm:pt>
    <dgm:pt modelId="{B06E044C-1C20-4432-B7CA-17A3EA9F3D69}" type="sibTrans" cxnId="{B6A3559D-FA84-4F29-97A6-87F919686E47}">
      <dgm:prSet/>
      <dgm:spPr/>
      <dgm:t>
        <a:bodyPr/>
        <a:lstStyle/>
        <a:p>
          <a:endParaRPr lang="es-PE"/>
        </a:p>
      </dgm:t>
    </dgm:pt>
    <dgm:pt modelId="{5C46D62E-D6FF-4EC8-8D11-2C0D9E1DA606}">
      <dgm:prSet phldrT="[Texto]"/>
      <dgm:spPr/>
      <dgm:t>
        <a:bodyPr/>
        <a:lstStyle/>
        <a:p>
          <a:r>
            <a:rPr lang="es-PE" dirty="0"/>
            <a:t>Gestión de Imagen Institucional y Donaciones</a:t>
          </a:r>
        </a:p>
      </dgm:t>
    </dgm:pt>
    <dgm:pt modelId="{EE75BC01-5606-4644-9FCC-2CDD86E07478}" type="parTrans" cxnId="{EED3C235-C1AE-4290-BCCB-F0309E8852D0}">
      <dgm:prSet/>
      <dgm:spPr/>
      <dgm:t>
        <a:bodyPr/>
        <a:lstStyle/>
        <a:p>
          <a:endParaRPr lang="es-PE"/>
        </a:p>
      </dgm:t>
    </dgm:pt>
    <dgm:pt modelId="{29D7CCFB-0C9D-4FAB-AF4E-B0D03B393CAF}" type="sibTrans" cxnId="{EED3C235-C1AE-4290-BCCB-F0309E8852D0}">
      <dgm:prSet/>
      <dgm:spPr/>
      <dgm:t>
        <a:bodyPr/>
        <a:lstStyle/>
        <a:p>
          <a:endParaRPr lang="es-PE"/>
        </a:p>
      </dgm:t>
    </dgm:pt>
    <dgm:pt modelId="{33B6BC8E-7E22-434E-B865-B3FD5972E837}">
      <dgm:prSet phldrT="[Texto]"/>
      <dgm:spPr/>
      <dgm:t>
        <a:bodyPr/>
        <a:lstStyle/>
        <a:p>
          <a:r>
            <a:rPr lang="es-PE" dirty="0"/>
            <a:t>Gestión de Orientación Pastoral</a:t>
          </a:r>
        </a:p>
      </dgm:t>
    </dgm:pt>
    <dgm:pt modelId="{5773A7B1-5803-4303-9F81-7201D56ED2B2}" type="parTrans" cxnId="{F84FD8EF-3442-4355-AFB2-5A49464BF1D1}">
      <dgm:prSet/>
      <dgm:spPr/>
      <dgm:t>
        <a:bodyPr/>
        <a:lstStyle/>
        <a:p>
          <a:endParaRPr lang="es-PE"/>
        </a:p>
      </dgm:t>
    </dgm:pt>
    <dgm:pt modelId="{AD9137D8-B618-474F-BBE2-AE1C748F633B}" type="sibTrans" cxnId="{F84FD8EF-3442-4355-AFB2-5A49464BF1D1}">
      <dgm:prSet/>
      <dgm:spPr/>
      <dgm:t>
        <a:bodyPr/>
        <a:lstStyle/>
        <a:p>
          <a:endParaRPr lang="es-PE"/>
        </a:p>
      </dgm:t>
    </dgm:pt>
    <dgm:pt modelId="{830C1A4F-EC6D-477A-98AF-23761355051F}">
      <dgm:prSet phldrT="[Texto]"/>
      <dgm:spPr/>
      <dgm:t>
        <a:bodyPr/>
        <a:lstStyle/>
        <a:p>
          <a:r>
            <a:rPr lang="es-PE" dirty="0"/>
            <a:t>Gestión de Educación Rural</a:t>
          </a:r>
        </a:p>
      </dgm:t>
    </dgm:pt>
    <dgm:pt modelId="{BED871CE-8393-447C-BBA4-545EA5BC918F}" type="parTrans" cxnId="{D4C17EA0-9DA7-4E06-8FCF-439A5EE5BE8F}">
      <dgm:prSet/>
      <dgm:spPr/>
      <dgm:t>
        <a:bodyPr/>
        <a:lstStyle/>
        <a:p>
          <a:endParaRPr lang="es-PE"/>
        </a:p>
      </dgm:t>
    </dgm:pt>
    <dgm:pt modelId="{2EA61EC9-2632-4E4D-A54D-32E17B3969DC}" type="sibTrans" cxnId="{D4C17EA0-9DA7-4E06-8FCF-439A5EE5BE8F}">
      <dgm:prSet/>
      <dgm:spPr/>
      <dgm:t>
        <a:bodyPr/>
        <a:lstStyle/>
        <a:p>
          <a:endParaRPr lang="es-PE"/>
        </a:p>
      </dgm:t>
    </dgm:pt>
    <dgm:pt modelId="{4E2C4ABA-6CDD-4A68-8C68-1E2FEBD81286}">
      <dgm:prSet phldrT="[Texto]"/>
      <dgm:spPr/>
      <dgm:t>
        <a:bodyPr/>
        <a:lstStyle/>
        <a:p>
          <a:r>
            <a:rPr lang="es-PE" dirty="0"/>
            <a:t>Gestión de Abastecimiento</a:t>
          </a:r>
        </a:p>
      </dgm:t>
    </dgm:pt>
    <dgm:pt modelId="{4CBD9583-302F-40FE-A8ED-856DEC30A72C}" type="parTrans" cxnId="{545A7DEA-9830-4948-BFC9-F89C0EB11AE1}">
      <dgm:prSet/>
      <dgm:spPr/>
      <dgm:t>
        <a:bodyPr/>
        <a:lstStyle/>
        <a:p>
          <a:endParaRPr lang="es-PE"/>
        </a:p>
      </dgm:t>
    </dgm:pt>
    <dgm:pt modelId="{E5AC504B-7BDC-4A8B-8097-A7C5D6860945}" type="sibTrans" cxnId="{545A7DEA-9830-4948-BFC9-F89C0EB11AE1}">
      <dgm:prSet/>
      <dgm:spPr/>
      <dgm:t>
        <a:bodyPr/>
        <a:lstStyle/>
        <a:p>
          <a:endParaRPr lang="es-PE"/>
        </a:p>
      </dgm:t>
    </dgm:pt>
    <dgm:pt modelId="{94580E0C-79B9-40F1-AE82-B8FF91C03E87}">
      <dgm:prSet phldrT="[Texto]"/>
      <dgm:spPr/>
      <dgm:t>
        <a:bodyPr/>
        <a:lstStyle/>
        <a:p>
          <a:r>
            <a:rPr lang="es-PE" dirty="0"/>
            <a:t>Gestión de Obras Civiles</a:t>
          </a:r>
        </a:p>
      </dgm:t>
    </dgm:pt>
    <dgm:pt modelId="{2F2C1487-4DA2-4E7B-8BAF-8ADBA20BA867}" type="parTrans" cxnId="{B1E4B84D-6C69-4BD5-A0EE-71C857A52E1C}">
      <dgm:prSet/>
      <dgm:spPr/>
      <dgm:t>
        <a:bodyPr/>
        <a:lstStyle/>
        <a:p>
          <a:endParaRPr lang="es-PE"/>
        </a:p>
      </dgm:t>
    </dgm:pt>
    <dgm:pt modelId="{671A781E-CE3A-4E2E-8D33-578EE62C4D82}" type="sibTrans" cxnId="{B1E4B84D-6C69-4BD5-A0EE-71C857A52E1C}">
      <dgm:prSet/>
      <dgm:spPr/>
      <dgm:t>
        <a:bodyPr/>
        <a:lstStyle/>
        <a:p>
          <a:endParaRPr lang="es-PE"/>
        </a:p>
      </dgm:t>
    </dgm:pt>
    <dgm:pt modelId="{739434F4-A072-44CB-85AA-536C73F5616F}">
      <dgm:prSet phldrT="[Texto]"/>
      <dgm:spPr/>
      <dgm:t>
        <a:bodyPr/>
        <a:lstStyle/>
        <a:p>
          <a:r>
            <a:rPr lang="es-PE" dirty="0"/>
            <a:t>Gestión de Recursos Humanos</a:t>
          </a:r>
        </a:p>
      </dgm:t>
    </dgm:pt>
    <dgm:pt modelId="{A890BF67-86A1-49D5-9F12-5895D73C26B3}" type="parTrans" cxnId="{5A1AA12F-35CC-4645-AD5E-5DF331D1B092}">
      <dgm:prSet/>
      <dgm:spPr/>
      <dgm:t>
        <a:bodyPr/>
        <a:lstStyle/>
        <a:p>
          <a:endParaRPr lang="es-PE"/>
        </a:p>
      </dgm:t>
    </dgm:pt>
    <dgm:pt modelId="{AA46A07E-B116-4276-A06B-A231F02B0E29}" type="sibTrans" cxnId="{5A1AA12F-35CC-4645-AD5E-5DF331D1B092}">
      <dgm:prSet/>
      <dgm:spPr/>
      <dgm:t>
        <a:bodyPr/>
        <a:lstStyle/>
        <a:p>
          <a:endParaRPr lang="es-PE"/>
        </a:p>
      </dgm:t>
    </dgm:pt>
    <dgm:pt modelId="{DB38F9BD-B3F7-4FD1-B9EE-CBED2471F2ED}">
      <dgm:prSet phldrT="[Texto]"/>
      <dgm:spPr/>
      <dgm:t>
        <a:bodyPr/>
        <a:lstStyle/>
        <a:p>
          <a:r>
            <a:rPr lang="es-PE" dirty="0"/>
            <a:t>Gestión de Control de Pagos</a:t>
          </a:r>
        </a:p>
      </dgm:t>
    </dgm:pt>
    <dgm:pt modelId="{AD3D7868-CA84-473B-88A6-C6D69AE61B93}" type="parTrans" cxnId="{DCE8B8E3-4E28-425F-B5F1-46126BD07076}">
      <dgm:prSet/>
      <dgm:spPr/>
      <dgm:t>
        <a:bodyPr/>
        <a:lstStyle/>
        <a:p>
          <a:endParaRPr lang="es-PE"/>
        </a:p>
      </dgm:t>
    </dgm:pt>
    <dgm:pt modelId="{094C81B2-25DE-4E70-8710-ACE3CA5FB415}" type="sibTrans" cxnId="{DCE8B8E3-4E28-425F-B5F1-46126BD07076}">
      <dgm:prSet/>
      <dgm:spPr/>
      <dgm:t>
        <a:bodyPr/>
        <a:lstStyle/>
        <a:p>
          <a:endParaRPr lang="es-PE"/>
        </a:p>
      </dgm:t>
    </dgm:pt>
    <dgm:pt modelId="{5F05B64E-AEA1-4433-B7D7-BA82770744EB}" type="pres">
      <dgm:prSet presAssocID="{761B09D6-5962-44D9-B5F8-A43FDE727E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45FB243-183C-417D-BA59-DE2A7FFB02FB}" type="pres">
      <dgm:prSet presAssocID="{C6C048D5-38F2-47B1-A850-57D00D657CB4}" presName="boxAndChildren" presStyleCnt="0"/>
      <dgm:spPr/>
      <dgm:t>
        <a:bodyPr/>
        <a:lstStyle/>
        <a:p>
          <a:endParaRPr lang="es-PE"/>
        </a:p>
      </dgm:t>
    </dgm:pt>
    <dgm:pt modelId="{3DF29A53-647A-416E-9153-DB90A84EA24C}" type="pres">
      <dgm:prSet presAssocID="{C6C048D5-38F2-47B1-A850-57D00D657CB4}" presName="parentTextBox" presStyleLbl="node1" presStyleIdx="0" presStyleCnt="3"/>
      <dgm:spPr/>
      <dgm:t>
        <a:bodyPr/>
        <a:lstStyle/>
        <a:p>
          <a:endParaRPr lang="es-PE"/>
        </a:p>
      </dgm:t>
    </dgm:pt>
    <dgm:pt modelId="{DB4685DB-31FE-4C6D-B083-47C99D50B161}" type="pres">
      <dgm:prSet presAssocID="{C6C048D5-38F2-47B1-A850-57D00D657CB4}" presName="entireBox" presStyleLbl="node1" presStyleIdx="0" presStyleCnt="3"/>
      <dgm:spPr/>
      <dgm:t>
        <a:bodyPr/>
        <a:lstStyle/>
        <a:p>
          <a:endParaRPr lang="es-PE"/>
        </a:p>
      </dgm:t>
    </dgm:pt>
    <dgm:pt modelId="{57C1E7BA-EBE9-4C40-8AD8-0C73AC1CBED4}" type="pres">
      <dgm:prSet presAssocID="{C6C048D5-38F2-47B1-A850-57D00D657CB4}" presName="descendantBox" presStyleCnt="0"/>
      <dgm:spPr/>
      <dgm:t>
        <a:bodyPr/>
        <a:lstStyle/>
        <a:p>
          <a:endParaRPr lang="es-PE"/>
        </a:p>
      </dgm:t>
    </dgm:pt>
    <dgm:pt modelId="{FB244897-546C-4774-889C-E3DDC636EDB6}" type="pres">
      <dgm:prSet presAssocID="{6518CA8F-3F40-46BF-B8CD-A5FB5F036867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61DC849-A0A7-4511-945F-CB7926E026ED}" type="pres">
      <dgm:prSet presAssocID="{4E2C4ABA-6CDD-4A68-8C68-1E2FEBD81286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CB82FB-42CA-4BEC-B6F7-FF580849ECC9}" type="pres">
      <dgm:prSet presAssocID="{94580E0C-79B9-40F1-AE82-B8FF91C03E87}" presName="childTextBox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9A47CA-AD29-4184-B309-360C6AFC59F8}" type="pres">
      <dgm:prSet presAssocID="{739434F4-A072-44CB-85AA-536C73F5616F}" presName="childTextBox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362E6E-6081-453D-A719-7A789B665C77}" type="pres">
      <dgm:prSet presAssocID="{DB38F9BD-B3F7-4FD1-B9EE-CBED2471F2ED}" presName="childTextBox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DBE11EC-E1AD-46A2-932D-B1816E7A8853}" type="pres">
      <dgm:prSet presAssocID="{6FCA98AA-A0DE-41CF-AF00-6276882C0F44}" presName="sp" presStyleCnt="0"/>
      <dgm:spPr/>
      <dgm:t>
        <a:bodyPr/>
        <a:lstStyle/>
        <a:p>
          <a:endParaRPr lang="es-PE"/>
        </a:p>
      </dgm:t>
    </dgm:pt>
    <dgm:pt modelId="{B0C87D02-4251-4A99-BD5E-88DBD207233D}" type="pres">
      <dgm:prSet presAssocID="{F8A54FD5-83E3-4458-8F03-6F29F86611CB}" presName="arrowAndChildren" presStyleCnt="0"/>
      <dgm:spPr/>
      <dgm:t>
        <a:bodyPr/>
        <a:lstStyle/>
        <a:p>
          <a:endParaRPr lang="es-PE"/>
        </a:p>
      </dgm:t>
    </dgm:pt>
    <dgm:pt modelId="{17A53EF8-07B0-4AFD-9F1C-C28FE9C2FD77}" type="pres">
      <dgm:prSet presAssocID="{F8A54FD5-83E3-4458-8F03-6F29F86611CB}" presName="parentTextArrow" presStyleLbl="node1" presStyleIdx="0" presStyleCnt="3"/>
      <dgm:spPr/>
      <dgm:t>
        <a:bodyPr/>
        <a:lstStyle/>
        <a:p>
          <a:endParaRPr lang="es-PE"/>
        </a:p>
      </dgm:t>
    </dgm:pt>
    <dgm:pt modelId="{F897B8A4-2593-479E-A097-7767919DDC0B}" type="pres">
      <dgm:prSet presAssocID="{F8A54FD5-83E3-4458-8F03-6F29F86611CB}" presName="arrow" presStyleLbl="node1" presStyleIdx="1" presStyleCnt="3"/>
      <dgm:spPr/>
      <dgm:t>
        <a:bodyPr/>
        <a:lstStyle/>
        <a:p>
          <a:endParaRPr lang="es-PE"/>
        </a:p>
      </dgm:t>
    </dgm:pt>
    <dgm:pt modelId="{D2CAE91C-7F0A-4DC9-BF27-6D1C72898A2C}" type="pres">
      <dgm:prSet presAssocID="{F8A54FD5-83E3-4458-8F03-6F29F86611CB}" presName="descendantArrow" presStyleCnt="0"/>
      <dgm:spPr/>
      <dgm:t>
        <a:bodyPr/>
        <a:lstStyle/>
        <a:p>
          <a:endParaRPr lang="es-PE"/>
        </a:p>
      </dgm:t>
    </dgm:pt>
    <dgm:pt modelId="{FA36ABE6-F1E1-4C74-9871-665B3044B504}" type="pres">
      <dgm:prSet presAssocID="{9B160BBC-6BA1-4BBC-AACE-E1B77F9A5CCD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725BD7-6D47-4804-89FE-13813260BABB}" type="pres">
      <dgm:prSet presAssocID="{33B6BC8E-7E22-434E-B865-B3FD5972E837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F29972D-E67C-4839-828B-6EBDB8DEAAEE}" type="pres">
      <dgm:prSet presAssocID="{830C1A4F-EC6D-477A-98AF-23761355051F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BE3C7F-CA6D-4882-A7F3-DDB28984B09C}" type="pres">
      <dgm:prSet presAssocID="{B4D6FF7C-8D31-4BD2-87F0-69227C6EA277}" presName="sp" presStyleCnt="0"/>
      <dgm:spPr/>
      <dgm:t>
        <a:bodyPr/>
        <a:lstStyle/>
        <a:p>
          <a:endParaRPr lang="es-PE"/>
        </a:p>
      </dgm:t>
    </dgm:pt>
    <dgm:pt modelId="{96FDB310-9468-4A79-8E54-44D67FC2F17C}" type="pres">
      <dgm:prSet presAssocID="{D97587B0-688C-49F9-B27E-39D6FC1F0BFA}" presName="arrowAndChildren" presStyleCnt="0"/>
      <dgm:spPr/>
      <dgm:t>
        <a:bodyPr/>
        <a:lstStyle/>
        <a:p>
          <a:endParaRPr lang="es-PE"/>
        </a:p>
      </dgm:t>
    </dgm:pt>
    <dgm:pt modelId="{6CB7C739-81C9-4ED6-9536-2C266FC5348F}" type="pres">
      <dgm:prSet presAssocID="{D97587B0-688C-49F9-B27E-39D6FC1F0BFA}" presName="parentTextArrow" presStyleLbl="node1" presStyleIdx="1" presStyleCnt="3"/>
      <dgm:spPr/>
      <dgm:t>
        <a:bodyPr/>
        <a:lstStyle/>
        <a:p>
          <a:endParaRPr lang="es-PE"/>
        </a:p>
      </dgm:t>
    </dgm:pt>
    <dgm:pt modelId="{C426628A-1D98-44AD-9F04-FBB0C7AD99D0}" type="pres">
      <dgm:prSet presAssocID="{D97587B0-688C-49F9-B27E-39D6FC1F0BFA}" presName="arrow" presStyleLbl="node1" presStyleIdx="2" presStyleCnt="3"/>
      <dgm:spPr/>
      <dgm:t>
        <a:bodyPr/>
        <a:lstStyle/>
        <a:p>
          <a:endParaRPr lang="es-PE"/>
        </a:p>
      </dgm:t>
    </dgm:pt>
    <dgm:pt modelId="{9E96C6CC-000C-4B30-AA35-41D1BF24F928}" type="pres">
      <dgm:prSet presAssocID="{D97587B0-688C-49F9-B27E-39D6FC1F0BFA}" presName="descendantArrow" presStyleCnt="0"/>
      <dgm:spPr/>
      <dgm:t>
        <a:bodyPr/>
        <a:lstStyle/>
        <a:p>
          <a:endParaRPr lang="es-PE"/>
        </a:p>
      </dgm:t>
    </dgm:pt>
    <dgm:pt modelId="{FFB4A47F-A657-4040-B9D3-1308F7B37399}" type="pres">
      <dgm:prSet presAssocID="{FAB2A5C6-A322-4936-B6C3-09D8B001D395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2854F-6F3A-4635-B9E3-EE36855DB5F8}" type="pres">
      <dgm:prSet presAssocID="{5C46D62E-D6FF-4EC8-8D11-2C0D9E1DA606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706083-A83F-4AE2-9AEF-DDC4FEE62578}" type="pres">
      <dgm:prSet presAssocID="{3F809FFC-F72F-46AC-B538-4C667215713B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2A0CFED-5CC6-41F9-8E12-DE7E2A23C4CD}" srcId="{F8A54FD5-83E3-4458-8F03-6F29F86611CB}" destId="{9B160BBC-6BA1-4BBC-AACE-E1B77F9A5CCD}" srcOrd="0" destOrd="0" parTransId="{5E954CBE-EEED-4783-9496-88AB1042761F}" sibTransId="{E8A2BCE2-9313-49FF-986E-068990C35FB9}"/>
    <dgm:cxn modelId="{9F32F1D9-0712-4F57-8336-9E89E1701DF9}" type="presOf" srcId="{C6C048D5-38F2-47B1-A850-57D00D657CB4}" destId="{DB4685DB-31FE-4C6D-B083-47C99D50B161}" srcOrd="1" destOrd="0" presId="urn:microsoft.com/office/officeart/2005/8/layout/process4"/>
    <dgm:cxn modelId="{5F93D320-32C0-4846-80D9-0206508F2085}" type="presOf" srcId="{D97587B0-688C-49F9-B27E-39D6FC1F0BFA}" destId="{C426628A-1D98-44AD-9F04-FBB0C7AD99D0}" srcOrd="1" destOrd="0" presId="urn:microsoft.com/office/officeart/2005/8/layout/process4"/>
    <dgm:cxn modelId="{F84FD8EF-3442-4355-AFB2-5A49464BF1D1}" srcId="{F8A54FD5-83E3-4458-8F03-6F29F86611CB}" destId="{33B6BC8E-7E22-434E-B865-B3FD5972E837}" srcOrd="1" destOrd="0" parTransId="{5773A7B1-5803-4303-9F81-7201D56ED2B2}" sibTransId="{AD9137D8-B618-474F-BBE2-AE1C748F633B}"/>
    <dgm:cxn modelId="{DCE8B8E3-4E28-425F-B5F1-46126BD07076}" srcId="{C6C048D5-38F2-47B1-A850-57D00D657CB4}" destId="{DB38F9BD-B3F7-4FD1-B9EE-CBED2471F2ED}" srcOrd="4" destOrd="0" parTransId="{AD3D7868-CA84-473B-88A6-C6D69AE61B93}" sibTransId="{094C81B2-25DE-4E70-8710-ACE3CA5FB415}"/>
    <dgm:cxn modelId="{96E9EF91-B7C8-48DF-B300-E1E405ECB56E}" type="presOf" srcId="{6518CA8F-3F40-46BF-B8CD-A5FB5F036867}" destId="{FB244897-546C-4774-889C-E3DDC636EDB6}" srcOrd="0" destOrd="0" presId="urn:microsoft.com/office/officeart/2005/8/layout/process4"/>
    <dgm:cxn modelId="{7AA10959-765E-4AF1-8504-5F133BC2E2A5}" type="presOf" srcId="{DB38F9BD-B3F7-4FD1-B9EE-CBED2471F2ED}" destId="{94362E6E-6081-453D-A719-7A789B665C77}" srcOrd="0" destOrd="0" presId="urn:microsoft.com/office/officeart/2005/8/layout/process4"/>
    <dgm:cxn modelId="{B6A3559D-FA84-4F29-97A6-87F919686E47}" srcId="{C6C048D5-38F2-47B1-A850-57D00D657CB4}" destId="{6518CA8F-3F40-46BF-B8CD-A5FB5F036867}" srcOrd="0" destOrd="0" parTransId="{C8DF4C0B-E53C-4AAE-BA03-CC9FA55ED8FB}" sibTransId="{B06E044C-1C20-4432-B7CA-17A3EA9F3D69}"/>
    <dgm:cxn modelId="{2BD2328C-E68A-4B1D-80B2-8DEB747DBA50}" type="presOf" srcId="{94580E0C-79B9-40F1-AE82-B8FF91C03E87}" destId="{5BCB82FB-42CA-4BEC-B6F7-FF580849ECC9}" srcOrd="0" destOrd="0" presId="urn:microsoft.com/office/officeart/2005/8/layout/process4"/>
    <dgm:cxn modelId="{A64F7E4A-CE4A-4185-98AF-064320E997F8}" type="presOf" srcId="{D97587B0-688C-49F9-B27E-39D6FC1F0BFA}" destId="{6CB7C739-81C9-4ED6-9536-2C266FC5348F}" srcOrd="0" destOrd="0" presId="urn:microsoft.com/office/officeart/2005/8/layout/process4"/>
    <dgm:cxn modelId="{15160E7D-7CC1-436B-BCFD-57CC51F4BF1F}" type="presOf" srcId="{830C1A4F-EC6D-477A-98AF-23761355051F}" destId="{0F29972D-E67C-4839-828B-6EBDB8DEAAEE}" srcOrd="0" destOrd="0" presId="urn:microsoft.com/office/officeart/2005/8/layout/process4"/>
    <dgm:cxn modelId="{6DD86164-6E6F-4A12-A7D6-74CEAE2A9BCE}" type="presOf" srcId="{9B160BBC-6BA1-4BBC-AACE-E1B77F9A5CCD}" destId="{FA36ABE6-F1E1-4C74-9871-665B3044B504}" srcOrd="0" destOrd="0" presId="urn:microsoft.com/office/officeart/2005/8/layout/process4"/>
    <dgm:cxn modelId="{D8BA0A45-8895-4CD0-8491-C83E32E6ABEA}" srcId="{D97587B0-688C-49F9-B27E-39D6FC1F0BFA}" destId="{FAB2A5C6-A322-4936-B6C3-09D8B001D395}" srcOrd="0" destOrd="0" parTransId="{CB2000E1-D9CF-4BB3-A052-FA8C91DBFA93}" sibTransId="{25E3224E-B86A-4849-A4FF-0E53A0A1A555}"/>
    <dgm:cxn modelId="{545A7DEA-9830-4948-BFC9-F89C0EB11AE1}" srcId="{C6C048D5-38F2-47B1-A850-57D00D657CB4}" destId="{4E2C4ABA-6CDD-4A68-8C68-1E2FEBD81286}" srcOrd="1" destOrd="0" parTransId="{4CBD9583-302F-40FE-A8ED-856DEC30A72C}" sibTransId="{E5AC504B-7BDC-4A8B-8097-A7C5D6860945}"/>
    <dgm:cxn modelId="{63449C56-7534-4BCF-B711-3197D7F2F281}" srcId="{D97587B0-688C-49F9-B27E-39D6FC1F0BFA}" destId="{3F809FFC-F72F-46AC-B538-4C667215713B}" srcOrd="2" destOrd="0" parTransId="{3179DCE1-4490-4086-BE1E-E8CACFB5D955}" sibTransId="{C7B25720-D8C5-48E0-B0D6-0CB1CF3C0EAE}"/>
    <dgm:cxn modelId="{09984395-97C8-4756-BEE5-F58AF56EEBA0}" type="presOf" srcId="{33B6BC8E-7E22-434E-B865-B3FD5972E837}" destId="{6C725BD7-6D47-4804-89FE-13813260BABB}" srcOrd="0" destOrd="0" presId="urn:microsoft.com/office/officeart/2005/8/layout/process4"/>
    <dgm:cxn modelId="{0F4826E1-C4B3-4351-8FAA-633DDBE6E3E0}" type="presOf" srcId="{739434F4-A072-44CB-85AA-536C73F5616F}" destId="{579A47CA-AD29-4184-B309-360C6AFC59F8}" srcOrd="0" destOrd="0" presId="urn:microsoft.com/office/officeart/2005/8/layout/process4"/>
    <dgm:cxn modelId="{AA5E021E-7AFB-49FD-82B6-DBD54F94C7AB}" type="presOf" srcId="{C6C048D5-38F2-47B1-A850-57D00D657CB4}" destId="{3DF29A53-647A-416E-9153-DB90A84EA24C}" srcOrd="0" destOrd="0" presId="urn:microsoft.com/office/officeart/2005/8/layout/process4"/>
    <dgm:cxn modelId="{3B21A6F2-A890-4209-8FCA-8E536B36961B}" srcId="{761B09D6-5962-44D9-B5F8-A43FDE727E74}" destId="{C6C048D5-38F2-47B1-A850-57D00D657CB4}" srcOrd="2" destOrd="0" parTransId="{548E76F6-72F1-41F2-9B8D-6E0A4A1C079A}" sibTransId="{E9493D2C-78F5-45EE-AF33-BD08AC31C811}"/>
    <dgm:cxn modelId="{EED3C235-C1AE-4290-BCCB-F0309E8852D0}" srcId="{D97587B0-688C-49F9-B27E-39D6FC1F0BFA}" destId="{5C46D62E-D6FF-4EC8-8D11-2C0D9E1DA606}" srcOrd="1" destOrd="0" parTransId="{EE75BC01-5606-4644-9FCC-2CDD86E07478}" sibTransId="{29D7CCFB-0C9D-4FAB-AF4E-B0D03B393CAF}"/>
    <dgm:cxn modelId="{27DF4C14-EED9-493E-9CD4-3D94B101345C}" srcId="{761B09D6-5962-44D9-B5F8-A43FDE727E74}" destId="{D97587B0-688C-49F9-B27E-39D6FC1F0BFA}" srcOrd="0" destOrd="0" parTransId="{240E5CF8-0364-41F8-A528-9204EC4EDDBA}" sibTransId="{B4D6FF7C-8D31-4BD2-87F0-69227C6EA277}"/>
    <dgm:cxn modelId="{B1E4B84D-6C69-4BD5-A0EE-71C857A52E1C}" srcId="{C6C048D5-38F2-47B1-A850-57D00D657CB4}" destId="{94580E0C-79B9-40F1-AE82-B8FF91C03E87}" srcOrd="2" destOrd="0" parTransId="{2F2C1487-4DA2-4E7B-8BAF-8ADBA20BA867}" sibTransId="{671A781E-CE3A-4E2E-8D33-578EE62C4D82}"/>
    <dgm:cxn modelId="{4E914A4F-C5B4-4E26-9523-203C435FEF80}" type="presOf" srcId="{F8A54FD5-83E3-4458-8F03-6F29F86611CB}" destId="{F897B8A4-2593-479E-A097-7767919DDC0B}" srcOrd="1" destOrd="0" presId="urn:microsoft.com/office/officeart/2005/8/layout/process4"/>
    <dgm:cxn modelId="{5A1AA12F-35CC-4645-AD5E-5DF331D1B092}" srcId="{C6C048D5-38F2-47B1-A850-57D00D657CB4}" destId="{739434F4-A072-44CB-85AA-536C73F5616F}" srcOrd="3" destOrd="0" parTransId="{A890BF67-86A1-49D5-9F12-5895D73C26B3}" sibTransId="{AA46A07E-B116-4276-A06B-A231F02B0E29}"/>
    <dgm:cxn modelId="{8FDE1423-1BA8-4310-840A-B84D16033AB6}" type="presOf" srcId="{5C46D62E-D6FF-4EC8-8D11-2C0D9E1DA606}" destId="{2D32854F-6F3A-4635-B9E3-EE36855DB5F8}" srcOrd="0" destOrd="0" presId="urn:microsoft.com/office/officeart/2005/8/layout/process4"/>
    <dgm:cxn modelId="{47C854F8-6851-4F9C-82FF-842F03A85505}" srcId="{761B09D6-5962-44D9-B5F8-A43FDE727E74}" destId="{F8A54FD5-83E3-4458-8F03-6F29F86611CB}" srcOrd="1" destOrd="0" parTransId="{BA1EF242-680E-48FF-9E1C-F5C92399324E}" sibTransId="{6FCA98AA-A0DE-41CF-AF00-6276882C0F44}"/>
    <dgm:cxn modelId="{4655D61F-AB74-433A-8890-C3294A34140C}" type="presOf" srcId="{4E2C4ABA-6CDD-4A68-8C68-1E2FEBD81286}" destId="{B61DC849-A0A7-4511-945F-CB7926E026ED}" srcOrd="0" destOrd="0" presId="urn:microsoft.com/office/officeart/2005/8/layout/process4"/>
    <dgm:cxn modelId="{5265B6A8-0EBF-4525-8873-870D871C9551}" type="presOf" srcId="{F8A54FD5-83E3-4458-8F03-6F29F86611CB}" destId="{17A53EF8-07B0-4AFD-9F1C-C28FE9C2FD77}" srcOrd="0" destOrd="0" presId="urn:microsoft.com/office/officeart/2005/8/layout/process4"/>
    <dgm:cxn modelId="{44DD0E26-0142-4114-BFEC-4D981E6D4495}" type="presOf" srcId="{FAB2A5C6-A322-4936-B6C3-09D8B001D395}" destId="{FFB4A47F-A657-4040-B9D3-1308F7B37399}" srcOrd="0" destOrd="0" presId="urn:microsoft.com/office/officeart/2005/8/layout/process4"/>
    <dgm:cxn modelId="{D4C17EA0-9DA7-4E06-8FCF-439A5EE5BE8F}" srcId="{F8A54FD5-83E3-4458-8F03-6F29F86611CB}" destId="{830C1A4F-EC6D-477A-98AF-23761355051F}" srcOrd="2" destOrd="0" parTransId="{BED871CE-8393-447C-BBA4-545EA5BC918F}" sibTransId="{2EA61EC9-2632-4E4D-A54D-32E17B3969DC}"/>
    <dgm:cxn modelId="{1683EB08-A125-4485-AEB8-5A13355E650D}" type="presOf" srcId="{761B09D6-5962-44D9-B5F8-A43FDE727E74}" destId="{5F05B64E-AEA1-4433-B7D7-BA82770744EB}" srcOrd="0" destOrd="0" presId="urn:microsoft.com/office/officeart/2005/8/layout/process4"/>
    <dgm:cxn modelId="{C80D0A46-7131-4431-B43A-9975A148CBDE}" type="presOf" srcId="{3F809FFC-F72F-46AC-B538-4C667215713B}" destId="{DA706083-A83F-4AE2-9AEF-DDC4FEE62578}" srcOrd="0" destOrd="0" presId="urn:microsoft.com/office/officeart/2005/8/layout/process4"/>
    <dgm:cxn modelId="{79965391-48C7-4D39-A6A0-0DD3E91458BA}" type="presParOf" srcId="{5F05B64E-AEA1-4433-B7D7-BA82770744EB}" destId="{945FB243-183C-417D-BA59-DE2A7FFB02FB}" srcOrd="0" destOrd="0" presId="urn:microsoft.com/office/officeart/2005/8/layout/process4"/>
    <dgm:cxn modelId="{BBFDBC9B-1574-42F1-9F98-CD6D936518E6}" type="presParOf" srcId="{945FB243-183C-417D-BA59-DE2A7FFB02FB}" destId="{3DF29A53-647A-416E-9153-DB90A84EA24C}" srcOrd="0" destOrd="0" presId="urn:microsoft.com/office/officeart/2005/8/layout/process4"/>
    <dgm:cxn modelId="{8576856F-627A-4804-9D62-F6D0161550E7}" type="presParOf" srcId="{945FB243-183C-417D-BA59-DE2A7FFB02FB}" destId="{DB4685DB-31FE-4C6D-B083-47C99D50B161}" srcOrd="1" destOrd="0" presId="urn:microsoft.com/office/officeart/2005/8/layout/process4"/>
    <dgm:cxn modelId="{95CBDB17-AA81-48D5-BABE-439F2E19765B}" type="presParOf" srcId="{945FB243-183C-417D-BA59-DE2A7FFB02FB}" destId="{57C1E7BA-EBE9-4C40-8AD8-0C73AC1CBED4}" srcOrd="2" destOrd="0" presId="urn:microsoft.com/office/officeart/2005/8/layout/process4"/>
    <dgm:cxn modelId="{BC9ECDBE-322A-49E3-934D-937160511D17}" type="presParOf" srcId="{57C1E7BA-EBE9-4C40-8AD8-0C73AC1CBED4}" destId="{FB244897-546C-4774-889C-E3DDC636EDB6}" srcOrd="0" destOrd="0" presId="urn:microsoft.com/office/officeart/2005/8/layout/process4"/>
    <dgm:cxn modelId="{1E45E749-44F7-4116-B2D9-7BC3994F4A47}" type="presParOf" srcId="{57C1E7BA-EBE9-4C40-8AD8-0C73AC1CBED4}" destId="{B61DC849-A0A7-4511-945F-CB7926E026ED}" srcOrd="1" destOrd="0" presId="urn:microsoft.com/office/officeart/2005/8/layout/process4"/>
    <dgm:cxn modelId="{53880DDA-FCF5-43D2-BB5A-FD11AE4DDD65}" type="presParOf" srcId="{57C1E7BA-EBE9-4C40-8AD8-0C73AC1CBED4}" destId="{5BCB82FB-42CA-4BEC-B6F7-FF580849ECC9}" srcOrd="2" destOrd="0" presId="urn:microsoft.com/office/officeart/2005/8/layout/process4"/>
    <dgm:cxn modelId="{8DC0D795-6792-48C0-B3C1-702602CDC2B5}" type="presParOf" srcId="{57C1E7BA-EBE9-4C40-8AD8-0C73AC1CBED4}" destId="{579A47CA-AD29-4184-B309-360C6AFC59F8}" srcOrd="3" destOrd="0" presId="urn:microsoft.com/office/officeart/2005/8/layout/process4"/>
    <dgm:cxn modelId="{0039B892-37B9-46DF-A5AE-2F7BDB800D39}" type="presParOf" srcId="{57C1E7BA-EBE9-4C40-8AD8-0C73AC1CBED4}" destId="{94362E6E-6081-453D-A719-7A789B665C77}" srcOrd="4" destOrd="0" presId="urn:microsoft.com/office/officeart/2005/8/layout/process4"/>
    <dgm:cxn modelId="{FADB9BB3-A291-4704-A61C-2211E36E1054}" type="presParOf" srcId="{5F05B64E-AEA1-4433-B7D7-BA82770744EB}" destId="{0DBE11EC-E1AD-46A2-932D-B1816E7A8853}" srcOrd="1" destOrd="0" presId="urn:microsoft.com/office/officeart/2005/8/layout/process4"/>
    <dgm:cxn modelId="{FCEEE705-9D87-45D0-84A4-85D6024698E9}" type="presParOf" srcId="{5F05B64E-AEA1-4433-B7D7-BA82770744EB}" destId="{B0C87D02-4251-4A99-BD5E-88DBD207233D}" srcOrd="2" destOrd="0" presId="urn:microsoft.com/office/officeart/2005/8/layout/process4"/>
    <dgm:cxn modelId="{2AD17D4D-7CE3-4A88-A3CB-AA93CDE0EBEB}" type="presParOf" srcId="{B0C87D02-4251-4A99-BD5E-88DBD207233D}" destId="{17A53EF8-07B0-4AFD-9F1C-C28FE9C2FD77}" srcOrd="0" destOrd="0" presId="urn:microsoft.com/office/officeart/2005/8/layout/process4"/>
    <dgm:cxn modelId="{0C52BE88-130F-406A-B3E4-AE03CA4BFD59}" type="presParOf" srcId="{B0C87D02-4251-4A99-BD5E-88DBD207233D}" destId="{F897B8A4-2593-479E-A097-7767919DDC0B}" srcOrd="1" destOrd="0" presId="urn:microsoft.com/office/officeart/2005/8/layout/process4"/>
    <dgm:cxn modelId="{91A0751B-8730-4F17-A376-918E7E5D6CBB}" type="presParOf" srcId="{B0C87D02-4251-4A99-BD5E-88DBD207233D}" destId="{D2CAE91C-7F0A-4DC9-BF27-6D1C72898A2C}" srcOrd="2" destOrd="0" presId="urn:microsoft.com/office/officeart/2005/8/layout/process4"/>
    <dgm:cxn modelId="{C3009E9E-0BF7-4D55-BE9D-C8603EEB8563}" type="presParOf" srcId="{D2CAE91C-7F0A-4DC9-BF27-6D1C72898A2C}" destId="{FA36ABE6-F1E1-4C74-9871-665B3044B504}" srcOrd="0" destOrd="0" presId="urn:microsoft.com/office/officeart/2005/8/layout/process4"/>
    <dgm:cxn modelId="{53E80660-7784-4550-A7A9-8AC3336FCDA3}" type="presParOf" srcId="{D2CAE91C-7F0A-4DC9-BF27-6D1C72898A2C}" destId="{6C725BD7-6D47-4804-89FE-13813260BABB}" srcOrd="1" destOrd="0" presId="urn:microsoft.com/office/officeart/2005/8/layout/process4"/>
    <dgm:cxn modelId="{2B24D109-946F-4F50-9D68-5091E637F7A3}" type="presParOf" srcId="{D2CAE91C-7F0A-4DC9-BF27-6D1C72898A2C}" destId="{0F29972D-E67C-4839-828B-6EBDB8DEAAEE}" srcOrd="2" destOrd="0" presId="urn:microsoft.com/office/officeart/2005/8/layout/process4"/>
    <dgm:cxn modelId="{3C4A5428-72ED-465E-B731-DF206BF06272}" type="presParOf" srcId="{5F05B64E-AEA1-4433-B7D7-BA82770744EB}" destId="{50BE3C7F-CA6D-4882-A7F3-DDB28984B09C}" srcOrd="3" destOrd="0" presId="urn:microsoft.com/office/officeart/2005/8/layout/process4"/>
    <dgm:cxn modelId="{B252AB6C-7640-4E54-B693-1D31F4B4F5A8}" type="presParOf" srcId="{5F05B64E-AEA1-4433-B7D7-BA82770744EB}" destId="{96FDB310-9468-4A79-8E54-44D67FC2F17C}" srcOrd="4" destOrd="0" presId="urn:microsoft.com/office/officeart/2005/8/layout/process4"/>
    <dgm:cxn modelId="{43DC00A9-DAA7-400B-9C74-D1149EB85AE4}" type="presParOf" srcId="{96FDB310-9468-4A79-8E54-44D67FC2F17C}" destId="{6CB7C739-81C9-4ED6-9536-2C266FC5348F}" srcOrd="0" destOrd="0" presId="urn:microsoft.com/office/officeart/2005/8/layout/process4"/>
    <dgm:cxn modelId="{A060A31F-A7CA-441E-B10B-9CF6DA9C67E3}" type="presParOf" srcId="{96FDB310-9468-4A79-8E54-44D67FC2F17C}" destId="{C426628A-1D98-44AD-9F04-FBB0C7AD99D0}" srcOrd="1" destOrd="0" presId="urn:microsoft.com/office/officeart/2005/8/layout/process4"/>
    <dgm:cxn modelId="{992E10A1-511C-40B6-BF69-CA638F2B4BDD}" type="presParOf" srcId="{96FDB310-9468-4A79-8E54-44D67FC2F17C}" destId="{9E96C6CC-000C-4B30-AA35-41D1BF24F928}" srcOrd="2" destOrd="0" presId="urn:microsoft.com/office/officeart/2005/8/layout/process4"/>
    <dgm:cxn modelId="{65C80A15-091F-432E-B043-37984C06FEB9}" type="presParOf" srcId="{9E96C6CC-000C-4B30-AA35-41D1BF24F928}" destId="{FFB4A47F-A657-4040-B9D3-1308F7B37399}" srcOrd="0" destOrd="0" presId="urn:microsoft.com/office/officeart/2005/8/layout/process4"/>
    <dgm:cxn modelId="{972092A5-3F61-4098-8B6F-85D6449009A2}" type="presParOf" srcId="{9E96C6CC-000C-4B30-AA35-41D1BF24F928}" destId="{2D32854F-6F3A-4635-B9E3-EE36855DB5F8}" srcOrd="1" destOrd="0" presId="urn:microsoft.com/office/officeart/2005/8/layout/process4"/>
    <dgm:cxn modelId="{3A93A7B2-7DFA-48EB-ACB6-0F160AA3406A}" type="presParOf" srcId="{9E96C6CC-000C-4B30-AA35-41D1BF24F928}" destId="{DA706083-A83F-4AE2-9AEF-DDC4FEE6257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FA47E8-581E-49CD-8BF2-0C2FC83C670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A9B43EF2-383C-470D-B7F3-05BC1073C854}">
      <dgm:prSet phldrT="[Texto]"/>
      <dgm:spPr/>
      <dgm:t>
        <a:bodyPr/>
        <a:lstStyle/>
        <a:p>
          <a:r>
            <a:rPr lang="es-PE" b="1" dirty="0" smtClean="0"/>
            <a:t>OE1.</a:t>
          </a:r>
          <a:endParaRPr lang="es-PE" b="1" dirty="0"/>
        </a:p>
      </dgm:t>
    </dgm:pt>
    <dgm:pt modelId="{7FBB1A13-D1AE-419D-B60B-0A43A1562DE9}" type="parTrans" cxnId="{F9FEE89B-3206-4245-9C61-5AD4C0AFB9D3}">
      <dgm:prSet/>
      <dgm:spPr/>
      <dgm:t>
        <a:bodyPr/>
        <a:lstStyle/>
        <a:p>
          <a:endParaRPr lang="es-PE"/>
        </a:p>
      </dgm:t>
    </dgm:pt>
    <dgm:pt modelId="{68D2ECDC-33C5-477C-BF95-98FBC427614A}" type="sibTrans" cxnId="{F9FEE89B-3206-4245-9C61-5AD4C0AFB9D3}">
      <dgm:prSet/>
      <dgm:spPr/>
      <dgm:t>
        <a:bodyPr/>
        <a:lstStyle/>
        <a:p>
          <a:endParaRPr lang="es-PE"/>
        </a:p>
      </dgm:t>
    </dgm:pt>
    <dgm:pt modelId="{492D23AD-5E20-4818-812A-267B87561718}">
      <dgm:prSet phldrT="[Texto]"/>
      <dgm:spPr/>
      <dgm:t>
        <a:bodyPr/>
        <a:lstStyle/>
        <a:p>
          <a:pPr algn="ctr"/>
          <a:r>
            <a:rPr lang="es-ES" dirty="0" smtClean="0"/>
            <a:t>Completar el modelado de los Macroprocesos de Gestión de Abastecimiento, Contabilidad y Presupuestos; y Gestión de Obras Civiles.</a:t>
          </a:r>
          <a:endParaRPr lang="es-PE" dirty="0" smtClean="0"/>
        </a:p>
      </dgm:t>
    </dgm:pt>
    <dgm:pt modelId="{BBB088A6-4424-4176-A5D7-594034D957DF}" type="parTrans" cxnId="{6407C152-7AA8-450F-A77F-B9EC46EDFF5B}">
      <dgm:prSet/>
      <dgm:spPr/>
      <dgm:t>
        <a:bodyPr/>
        <a:lstStyle/>
        <a:p>
          <a:endParaRPr lang="es-PE"/>
        </a:p>
      </dgm:t>
    </dgm:pt>
    <dgm:pt modelId="{5466BE19-F37E-4E33-AF16-E2E1FD3C0665}" type="sibTrans" cxnId="{6407C152-7AA8-450F-A77F-B9EC46EDFF5B}">
      <dgm:prSet/>
      <dgm:spPr/>
      <dgm:t>
        <a:bodyPr/>
        <a:lstStyle/>
        <a:p>
          <a:endParaRPr lang="es-PE"/>
        </a:p>
      </dgm:t>
    </dgm:pt>
    <dgm:pt modelId="{9745B43B-A895-4CE2-A82C-01B8A6EC89C0}">
      <dgm:prSet phldrT="[Texto]"/>
      <dgm:spPr/>
      <dgm:t>
        <a:bodyPr/>
        <a:lstStyle/>
        <a:p>
          <a:r>
            <a:rPr lang="es-PE" b="1" dirty="0" smtClean="0"/>
            <a:t>OE2.</a:t>
          </a:r>
          <a:endParaRPr lang="es-PE" b="1" dirty="0"/>
        </a:p>
      </dgm:t>
    </dgm:pt>
    <dgm:pt modelId="{DC320488-346F-4A79-8D71-5C0C94A79279}" type="parTrans" cxnId="{B96E5C38-6832-4F25-AE7F-CD46EE7B2060}">
      <dgm:prSet/>
      <dgm:spPr/>
      <dgm:t>
        <a:bodyPr/>
        <a:lstStyle/>
        <a:p>
          <a:endParaRPr lang="es-PE"/>
        </a:p>
      </dgm:t>
    </dgm:pt>
    <dgm:pt modelId="{DE6036E3-BD50-46E1-BA82-4EB465A3CF41}" type="sibTrans" cxnId="{B96E5C38-6832-4F25-AE7F-CD46EE7B2060}">
      <dgm:prSet/>
      <dgm:spPr/>
      <dgm:t>
        <a:bodyPr/>
        <a:lstStyle/>
        <a:p>
          <a:endParaRPr lang="es-PE"/>
        </a:p>
      </dgm:t>
    </dgm:pt>
    <dgm:pt modelId="{84A6F5A7-5758-48E8-9B7F-CA0F88B37F8A}">
      <dgm:prSet phldrT="[Texto]" custT="1"/>
      <dgm:spPr/>
      <dgm:t>
        <a:bodyPr/>
        <a:lstStyle/>
        <a:p>
          <a:pPr algn="ctr"/>
          <a:r>
            <a:rPr lang="es-ES" sz="1200" dirty="0" smtClean="0"/>
            <a:t>Realizar el modelado de los Macroprocesos de Gestión de Recursos Humanos, Gestión de Control de Pagos y Gestión de  Educación Rural.</a:t>
          </a:r>
          <a:endParaRPr lang="es-PE" sz="1200" dirty="0"/>
        </a:p>
      </dgm:t>
    </dgm:pt>
    <dgm:pt modelId="{172A72A1-A0BA-4F4F-B17E-2E2872CB93E4}" type="parTrans" cxnId="{FF2ECC68-9C90-4DF0-A928-3B92CA54ECF3}">
      <dgm:prSet/>
      <dgm:spPr/>
      <dgm:t>
        <a:bodyPr/>
        <a:lstStyle/>
        <a:p>
          <a:endParaRPr lang="es-PE"/>
        </a:p>
      </dgm:t>
    </dgm:pt>
    <dgm:pt modelId="{3C12D1CB-9474-468E-99D4-B714E8F4CA64}" type="sibTrans" cxnId="{FF2ECC68-9C90-4DF0-A928-3B92CA54ECF3}">
      <dgm:prSet/>
      <dgm:spPr/>
      <dgm:t>
        <a:bodyPr/>
        <a:lstStyle/>
        <a:p>
          <a:endParaRPr lang="es-PE"/>
        </a:p>
      </dgm:t>
    </dgm:pt>
    <dgm:pt modelId="{EF01B2C3-9973-4A92-83BA-1413B5B39DC9}">
      <dgm:prSet phldrT="[Texto]"/>
      <dgm:spPr/>
      <dgm:t>
        <a:bodyPr/>
        <a:lstStyle/>
        <a:p>
          <a:r>
            <a:rPr lang="es-PE" b="1" dirty="0" smtClean="0"/>
            <a:t>OE3.</a:t>
          </a:r>
          <a:endParaRPr lang="es-PE" b="1" dirty="0"/>
        </a:p>
      </dgm:t>
    </dgm:pt>
    <dgm:pt modelId="{8A232DB4-78CC-44E4-A8FB-B9543C236198}" type="parTrans" cxnId="{3C3577A6-14B1-4D73-896C-FBD9C26C902A}">
      <dgm:prSet/>
      <dgm:spPr/>
      <dgm:t>
        <a:bodyPr/>
        <a:lstStyle/>
        <a:p>
          <a:endParaRPr lang="es-PE"/>
        </a:p>
      </dgm:t>
    </dgm:pt>
    <dgm:pt modelId="{665FBDE9-31CC-48F2-B9FD-A59C6B418028}" type="sibTrans" cxnId="{3C3577A6-14B1-4D73-896C-FBD9C26C902A}">
      <dgm:prSet/>
      <dgm:spPr/>
      <dgm:t>
        <a:bodyPr/>
        <a:lstStyle/>
        <a:p>
          <a:endParaRPr lang="es-PE"/>
        </a:p>
      </dgm:t>
    </dgm:pt>
    <dgm:pt modelId="{1A7FD18F-B1C8-4C57-B8C0-BE1BC12C4230}">
      <dgm:prSet phldrT="[Texto]" custT="1"/>
      <dgm:spPr/>
      <dgm:t>
        <a:bodyPr/>
        <a:lstStyle/>
        <a:p>
          <a:pPr algn="ctr"/>
          <a:r>
            <a:rPr lang="es-ES" sz="1200" dirty="0" smtClean="0"/>
            <a:t>Integrar los nuevos procesos definidos con los que fueron desarrollados en el Proyecto de Tesis “Modelo de Negocios Empresarial de la Oficina Central Fe y Alegría”.</a:t>
          </a:r>
          <a:endParaRPr lang="es-PE" sz="1200" dirty="0"/>
        </a:p>
      </dgm:t>
    </dgm:pt>
    <dgm:pt modelId="{2E77CE5D-0CEB-42F2-89EA-3E918872B3DC}" type="parTrans" cxnId="{A416ED6A-9FC1-4E02-BD3D-6AB1401E1EE4}">
      <dgm:prSet/>
      <dgm:spPr/>
      <dgm:t>
        <a:bodyPr/>
        <a:lstStyle/>
        <a:p>
          <a:endParaRPr lang="es-PE"/>
        </a:p>
      </dgm:t>
    </dgm:pt>
    <dgm:pt modelId="{22E7F094-5C7B-4C90-90E4-CCC8A8E5D74E}" type="sibTrans" cxnId="{A416ED6A-9FC1-4E02-BD3D-6AB1401E1EE4}">
      <dgm:prSet/>
      <dgm:spPr/>
      <dgm:t>
        <a:bodyPr/>
        <a:lstStyle/>
        <a:p>
          <a:endParaRPr lang="es-PE"/>
        </a:p>
      </dgm:t>
    </dgm:pt>
    <dgm:pt modelId="{5885A5C4-3C2F-45E7-8FDF-08267A4424FC}">
      <dgm:prSet phldrT="[Texto]"/>
      <dgm:spPr/>
      <dgm:t>
        <a:bodyPr/>
        <a:lstStyle/>
        <a:p>
          <a:r>
            <a:rPr lang="es-PE" b="1" dirty="0" smtClean="0"/>
            <a:t>OE4.</a:t>
          </a:r>
          <a:endParaRPr lang="es-PE" b="1" dirty="0"/>
        </a:p>
      </dgm:t>
    </dgm:pt>
    <dgm:pt modelId="{04ACBFD8-E5A0-4211-979B-686E0D6BD476}" type="parTrans" cxnId="{067C3729-7CBB-4FFE-86CC-2AA4BE29DC5D}">
      <dgm:prSet/>
      <dgm:spPr/>
      <dgm:t>
        <a:bodyPr/>
        <a:lstStyle/>
        <a:p>
          <a:endParaRPr lang="es-PE"/>
        </a:p>
      </dgm:t>
    </dgm:pt>
    <dgm:pt modelId="{9606F468-582C-48C8-8E22-EF5FC461BD33}" type="sibTrans" cxnId="{067C3729-7CBB-4FFE-86CC-2AA4BE29DC5D}">
      <dgm:prSet/>
      <dgm:spPr/>
      <dgm:t>
        <a:bodyPr/>
        <a:lstStyle/>
        <a:p>
          <a:endParaRPr lang="es-PE"/>
        </a:p>
      </dgm:t>
    </dgm:pt>
    <dgm:pt modelId="{B083A370-B684-440C-B12C-B4E71894054A}">
      <dgm:prSet phldrT="[Texto]" custT="1"/>
      <dgm:spPr/>
      <dgm:t>
        <a:bodyPr/>
        <a:lstStyle/>
        <a:p>
          <a:pPr algn="ctr"/>
          <a:r>
            <a:rPr lang="es-ES" sz="1200" dirty="0" smtClean="0"/>
            <a:t>Actualizar todos los documentos elaborados en el Proyecto de Tesis “Modelo de Negocios Empresarial de la Oficina Central Fe y Alegría”.</a:t>
          </a:r>
          <a:endParaRPr lang="es-PE" sz="1200" dirty="0"/>
        </a:p>
      </dgm:t>
    </dgm:pt>
    <dgm:pt modelId="{FD50D1DC-8D56-412D-B61C-74787E3AE0CA}" type="parTrans" cxnId="{3C8C6911-16DD-4708-92B5-171122E7CB28}">
      <dgm:prSet/>
      <dgm:spPr/>
      <dgm:t>
        <a:bodyPr/>
        <a:lstStyle/>
        <a:p>
          <a:endParaRPr lang="es-PE"/>
        </a:p>
      </dgm:t>
    </dgm:pt>
    <dgm:pt modelId="{B56CFC12-636B-4F0E-9B81-7279DAA43ED2}" type="sibTrans" cxnId="{3C8C6911-16DD-4708-92B5-171122E7CB28}">
      <dgm:prSet/>
      <dgm:spPr/>
      <dgm:t>
        <a:bodyPr/>
        <a:lstStyle/>
        <a:p>
          <a:endParaRPr lang="es-PE"/>
        </a:p>
      </dgm:t>
    </dgm:pt>
    <dgm:pt modelId="{C9937954-5D73-4A53-B904-8B3994A115AB}" type="pres">
      <dgm:prSet presAssocID="{D6FA47E8-581E-49CD-8BF2-0C2FC83C6702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8EB723BB-226C-4D8E-9C8F-3BC6EFCC03FB}" type="pres">
      <dgm:prSet presAssocID="{A9B43EF2-383C-470D-B7F3-05BC1073C854}" presName="parentText1" presStyleLbl="node1" presStyleIdx="0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7BEC4EE-6F56-4CAC-B9E2-C2002D9555A5}" type="pres">
      <dgm:prSet presAssocID="{A9B43EF2-383C-470D-B7F3-05BC1073C854}" presName="childText1" presStyleLbl="solidAlignAcc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BD18C96-D45A-4B71-B5B5-B0C6FC55D039}" type="pres">
      <dgm:prSet presAssocID="{9745B43B-A895-4CE2-A82C-01B8A6EC89C0}" presName="parentText2" presStyleLbl="node1" presStyleIdx="1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9270A26-50A4-4D55-9ADA-50D6D53B25E5}" type="pres">
      <dgm:prSet presAssocID="{9745B43B-A895-4CE2-A82C-01B8A6EC89C0}" presName="childText2" presStyleLbl="solidAlignAcc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1010C94-2883-4378-BAD9-100D4E5ACE7F}" type="pres">
      <dgm:prSet presAssocID="{EF01B2C3-9973-4A92-83BA-1413B5B39DC9}" presName="parentText3" presStyleLbl="node1" presStyleIdx="2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6E417DA-FBEE-4BF7-A528-ADF85765FA07}" type="pres">
      <dgm:prSet presAssocID="{EF01B2C3-9973-4A92-83BA-1413B5B39DC9}" presName="childText3" presStyleLbl="solidAlignAcc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D5223F0-D32C-487E-920F-9AD533BC0584}" type="pres">
      <dgm:prSet presAssocID="{5885A5C4-3C2F-45E7-8FDF-08267A4424FC}" presName="parentText4" presStyleLbl="node1" presStyleIdx="3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52E9F08-9B78-489A-BCED-665228F7B3BE}" type="pres">
      <dgm:prSet presAssocID="{5885A5C4-3C2F-45E7-8FDF-08267A4424FC}" presName="childText4" presStyleLbl="solidAlignAcc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3C3577A6-14B1-4D73-896C-FBD9C26C902A}" srcId="{D6FA47E8-581E-49CD-8BF2-0C2FC83C6702}" destId="{EF01B2C3-9973-4A92-83BA-1413B5B39DC9}" srcOrd="2" destOrd="0" parTransId="{8A232DB4-78CC-44E4-A8FB-B9543C236198}" sibTransId="{665FBDE9-31CC-48F2-B9FD-A59C6B418028}"/>
    <dgm:cxn modelId="{370413FB-A3CC-4581-86E3-E49431E337FD}" type="presOf" srcId="{9745B43B-A895-4CE2-A82C-01B8A6EC89C0}" destId="{3BD18C96-D45A-4B71-B5B5-B0C6FC55D039}" srcOrd="0" destOrd="0" presId="urn:microsoft.com/office/officeart/2009/3/layout/IncreasingArrowsProcess"/>
    <dgm:cxn modelId="{F9FEE89B-3206-4245-9C61-5AD4C0AFB9D3}" srcId="{D6FA47E8-581E-49CD-8BF2-0C2FC83C6702}" destId="{A9B43EF2-383C-470D-B7F3-05BC1073C854}" srcOrd="0" destOrd="0" parTransId="{7FBB1A13-D1AE-419D-B60B-0A43A1562DE9}" sibTransId="{68D2ECDC-33C5-477C-BF95-98FBC427614A}"/>
    <dgm:cxn modelId="{DCE04B4B-14FC-4016-BEB8-40F321EDFB43}" type="presOf" srcId="{84A6F5A7-5758-48E8-9B7F-CA0F88B37F8A}" destId="{79270A26-50A4-4D55-9ADA-50D6D53B25E5}" srcOrd="0" destOrd="0" presId="urn:microsoft.com/office/officeart/2009/3/layout/IncreasingArrowsProcess"/>
    <dgm:cxn modelId="{EACD8A35-23C1-4FA9-A410-DE539E397DC5}" type="presOf" srcId="{D6FA47E8-581E-49CD-8BF2-0C2FC83C6702}" destId="{C9937954-5D73-4A53-B904-8B3994A115AB}" srcOrd="0" destOrd="0" presId="urn:microsoft.com/office/officeart/2009/3/layout/IncreasingArrowsProcess"/>
    <dgm:cxn modelId="{3C8C6911-16DD-4708-92B5-171122E7CB28}" srcId="{5885A5C4-3C2F-45E7-8FDF-08267A4424FC}" destId="{B083A370-B684-440C-B12C-B4E71894054A}" srcOrd="0" destOrd="0" parTransId="{FD50D1DC-8D56-412D-B61C-74787E3AE0CA}" sibTransId="{B56CFC12-636B-4F0E-9B81-7279DAA43ED2}"/>
    <dgm:cxn modelId="{5D911BC2-45BD-45C3-90F6-3939CCEEAEBA}" type="presOf" srcId="{B083A370-B684-440C-B12C-B4E71894054A}" destId="{F52E9F08-9B78-489A-BCED-665228F7B3BE}" srcOrd="0" destOrd="0" presId="urn:microsoft.com/office/officeart/2009/3/layout/IncreasingArrowsProcess"/>
    <dgm:cxn modelId="{E4235544-3264-45A3-911E-1CC2F75CB60C}" type="presOf" srcId="{492D23AD-5E20-4818-812A-267B87561718}" destId="{C7BEC4EE-6F56-4CAC-B9E2-C2002D9555A5}" srcOrd="0" destOrd="0" presId="urn:microsoft.com/office/officeart/2009/3/layout/IncreasingArrowsProcess"/>
    <dgm:cxn modelId="{E7FE0605-9622-4595-8361-80373099FDA1}" type="presOf" srcId="{5885A5C4-3C2F-45E7-8FDF-08267A4424FC}" destId="{FD5223F0-D32C-487E-920F-9AD533BC0584}" srcOrd="0" destOrd="0" presId="urn:microsoft.com/office/officeart/2009/3/layout/IncreasingArrowsProcess"/>
    <dgm:cxn modelId="{BE9AACCA-C74B-4E9A-9C66-B61433C7BA80}" type="presOf" srcId="{A9B43EF2-383C-470D-B7F3-05BC1073C854}" destId="{8EB723BB-226C-4D8E-9C8F-3BC6EFCC03FB}" srcOrd="0" destOrd="0" presId="urn:microsoft.com/office/officeart/2009/3/layout/IncreasingArrowsProcess"/>
    <dgm:cxn modelId="{453C639A-6FB9-4242-B6A6-0C0E1544D72F}" type="presOf" srcId="{EF01B2C3-9973-4A92-83BA-1413B5B39DC9}" destId="{91010C94-2883-4378-BAD9-100D4E5ACE7F}" srcOrd="0" destOrd="0" presId="urn:microsoft.com/office/officeart/2009/3/layout/IncreasingArrowsProcess"/>
    <dgm:cxn modelId="{FF2ECC68-9C90-4DF0-A928-3B92CA54ECF3}" srcId="{9745B43B-A895-4CE2-A82C-01B8A6EC89C0}" destId="{84A6F5A7-5758-48E8-9B7F-CA0F88B37F8A}" srcOrd="0" destOrd="0" parTransId="{172A72A1-A0BA-4F4F-B17E-2E2872CB93E4}" sibTransId="{3C12D1CB-9474-468E-99D4-B714E8F4CA64}"/>
    <dgm:cxn modelId="{22F7B61B-14E2-43C1-9615-B3ED754DBC3D}" type="presOf" srcId="{1A7FD18F-B1C8-4C57-B8C0-BE1BC12C4230}" destId="{86E417DA-FBEE-4BF7-A528-ADF85765FA07}" srcOrd="0" destOrd="0" presId="urn:microsoft.com/office/officeart/2009/3/layout/IncreasingArrowsProcess"/>
    <dgm:cxn modelId="{067C3729-7CBB-4FFE-86CC-2AA4BE29DC5D}" srcId="{D6FA47E8-581E-49CD-8BF2-0C2FC83C6702}" destId="{5885A5C4-3C2F-45E7-8FDF-08267A4424FC}" srcOrd="3" destOrd="0" parTransId="{04ACBFD8-E5A0-4211-979B-686E0D6BD476}" sibTransId="{9606F468-582C-48C8-8E22-EF5FC461BD33}"/>
    <dgm:cxn modelId="{B96E5C38-6832-4F25-AE7F-CD46EE7B2060}" srcId="{D6FA47E8-581E-49CD-8BF2-0C2FC83C6702}" destId="{9745B43B-A895-4CE2-A82C-01B8A6EC89C0}" srcOrd="1" destOrd="0" parTransId="{DC320488-346F-4A79-8D71-5C0C94A79279}" sibTransId="{DE6036E3-BD50-46E1-BA82-4EB465A3CF41}"/>
    <dgm:cxn modelId="{A416ED6A-9FC1-4E02-BD3D-6AB1401E1EE4}" srcId="{EF01B2C3-9973-4A92-83BA-1413B5B39DC9}" destId="{1A7FD18F-B1C8-4C57-B8C0-BE1BC12C4230}" srcOrd="0" destOrd="0" parTransId="{2E77CE5D-0CEB-42F2-89EA-3E918872B3DC}" sibTransId="{22E7F094-5C7B-4C90-90E4-CCC8A8E5D74E}"/>
    <dgm:cxn modelId="{6407C152-7AA8-450F-A77F-B9EC46EDFF5B}" srcId="{A9B43EF2-383C-470D-B7F3-05BC1073C854}" destId="{492D23AD-5E20-4818-812A-267B87561718}" srcOrd="0" destOrd="0" parTransId="{BBB088A6-4424-4176-A5D7-594034D957DF}" sibTransId="{5466BE19-F37E-4E33-AF16-E2E1FD3C0665}"/>
    <dgm:cxn modelId="{DB7CEE62-25A3-482C-B51F-EDE420461ACE}" type="presParOf" srcId="{C9937954-5D73-4A53-B904-8B3994A115AB}" destId="{8EB723BB-226C-4D8E-9C8F-3BC6EFCC03FB}" srcOrd="0" destOrd="0" presId="urn:microsoft.com/office/officeart/2009/3/layout/IncreasingArrowsProcess"/>
    <dgm:cxn modelId="{6163A2DB-F3AE-42BB-9C2D-92D23318E580}" type="presParOf" srcId="{C9937954-5D73-4A53-B904-8B3994A115AB}" destId="{C7BEC4EE-6F56-4CAC-B9E2-C2002D9555A5}" srcOrd="1" destOrd="0" presId="urn:microsoft.com/office/officeart/2009/3/layout/IncreasingArrowsProcess"/>
    <dgm:cxn modelId="{7FBE244E-E1C8-4D3A-8B88-BE0689ECFB4C}" type="presParOf" srcId="{C9937954-5D73-4A53-B904-8B3994A115AB}" destId="{3BD18C96-D45A-4B71-B5B5-B0C6FC55D039}" srcOrd="2" destOrd="0" presId="urn:microsoft.com/office/officeart/2009/3/layout/IncreasingArrowsProcess"/>
    <dgm:cxn modelId="{61A59595-4C1C-4F5D-B380-99909BEC02CF}" type="presParOf" srcId="{C9937954-5D73-4A53-B904-8B3994A115AB}" destId="{79270A26-50A4-4D55-9ADA-50D6D53B25E5}" srcOrd="3" destOrd="0" presId="urn:microsoft.com/office/officeart/2009/3/layout/IncreasingArrowsProcess"/>
    <dgm:cxn modelId="{03796B7A-3A0B-4A75-8362-952599A49DA1}" type="presParOf" srcId="{C9937954-5D73-4A53-B904-8B3994A115AB}" destId="{91010C94-2883-4378-BAD9-100D4E5ACE7F}" srcOrd="4" destOrd="0" presId="urn:microsoft.com/office/officeart/2009/3/layout/IncreasingArrowsProcess"/>
    <dgm:cxn modelId="{151B91F8-C18B-4059-BF3D-F78CDCD08EAB}" type="presParOf" srcId="{C9937954-5D73-4A53-B904-8B3994A115AB}" destId="{86E417DA-FBEE-4BF7-A528-ADF85765FA07}" srcOrd="5" destOrd="0" presId="urn:microsoft.com/office/officeart/2009/3/layout/IncreasingArrowsProcess"/>
    <dgm:cxn modelId="{9E994C7E-E772-4E45-BEAF-96B900B3CF7C}" type="presParOf" srcId="{C9937954-5D73-4A53-B904-8B3994A115AB}" destId="{FD5223F0-D32C-487E-920F-9AD533BC0584}" srcOrd="6" destOrd="0" presId="urn:microsoft.com/office/officeart/2009/3/layout/IncreasingArrowsProcess"/>
    <dgm:cxn modelId="{1E14F43B-04DB-42E3-98D3-1595D4E66DA3}" type="presParOf" srcId="{C9937954-5D73-4A53-B904-8B3994A115AB}" destId="{F52E9F08-9B78-489A-BCED-665228F7B3BE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1CBC80-BBA1-470C-8E60-7F3213B1FD8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694AE02-489A-4714-98D1-7A8E4B0BEA48}" type="pres">
      <dgm:prSet presAssocID="{941CBC80-BBA1-470C-8E60-7F3213B1FD8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</dgm:ptLst>
  <dgm:cxnLst>
    <dgm:cxn modelId="{C64D65FD-D9BB-4779-AAED-7E5647082774}" type="presOf" srcId="{941CBC80-BBA1-470C-8E60-7F3213B1FD8A}" destId="{B694AE02-489A-4714-98D1-7A8E4B0BEA4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5AF5FF-1439-453E-B279-80C8689019C7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821F724A-1E74-4F33-85C0-A9660A1C5922}">
      <dgm:prSet phldrT="[Texto]" custT="1"/>
      <dgm:spPr/>
      <dgm:t>
        <a:bodyPr/>
        <a:lstStyle/>
        <a:p>
          <a:r>
            <a:rPr lang="es-PE" sz="3200" b="1" dirty="0" smtClean="0"/>
            <a:t>Alcance</a:t>
          </a:r>
          <a:endParaRPr lang="es-PE" sz="3200" b="1" dirty="0"/>
        </a:p>
      </dgm:t>
    </dgm:pt>
    <dgm:pt modelId="{7341F9CF-A3DF-4850-800D-9B8EFDFDE532}" type="parTrans" cxnId="{06614E2A-5F47-4C60-891B-9AF97D4C1340}">
      <dgm:prSet/>
      <dgm:spPr/>
      <dgm:t>
        <a:bodyPr/>
        <a:lstStyle/>
        <a:p>
          <a:endParaRPr lang="es-PE"/>
        </a:p>
      </dgm:t>
    </dgm:pt>
    <dgm:pt modelId="{BC600B84-E8AF-410E-8EB9-1031DBB31C17}" type="sibTrans" cxnId="{06614E2A-5F47-4C60-891B-9AF97D4C1340}">
      <dgm:prSet/>
      <dgm:spPr/>
      <dgm:t>
        <a:bodyPr/>
        <a:lstStyle/>
        <a:p>
          <a:endParaRPr lang="es-PE"/>
        </a:p>
      </dgm:t>
    </dgm:pt>
    <dgm:pt modelId="{D3955DD9-C210-4034-AF51-E3F5FBE593EC}">
      <dgm:prSet phldrT="[Texto]" custT="1"/>
      <dgm:spPr/>
      <dgm:t>
        <a:bodyPr/>
        <a:lstStyle/>
        <a:p>
          <a:r>
            <a:rPr lang="es-ES" sz="1600" dirty="0" smtClean="0"/>
            <a:t>Mapa de Procesos</a:t>
          </a:r>
          <a:endParaRPr lang="es-PE" sz="1600" dirty="0"/>
        </a:p>
      </dgm:t>
    </dgm:pt>
    <dgm:pt modelId="{7CD85B04-760D-4665-82C4-C4FC55944ED9}" type="parTrans" cxnId="{456E8A73-15B3-4481-A103-B738F5E8CDF5}">
      <dgm:prSet/>
      <dgm:spPr/>
      <dgm:t>
        <a:bodyPr/>
        <a:lstStyle/>
        <a:p>
          <a:endParaRPr lang="es-PE"/>
        </a:p>
      </dgm:t>
    </dgm:pt>
    <dgm:pt modelId="{23C22543-BE3D-4446-8123-D99AF96D6F20}" type="sibTrans" cxnId="{456E8A73-15B3-4481-A103-B738F5E8CDF5}">
      <dgm:prSet/>
      <dgm:spPr/>
      <dgm:t>
        <a:bodyPr/>
        <a:lstStyle/>
        <a:p>
          <a:endParaRPr lang="es-PE"/>
        </a:p>
      </dgm:t>
    </dgm:pt>
    <dgm:pt modelId="{50FC705E-78F8-4F37-969A-A9312F401E8D}">
      <dgm:prSet custT="1"/>
      <dgm:spPr/>
      <dgm:t>
        <a:bodyPr/>
        <a:lstStyle/>
        <a:p>
          <a:r>
            <a:rPr lang="es-ES" sz="1600" dirty="0" smtClean="0"/>
            <a:t>Mapa de Procesos - Objetivos</a:t>
          </a:r>
          <a:endParaRPr lang="es-PE" sz="1600" dirty="0" smtClean="0"/>
        </a:p>
      </dgm:t>
    </dgm:pt>
    <dgm:pt modelId="{6174C003-C413-4814-922E-3B7D1FC52FB0}" type="parTrans" cxnId="{BEB14B9C-31B9-427E-BBA9-B94DD515BE50}">
      <dgm:prSet/>
      <dgm:spPr/>
      <dgm:t>
        <a:bodyPr/>
        <a:lstStyle/>
        <a:p>
          <a:endParaRPr lang="es-PE"/>
        </a:p>
      </dgm:t>
    </dgm:pt>
    <dgm:pt modelId="{61012B75-7143-4462-988F-13D021C547A5}" type="sibTrans" cxnId="{BEB14B9C-31B9-427E-BBA9-B94DD515BE50}">
      <dgm:prSet/>
      <dgm:spPr/>
      <dgm:t>
        <a:bodyPr/>
        <a:lstStyle/>
        <a:p>
          <a:endParaRPr lang="es-PE"/>
        </a:p>
      </dgm:t>
    </dgm:pt>
    <dgm:pt modelId="{E1327DF1-407F-4794-AC61-81B7343897F2}">
      <dgm:prSet custT="1"/>
      <dgm:spPr/>
      <dgm:t>
        <a:bodyPr/>
        <a:lstStyle/>
        <a:p>
          <a:r>
            <a:rPr lang="es-ES" sz="1600" dirty="0" smtClean="0"/>
            <a:t>Definición  de Procesos</a:t>
          </a:r>
          <a:endParaRPr lang="es-PE" sz="1600" dirty="0" smtClean="0"/>
        </a:p>
      </dgm:t>
    </dgm:pt>
    <dgm:pt modelId="{56CC7CD0-F340-442A-9511-101E7596D5F3}" type="parTrans" cxnId="{6391956B-3A11-484E-99A8-88BB7C31ED72}">
      <dgm:prSet/>
      <dgm:spPr/>
      <dgm:t>
        <a:bodyPr/>
        <a:lstStyle/>
        <a:p>
          <a:endParaRPr lang="es-PE"/>
        </a:p>
      </dgm:t>
    </dgm:pt>
    <dgm:pt modelId="{8CFC9E8A-9D32-47AB-BADA-E212479D3BE5}" type="sibTrans" cxnId="{6391956B-3A11-484E-99A8-88BB7C31ED72}">
      <dgm:prSet/>
      <dgm:spPr/>
      <dgm:t>
        <a:bodyPr/>
        <a:lstStyle/>
        <a:p>
          <a:endParaRPr lang="es-PE"/>
        </a:p>
      </dgm:t>
    </dgm:pt>
    <dgm:pt modelId="{D540D66A-B871-4566-9474-F6CB192ED147}">
      <dgm:prSet custT="1"/>
      <dgm:spPr/>
      <dgm:t>
        <a:bodyPr/>
        <a:lstStyle/>
        <a:p>
          <a:r>
            <a:rPr lang="es-ES" sz="1600" dirty="0" smtClean="0"/>
            <a:t>Arquitectura de Procesos</a:t>
          </a:r>
          <a:endParaRPr lang="es-PE" sz="1600" dirty="0" smtClean="0"/>
        </a:p>
      </dgm:t>
    </dgm:pt>
    <dgm:pt modelId="{54BBD327-F20D-40D8-B6E6-257E293B615A}" type="parTrans" cxnId="{6F4A024A-0781-42DC-84BC-234766DD9B03}">
      <dgm:prSet/>
      <dgm:spPr/>
      <dgm:t>
        <a:bodyPr/>
        <a:lstStyle/>
        <a:p>
          <a:endParaRPr lang="es-PE"/>
        </a:p>
      </dgm:t>
    </dgm:pt>
    <dgm:pt modelId="{0FE0B88E-5E07-4331-88DF-3BE3D1BA618A}" type="sibTrans" cxnId="{6F4A024A-0781-42DC-84BC-234766DD9B03}">
      <dgm:prSet/>
      <dgm:spPr/>
      <dgm:t>
        <a:bodyPr/>
        <a:lstStyle/>
        <a:p>
          <a:endParaRPr lang="es-PE"/>
        </a:p>
      </dgm:t>
    </dgm:pt>
    <dgm:pt modelId="{9711D425-AEAF-44B7-8601-EA0A9E0309C4}">
      <dgm:prSet phldrT="[Texto]" custT="1"/>
      <dgm:spPr/>
      <dgm:t>
        <a:bodyPr/>
        <a:lstStyle/>
        <a:p>
          <a:r>
            <a:rPr lang="es-ES" sz="1600" dirty="0" smtClean="0"/>
            <a:t>Modelo de Dominio</a:t>
          </a:r>
          <a:endParaRPr lang="es-PE" sz="1600" dirty="0"/>
        </a:p>
      </dgm:t>
    </dgm:pt>
    <dgm:pt modelId="{C80174F1-D735-4817-BFC5-E527FCC931F9}" type="sibTrans" cxnId="{487AFC68-C32C-45F5-8327-4603F22429D7}">
      <dgm:prSet/>
      <dgm:spPr/>
      <dgm:t>
        <a:bodyPr/>
        <a:lstStyle/>
        <a:p>
          <a:endParaRPr lang="es-PE"/>
        </a:p>
      </dgm:t>
    </dgm:pt>
    <dgm:pt modelId="{78E1A41A-1F16-469C-9641-794DE6BD34EF}" type="parTrans" cxnId="{487AFC68-C32C-45F5-8327-4603F22429D7}">
      <dgm:prSet/>
      <dgm:spPr/>
      <dgm:t>
        <a:bodyPr/>
        <a:lstStyle/>
        <a:p>
          <a:endParaRPr lang="es-PE"/>
        </a:p>
      </dgm:t>
    </dgm:pt>
    <dgm:pt modelId="{8ACBA585-6B84-4F36-9AD2-CA3060BD1EB4}">
      <dgm:prSet custT="1"/>
      <dgm:spPr/>
      <dgm:t>
        <a:bodyPr/>
        <a:lstStyle/>
        <a:p>
          <a:r>
            <a:rPr lang="es-ES" sz="1600" dirty="0" smtClean="0"/>
            <a:t>Matriz de Asignación de Responsabilidades (RAM)</a:t>
          </a:r>
          <a:endParaRPr lang="es-PE" sz="1600" dirty="0" smtClean="0"/>
        </a:p>
      </dgm:t>
    </dgm:pt>
    <dgm:pt modelId="{35FBC60B-B567-49B0-A0FC-F5DC432FD4FF}" type="parTrans" cxnId="{118D550D-83C9-4364-98CC-F5FC2A755B8B}">
      <dgm:prSet/>
      <dgm:spPr/>
      <dgm:t>
        <a:bodyPr/>
        <a:lstStyle/>
        <a:p>
          <a:endParaRPr lang="es-PE"/>
        </a:p>
      </dgm:t>
    </dgm:pt>
    <dgm:pt modelId="{C9692E8D-74C9-48B5-B969-C9D46422FB31}" type="sibTrans" cxnId="{118D550D-83C9-4364-98CC-F5FC2A755B8B}">
      <dgm:prSet/>
      <dgm:spPr/>
      <dgm:t>
        <a:bodyPr/>
        <a:lstStyle/>
        <a:p>
          <a:endParaRPr lang="es-PE"/>
        </a:p>
      </dgm:t>
    </dgm:pt>
    <dgm:pt modelId="{F7C58E37-98B8-4977-A6ED-D1E882541186}">
      <dgm:prSet custT="1"/>
      <dgm:spPr/>
      <dgm:t>
        <a:bodyPr/>
        <a:lstStyle/>
        <a:p>
          <a:r>
            <a:rPr lang="es-ES" sz="1600" dirty="0" smtClean="0"/>
            <a:t>Stakeholders Empresariales</a:t>
          </a:r>
          <a:endParaRPr lang="es-PE" sz="1600" dirty="0"/>
        </a:p>
      </dgm:t>
    </dgm:pt>
    <dgm:pt modelId="{30BB64B0-EDB8-4777-B415-732D8017A6E9}" type="parTrans" cxnId="{B51098D2-60A3-4A87-B14D-99C57427ACCF}">
      <dgm:prSet/>
      <dgm:spPr/>
      <dgm:t>
        <a:bodyPr/>
        <a:lstStyle/>
        <a:p>
          <a:endParaRPr lang="es-PE"/>
        </a:p>
      </dgm:t>
    </dgm:pt>
    <dgm:pt modelId="{AD8673F3-9D92-4A06-A8ED-203E3C631055}" type="sibTrans" cxnId="{B51098D2-60A3-4A87-B14D-99C57427ACCF}">
      <dgm:prSet/>
      <dgm:spPr/>
      <dgm:t>
        <a:bodyPr/>
        <a:lstStyle/>
        <a:p>
          <a:endParaRPr lang="es-PE"/>
        </a:p>
      </dgm:t>
    </dgm:pt>
    <dgm:pt modelId="{D48C7B06-5FEF-40AC-A457-A2EA167A6366}">
      <dgm:prSet custT="1"/>
      <dgm:spPr/>
      <dgm:t>
        <a:bodyPr/>
        <a:lstStyle/>
        <a:p>
          <a:r>
            <a:rPr lang="es-ES" sz="1600" dirty="0" smtClean="0"/>
            <a:t>Reglas de Negocio</a:t>
          </a:r>
          <a:endParaRPr lang="es-PE" sz="1600" dirty="0"/>
        </a:p>
      </dgm:t>
    </dgm:pt>
    <dgm:pt modelId="{98625DA9-C612-4CCD-80CC-A8B73D361271}" type="parTrans" cxnId="{FC5BBF16-FF39-4CB4-90CC-CEA94A220D47}">
      <dgm:prSet/>
      <dgm:spPr/>
      <dgm:t>
        <a:bodyPr/>
        <a:lstStyle/>
        <a:p>
          <a:endParaRPr lang="es-PE"/>
        </a:p>
      </dgm:t>
    </dgm:pt>
    <dgm:pt modelId="{659B545E-03B2-40E9-90C2-D0EFAE98F073}" type="sibTrans" cxnId="{FC5BBF16-FF39-4CB4-90CC-CEA94A220D47}">
      <dgm:prSet/>
      <dgm:spPr/>
      <dgm:t>
        <a:bodyPr/>
        <a:lstStyle/>
        <a:p>
          <a:endParaRPr lang="es-PE"/>
        </a:p>
      </dgm:t>
    </dgm:pt>
    <dgm:pt modelId="{61F688E2-B8E8-403B-A4D7-D7F4CF8637B8}">
      <dgm:prSet custT="1"/>
      <dgm:spPr/>
      <dgm:t>
        <a:bodyPr/>
        <a:lstStyle/>
        <a:p>
          <a:r>
            <a:rPr lang="es-ES" sz="1600" dirty="0" smtClean="0"/>
            <a:t>Mapeo Entidad – Proceso</a:t>
          </a:r>
          <a:endParaRPr lang="es-PE" sz="1600" dirty="0"/>
        </a:p>
      </dgm:t>
    </dgm:pt>
    <dgm:pt modelId="{9061AE4A-C91E-41E2-8F9A-2CF27AF149B1}" type="parTrans" cxnId="{F4C4AD32-7960-4E81-8073-CFE1856080E5}">
      <dgm:prSet/>
      <dgm:spPr/>
      <dgm:t>
        <a:bodyPr/>
        <a:lstStyle/>
        <a:p>
          <a:endParaRPr lang="es-PE"/>
        </a:p>
      </dgm:t>
    </dgm:pt>
    <dgm:pt modelId="{83E0F65A-68C3-466E-879D-E74F4BF6F055}" type="sibTrans" cxnId="{F4C4AD32-7960-4E81-8073-CFE1856080E5}">
      <dgm:prSet/>
      <dgm:spPr/>
      <dgm:t>
        <a:bodyPr/>
        <a:lstStyle/>
        <a:p>
          <a:endParaRPr lang="es-PE"/>
        </a:p>
      </dgm:t>
    </dgm:pt>
    <dgm:pt modelId="{50B3535A-9A64-4685-AE64-8989658E52B9}">
      <dgm:prSet custT="1"/>
      <dgm:spPr/>
      <dgm:t>
        <a:bodyPr/>
        <a:lstStyle/>
        <a:p>
          <a:r>
            <a:rPr lang="es-ES" sz="1600" dirty="0" smtClean="0"/>
            <a:t>Priorización de Procesos</a:t>
          </a:r>
          <a:endParaRPr lang="es-PE" sz="1600" dirty="0"/>
        </a:p>
      </dgm:t>
    </dgm:pt>
    <dgm:pt modelId="{C632C9CF-93F6-49E3-93F9-5888170474DD}" type="parTrans" cxnId="{C4EADBE2-5994-41D5-9DDB-2229F426E397}">
      <dgm:prSet/>
      <dgm:spPr/>
      <dgm:t>
        <a:bodyPr/>
        <a:lstStyle/>
        <a:p>
          <a:endParaRPr lang="es-PE"/>
        </a:p>
      </dgm:t>
    </dgm:pt>
    <dgm:pt modelId="{69F27F9C-23F9-4FE7-8BF1-9FD4F23CFD98}" type="sibTrans" cxnId="{C4EADBE2-5994-41D5-9DDB-2229F426E397}">
      <dgm:prSet/>
      <dgm:spPr/>
      <dgm:t>
        <a:bodyPr/>
        <a:lstStyle/>
        <a:p>
          <a:endParaRPr lang="es-PE"/>
        </a:p>
      </dgm:t>
    </dgm:pt>
    <dgm:pt modelId="{62F705B3-D2D8-4CF2-BF83-A8366D52A55C}">
      <dgm:prSet custT="1"/>
      <dgm:spPr/>
      <dgm:t>
        <a:bodyPr/>
        <a:lstStyle/>
        <a:p>
          <a:r>
            <a:rPr lang="es-ES" sz="1600" dirty="0" smtClean="0"/>
            <a:t>Priorización de Entidades</a:t>
          </a:r>
          <a:endParaRPr lang="es-PE" sz="1600" dirty="0"/>
        </a:p>
      </dgm:t>
    </dgm:pt>
    <dgm:pt modelId="{F3F8858F-BEEE-4E56-B5EC-35447BF13606}" type="parTrans" cxnId="{920047BA-9BDB-47DA-9A11-16A01A85A0E8}">
      <dgm:prSet/>
      <dgm:spPr/>
      <dgm:t>
        <a:bodyPr/>
        <a:lstStyle/>
        <a:p>
          <a:endParaRPr lang="es-PE"/>
        </a:p>
      </dgm:t>
    </dgm:pt>
    <dgm:pt modelId="{E00A7594-D2D0-42A5-B412-364B5F62CAB6}" type="sibTrans" cxnId="{920047BA-9BDB-47DA-9A11-16A01A85A0E8}">
      <dgm:prSet/>
      <dgm:spPr/>
      <dgm:t>
        <a:bodyPr/>
        <a:lstStyle/>
        <a:p>
          <a:endParaRPr lang="es-PE"/>
        </a:p>
      </dgm:t>
    </dgm:pt>
    <dgm:pt modelId="{891D777F-948C-4A37-A94C-88823F92F459}">
      <dgm:prSet custT="1"/>
      <dgm:spPr/>
      <dgm:t>
        <a:bodyPr/>
        <a:lstStyle/>
        <a:p>
          <a:r>
            <a:rPr lang="es-ES" sz="1600" dirty="0" smtClean="0"/>
            <a:t>Descomposición Funcional</a:t>
          </a:r>
          <a:endParaRPr lang="es-PE" sz="1600" dirty="0"/>
        </a:p>
      </dgm:t>
    </dgm:pt>
    <dgm:pt modelId="{E5617A6E-5544-4EFD-B2FE-6BDA791BFD21}" type="parTrans" cxnId="{F6C9E7A7-F42E-4803-B447-B38BC599F640}">
      <dgm:prSet/>
      <dgm:spPr/>
      <dgm:t>
        <a:bodyPr/>
        <a:lstStyle/>
        <a:p>
          <a:endParaRPr lang="es-PE"/>
        </a:p>
      </dgm:t>
    </dgm:pt>
    <dgm:pt modelId="{869037B3-48B7-4EE0-874A-B8B4AB6AD7FA}" type="sibTrans" cxnId="{F6C9E7A7-F42E-4803-B447-B38BC599F640}">
      <dgm:prSet/>
      <dgm:spPr/>
      <dgm:t>
        <a:bodyPr/>
        <a:lstStyle/>
        <a:p>
          <a:endParaRPr lang="es-PE"/>
        </a:p>
      </dgm:t>
    </dgm:pt>
    <dgm:pt modelId="{3187E4F2-7E1A-4AB4-97A8-C6808496C841}">
      <dgm:prSet phldrT="[Texto]" custT="1"/>
      <dgm:spPr>
        <a:noFill/>
        <a:ln>
          <a:noFill/>
        </a:ln>
      </dgm:spPr>
      <dgm:t>
        <a:bodyPr/>
        <a:lstStyle/>
        <a:p>
          <a:endParaRPr lang="es-PE" sz="1600" b="1" dirty="0"/>
        </a:p>
      </dgm:t>
    </dgm:pt>
    <dgm:pt modelId="{032A41B8-3408-42C3-B4AE-C5632A1312DF}" type="sibTrans" cxnId="{97E977C7-9F26-4C4B-A262-2CE0EA7FF920}">
      <dgm:prSet/>
      <dgm:spPr/>
      <dgm:t>
        <a:bodyPr/>
        <a:lstStyle/>
        <a:p>
          <a:endParaRPr lang="es-PE"/>
        </a:p>
      </dgm:t>
    </dgm:pt>
    <dgm:pt modelId="{7A1DE184-2881-48C3-A4ED-22E5FFD2E05D}" type="parTrans" cxnId="{97E977C7-9F26-4C4B-A262-2CE0EA7FF920}">
      <dgm:prSet/>
      <dgm:spPr/>
      <dgm:t>
        <a:bodyPr/>
        <a:lstStyle/>
        <a:p>
          <a:endParaRPr lang="es-PE"/>
        </a:p>
      </dgm:t>
    </dgm:pt>
    <dgm:pt modelId="{D8F9E214-F28B-4179-B1CD-FA241914D8E2}" type="pres">
      <dgm:prSet presAssocID="{ED5AF5FF-1439-453E-B279-80C8689019C7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s-PE"/>
        </a:p>
      </dgm:t>
    </dgm:pt>
    <dgm:pt modelId="{3797417F-D0F3-4704-A5E1-1E0D8218EF37}" type="pres">
      <dgm:prSet presAssocID="{821F724A-1E74-4F33-85C0-A9660A1C5922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70C02842-98CF-41EA-8989-F53AB3E42A32}" type="pres">
      <dgm:prSet presAssocID="{821F724A-1E74-4F33-85C0-A9660A1C5922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0834B4DE-7686-4B9F-B431-44B64EA7608B}" type="pres">
      <dgm:prSet presAssocID="{821F724A-1E74-4F33-85C0-A9660A1C5922}" presName="ParentAccent" presStyleLbl="alignNode1" presStyleIdx="0" presStyleCnt="2" custScaleX="94910" custScaleY="45099" custLinFactNeighborX="-31" custLinFactNeighborY="-62357"/>
      <dgm:spPr/>
      <dgm:t>
        <a:bodyPr/>
        <a:lstStyle/>
        <a:p>
          <a:endParaRPr lang="es-PE"/>
        </a:p>
      </dgm:t>
    </dgm:pt>
    <dgm:pt modelId="{1453EF2C-6E96-4E1F-89B7-D9FA067BFB33}" type="pres">
      <dgm:prSet presAssocID="{821F724A-1E74-4F33-85C0-A9660A1C5922}" presName="ParentSmallAccent" presStyleLbl="fgAcc1" presStyleIdx="0" presStyleCnt="2" custLinFactNeighborX="32491" custLinFactNeighborY="-71458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531E20E0-23D9-4B4F-9352-E5CCF8890C1A}" type="pres">
      <dgm:prSet presAssocID="{821F724A-1E74-4F33-85C0-A9660A1C5922}" presName="Parent" presStyleLbl="revTx" presStyleIdx="0" presStyleCnt="1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253B95-BC3A-4FBC-A972-D9D1A3D6C7FD}" type="pres">
      <dgm:prSet presAssocID="{821F724A-1E74-4F33-85C0-A9660A1C5922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DEA9F790-934A-4B40-AD06-5587F5FE3A1B}" type="pres">
      <dgm:prSet presAssocID="{D3955DD9-C210-4034-AF51-E3F5FBE593E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42875882-0EF3-402F-943B-E3DF592D1DD9}" type="pres">
      <dgm:prSet presAssocID="{D3955DD9-C210-4034-AF51-E3F5FBE593EC}" presName="ChildAccent" presStyleLbl="solidFgAcc1" presStyleIdx="0" presStyleCnt="12"/>
      <dgm:spPr/>
      <dgm:t>
        <a:bodyPr/>
        <a:lstStyle/>
        <a:p>
          <a:endParaRPr lang="es-PE"/>
        </a:p>
      </dgm:t>
    </dgm:pt>
    <dgm:pt modelId="{E0B056A9-9BB5-473E-9539-630B3E9CECE5}" type="pres">
      <dgm:prSet presAssocID="{D3955DD9-C210-4034-AF51-E3F5FBE593EC}" presName="Child" presStyleLbl="revTx" presStyleIdx="1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CB7351C-1A42-4BC8-BBA7-C5B237B79FC5}" type="pres">
      <dgm:prSet presAssocID="{50FC705E-78F8-4F37-969A-A9312F401E8D}" presName="childComposite" presStyleCnt="0">
        <dgm:presLayoutVars>
          <dgm:chMax val="0"/>
          <dgm:chPref val="0"/>
        </dgm:presLayoutVars>
      </dgm:prSet>
      <dgm:spPr/>
    </dgm:pt>
    <dgm:pt modelId="{D9949E5B-2F44-4F1F-901C-BAE76FEFCF30}" type="pres">
      <dgm:prSet presAssocID="{50FC705E-78F8-4F37-969A-A9312F401E8D}" presName="ChildAccent" presStyleLbl="solidFgAcc1" presStyleIdx="1" presStyleCnt="12"/>
      <dgm:spPr/>
    </dgm:pt>
    <dgm:pt modelId="{C26868EE-D68D-4D23-B0AF-BEAC8C41ACC2}" type="pres">
      <dgm:prSet presAssocID="{50FC705E-78F8-4F37-969A-A9312F401E8D}" presName="Child" presStyleLbl="revTx" presStyleIdx="2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E16D183-71CD-463E-AC3D-15FAC25C9EA8}" type="pres">
      <dgm:prSet presAssocID="{E1327DF1-407F-4794-AC61-81B7343897F2}" presName="childComposite" presStyleCnt="0">
        <dgm:presLayoutVars>
          <dgm:chMax val="0"/>
          <dgm:chPref val="0"/>
        </dgm:presLayoutVars>
      </dgm:prSet>
      <dgm:spPr/>
    </dgm:pt>
    <dgm:pt modelId="{C7F62DED-7E7E-46AE-9B46-B7B35B1AE410}" type="pres">
      <dgm:prSet presAssocID="{E1327DF1-407F-4794-AC61-81B7343897F2}" presName="ChildAccent" presStyleLbl="solidFgAcc1" presStyleIdx="2" presStyleCnt="12"/>
      <dgm:spPr/>
    </dgm:pt>
    <dgm:pt modelId="{CFF446D1-89AF-41F4-8A1E-33D57E7CB0EC}" type="pres">
      <dgm:prSet presAssocID="{E1327DF1-407F-4794-AC61-81B7343897F2}" presName="Child" presStyleLbl="revTx" presStyleIdx="3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699DAF-F63F-44E8-B546-1C932E778229}" type="pres">
      <dgm:prSet presAssocID="{D540D66A-B871-4566-9474-F6CB192ED147}" presName="childComposite" presStyleCnt="0">
        <dgm:presLayoutVars>
          <dgm:chMax val="0"/>
          <dgm:chPref val="0"/>
        </dgm:presLayoutVars>
      </dgm:prSet>
      <dgm:spPr/>
    </dgm:pt>
    <dgm:pt modelId="{A50B8161-99EA-4263-BCF0-7FE7118EF809}" type="pres">
      <dgm:prSet presAssocID="{D540D66A-B871-4566-9474-F6CB192ED147}" presName="ChildAccent" presStyleLbl="solidFgAcc1" presStyleIdx="3" presStyleCnt="12"/>
      <dgm:spPr/>
    </dgm:pt>
    <dgm:pt modelId="{79DACC31-E8D5-45D8-AE21-303FE97CDEBE}" type="pres">
      <dgm:prSet presAssocID="{D540D66A-B871-4566-9474-F6CB192ED147}" presName="Child" presStyleLbl="revTx" presStyleIdx="4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1B8C340-1800-4018-BA48-4820841EAB7F}" type="pres">
      <dgm:prSet presAssocID="{8ACBA585-6B84-4F36-9AD2-CA3060BD1EB4}" presName="childComposite" presStyleCnt="0">
        <dgm:presLayoutVars>
          <dgm:chMax val="0"/>
          <dgm:chPref val="0"/>
        </dgm:presLayoutVars>
      </dgm:prSet>
      <dgm:spPr/>
    </dgm:pt>
    <dgm:pt modelId="{8D997CB3-9D81-405D-A1B8-11D7AC1B67F0}" type="pres">
      <dgm:prSet presAssocID="{8ACBA585-6B84-4F36-9AD2-CA3060BD1EB4}" presName="ChildAccent" presStyleLbl="solidFgAcc1" presStyleIdx="4" presStyleCnt="12"/>
      <dgm:spPr/>
    </dgm:pt>
    <dgm:pt modelId="{149CE519-B116-4B40-9340-23CE318769B7}" type="pres">
      <dgm:prSet presAssocID="{8ACBA585-6B84-4F36-9AD2-CA3060BD1EB4}" presName="Child" presStyleLbl="revTx" presStyleIdx="5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FBDC34F-6944-4A7F-BD59-F466444D388A}" type="pres">
      <dgm:prSet presAssocID="{F7C58E37-98B8-4977-A6ED-D1E882541186}" presName="childComposite" presStyleCnt="0">
        <dgm:presLayoutVars>
          <dgm:chMax val="0"/>
          <dgm:chPref val="0"/>
        </dgm:presLayoutVars>
      </dgm:prSet>
      <dgm:spPr/>
    </dgm:pt>
    <dgm:pt modelId="{D191E4D4-8AD8-41E2-8830-CA40FA234E98}" type="pres">
      <dgm:prSet presAssocID="{F7C58E37-98B8-4977-A6ED-D1E882541186}" presName="ChildAccent" presStyleLbl="solidFgAcc1" presStyleIdx="5" presStyleCnt="12"/>
      <dgm:spPr/>
    </dgm:pt>
    <dgm:pt modelId="{857C6AF1-6843-40D0-A208-4F732951E8F8}" type="pres">
      <dgm:prSet presAssocID="{F7C58E37-98B8-4977-A6ED-D1E882541186}" presName="Child" presStyleLbl="revTx" presStyleIdx="6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120A197-5F4E-4D95-9C56-54964C4C9AD8}" type="pres">
      <dgm:prSet presAssocID="{3187E4F2-7E1A-4AB4-97A8-C6808496C841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299C7F34-37EF-4265-A447-96304FC95CEC}" type="pres">
      <dgm:prSet presAssocID="{3187E4F2-7E1A-4AB4-97A8-C6808496C841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8D122107-EFFF-47CF-8D3B-8C1C3A74440C}" type="pres">
      <dgm:prSet presAssocID="{3187E4F2-7E1A-4AB4-97A8-C6808496C841}" presName="ParentAccent" presStyleLbl="alignNode1" presStyleIdx="1" presStyleCnt="2" custScaleX="94911" custScaleY="45099" custLinFactNeighborX="545" custLinFactNeighborY="-62357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22A97D69-284B-4ECF-934E-B26D426CBA54}" type="pres">
      <dgm:prSet presAssocID="{3187E4F2-7E1A-4AB4-97A8-C6808496C841}" presName="ParentSmallAccent" presStyleLbl="fgAcc1" presStyleIdx="1" presStyleCnt="2" custLinFactNeighborX="-17067" custLinFactNeighborY="-76420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C14CA48F-9FDF-4AC4-A5C3-5037A05BFFCB}" type="pres">
      <dgm:prSet presAssocID="{3187E4F2-7E1A-4AB4-97A8-C6808496C841}" presName="Parent" presStyleLbl="revTx" presStyleIdx="7" presStyleCnt="1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5B8F12B-F272-4358-991A-670B80D72CA5}" type="pres">
      <dgm:prSet presAssocID="{3187E4F2-7E1A-4AB4-97A8-C6808496C841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23CA0DB2-AE2F-4339-810A-3E163D0C4BE9}" type="pres">
      <dgm:prSet presAssocID="{9711D425-AEAF-44B7-8601-EA0A9E0309C4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257C6FB8-8BD9-4FF3-93BA-4BAF002E74F1}" type="pres">
      <dgm:prSet presAssocID="{9711D425-AEAF-44B7-8601-EA0A9E0309C4}" presName="ChildAccent" presStyleLbl="solidFgAcc1" presStyleIdx="6" presStyleCnt="12"/>
      <dgm:spPr/>
      <dgm:t>
        <a:bodyPr/>
        <a:lstStyle/>
        <a:p>
          <a:endParaRPr lang="es-PE"/>
        </a:p>
      </dgm:t>
    </dgm:pt>
    <dgm:pt modelId="{0C2BAE95-2256-467F-A370-2751C4EBF676}" type="pres">
      <dgm:prSet presAssocID="{9711D425-AEAF-44B7-8601-EA0A9E0309C4}" presName="Child" presStyleLbl="revTx" presStyleIdx="8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1CA4FEF-953E-4A32-A6D6-A0D8939B6C04}" type="pres">
      <dgm:prSet presAssocID="{D48C7B06-5FEF-40AC-A457-A2EA167A6366}" presName="childComposite" presStyleCnt="0">
        <dgm:presLayoutVars>
          <dgm:chMax val="0"/>
          <dgm:chPref val="0"/>
        </dgm:presLayoutVars>
      </dgm:prSet>
      <dgm:spPr/>
    </dgm:pt>
    <dgm:pt modelId="{BC61C9B8-4E17-466A-8F56-E0E9887BCA7E}" type="pres">
      <dgm:prSet presAssocID="{D48C7B06-5FEF-40AC-A457-A2EA167A6366}" presName="ChildAccent" presStyleLbl="solidFgAcc1" presStyleIdx="7" presStyleCnt="12"/>
      <dgm:spPr/>
    </dgm:pt>
    <dgm:pt modelId="{DAE83E0B-F351-41E5-BCA6-FFDFBFD24187}" type="pres">
      <dgm:prSet presAssocID="{D48C7B06-5FEF-40AC-A457-A2EA167A6366}" presName="Child" presStyleLbl="revTx" presStyleIdx="9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74CA390-2DA4-47E9-A1AB-C2761A182C1C}" type="pres">
      <dgm:prSet presAssocID="{61F688E2-B8E8-403B-A4D7-D7F4CF8637B8}" presName="childComposite" presStyleCnt="0">
        <dgm:presLayoutVars>
          <dgm:chMax val="0"/>
          <dgm:chPref val="0"/>
        </dgm:presLayoutVars>
      </dgm:prSet>
      <dgm:spPr/>
    </dgm:pt>
    <dgm:pt modelId="{E52A1BE9-BDB9-4E01-9D86-4B7DDB373B3A}" type="pres">
      <dgm:prSet presAssocID="{61F688E2-B8E8-403B-A4D7-D7F4CF8637B8}" presName="ChildAccent" presStyleLbl="solidFgAcc1" presStyleIdx="8" presStyleCnt="12"/>
      <dgm:spPr/>
    </dgm:pt>
    <dgm:pt modelId="{CEB6B7B4-44CF-4334-BB25-FD99F1317EE9}" type="pres">
      <dgm:prSet presAssocID="{61F688E2-B8E8-403B-A4D7-D7F4CF8637B8}" presName="Child" presStyleLbl="revTx" presStyleIdx="10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1C627D3-2B0D-427F-8F47-172485497E24}" type="pres">
      <dgm:prSet presAssocID="{50B3535A-9A64-4685-AE64-8989658E52B9}" presName="childComposite" presStyleCnt="0">
        <dgm:presLayoutVars>
          <dgm:chMax val="0"/>
          <dgm:chPref val="0"/>
        </dgm:presLayoutVars>
      </dgm:prSet>
      <dgm:spPr/>
    </dgm:pt>
    <dgm:pt modelId="{1730F3B7-C2EC-4166-B74F-ECD7F96755DB}" type="pres">
      <dgm:prSet presAssocID="{50B3535A-9A64-4685-AE64-8989658E52B9}" presName="ChildAccent" presStyleLbl="solidFgAcc1" presStyleIdx="9" presStyleCnt="12"/>
      <dgm:spPr/>
    </dgm:pt>
    <dgm:pt modelId="{8C69E021-09BE-4A80-9092-C0FF2D082120}" type="pres">
      <dgm:prSet presAssocID="{50B3535A-9A64-4685-AE64-8989658E52B9}" presName="Child" presStyleLbl="revTx" presStyleIdx="11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AED8CDD-034C-4046-AAD9-82648DD14E84}" type="pres">
      <dgm:prSet presAssocID="{62F705B3-D2D8-4CF2-BF83-A8366D52A55C}" presName="childComposite" presStyleCnt="0">
        <dgm:presLayoutVars>
          <dgm:chMax val="0"/>
          <dgm:chPref val="0"/>
        </dgm:presLayoutVars>
      </dgm:prSet>
      <dgm:spPr/>
    </dgm:pt>
    <dgm:pt modelId="{A274FD29-F767-48F3-A4FC-04AE4C180467}" type="pres">
      <dgm:prSet presAssocID="{62F705B3-D2D8-4CF2-BF83-A8366D52A55C}" presName="ChildAccent" presStyleLbl="solidFgAcc1" presStyleIdx="10" presStyleCnt="12"/>
      <dgm:spPr/>
    </dgm:pt>
    <dgm:pt modelId="{CDB0E184-336E-4459-84E9-08EA45A5AD7A}" type="pres">
      <dgm:prSet presAssocID="{62F705B3-D2D8-4CF2-BF83-A8366D52A55C}" presName="Child" presStyleLbl="revTx" presStyleIdx="12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E4415AA-5DF1-4236-988D-DEAC81BBC503}" type="pres">
      <dgm:prSet presAssocID="{891D777F-948C-4A37-A94C-88823F92F459}" presName="childComposite" presStyleCnt="0">
        <dgm:presLayoutVars>
          <dgm:chMax val="0"/>
          <dgm:chPref val="0"/>
        </dgm:presLayoutVars>
      </dgm:prSet>
      <dgm:spPr/>
    </dgm:pt>
    <dgm:pt modelId="{B750A184-F94F-4296-A392-2AA8DE7725A4}" type="pres">
      <dgm:prSet presAssocID="{891D777F-948C-4A37-A94C-88823F92F459}" presName="ChildAccent" presStyleLbl="solidFgAcc1" presStyleIdx="11" presStyleCnt="12"/>
      <dgm:spPr/>
    </dgm:pt>
    <dgm:pt modelId="{41D058B1-3D80-4366-9B23-B05984237541}" type="pres">
      <dgm:prSet presAssocID="{891D777F-948C-4A37-A94C-88823F92F459}" presName="Child" presStyleLbl="revTx" presStyleIdx="13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006D41CF-B199-4056-A400-F640D55AA08B}" type="presOf" srcId="{50FC705E-78F8-4F37-969A-A9312F401E8D}" destId="{C26868EE-D68D-4D23-B0AF-BEAC8C41ACC2}" srcOrd="0" destOrd="0" presId="urn:microsoft.com/office/officeart/2008/layout/SquareAccentList"/>
    <dgm:cxn modelId="{6341CEC8-F9F6-46A9-B73E-E9AF8FDF0889}" type="presOf" srcId="{D3955DD9-C210-4034-AF51-E3F5FBE593EC}" destId="{E0B056A9-9BB5-473E-9539-630B3E9CECE5}" srcOrd="0" destOrd="0" presId="urn:microsoft.com/office/officeart/2008/layout/SquareAccentList"/>
    <dgm:cxn modelId="{B9D52E05-9329-49F7-97A7-C721DC2C9CC2}" type="presOf" srcId="{8ACBA585-6B84-4F36-9AD2-CA3060BD1EB4}" destId="{149CE519-B116-4B40-9340-23CE318769B7}" srcOrd="0" destOrd="0" presId="urn:microsoft.com/office/officeart/2008/layout/SquareAccentList"/>
    <dgm:cxn modelId="{487AFC68-C32C-45F5-8327-4603F22429D7}" srcId="{3187E4F2-7E1A-4AB4-97A8-C6808496C841}" destId="{9711D425-AEAF-44B7-8601-EA0A9E0309C4}" srcOrd="0" destOrd="0" parTransId="{78E1A41A-1F16-469C-9641-794DE6BD34EF}" sibTransId="{C80174F1-D735-4817-BFC5-E527FCC931F9}"/>
    <dgm:cxn modelId="{FCF159AB-B43D-47EC-A046-7776B5215909}" type="presOf" srcId="{61F688E2-B8E8-403B-A4D7-D7F4CF8637B8}" destId="{CEB6B7B4-44CF-4334-BB25-FD99F1317EE9}" srcOrd="0" destOrd="0" presId="urn:microsoft.com/office/officeart/2008/layout/SquareAccentList"/>
    <dgm:cxn modelId="{97E977C7-9F26-4C4B-A262-2CE0EA7FF920}" srcId="{ED5AF5FF-1439-453E-B279-80C8689019C7}" destId="{3187E4F2-7E1A-4AB4-97A8-C6808496C841}" srcOrd="1" destOrd="0" parTransId="{7A1DE184-2881-48C3-A4ED-22E5FFD2E05D}" sibTransId="{032A41B8-3408-42C3-B4AE-C5632A1312DF}"/>
    <dgm:cxn modelId="{CF7B7446-88EF-45B5-8070-8808DFC7724C}" type="presOf" srcId="{D48C7B06-5FEF-40AC-A457-A2EA167A6366}" destId="{DAE83E0B-F351-41E5-BCA6-FFDFBFD24187}" srcOrd="0" destOrd="0" presId="urn:microsoft.com/office/officeart/2008/layout/SquareAccentList"/>
    <dgm:cxn modelId="{04B75310-DE6A-4453-A623-AA7A7B680AC4}" type="presOf" srcId="{3187E4F2-7E1A-4AB4-97A8-C6808496C841}" destId="{C14CA48F-9FDF-4AC4-A5C3-5037A05BFFCB}" srcOrd="0" destOrd="0" presId="urn:microsoft.com/office/officeart/2008/layout/SquareAccentList"/>
    <dgm:cxn modelId="{F4C4AD32-7960-4E81-8073-CFE1856080E5}" srcId="{3187E4F2-7E1A-4AB4-97A8-C6808496C841}" destId="{61F688E2-B8E8-403B-A4D7-D7F4CF8637B8}" srcOrd="2" destOrd="0" parTransId="{9061AE4A-C91E-41E2-8F9A-2CF27AF149B1}" sibTransId="{83E0F65A-68C3-466E-879D-E74F4BF6F055}"/>
    <dgm:cxn modelId="{CF2010B2-23DD-4B7C-A9A6-FC21E3455094}" type="presOf" srcId="{891D777F-948C-4A37-A94C-88823F92F459}" destId="{41D058B1-3D80-4366-9B23-B05984237541}" srcOrd="0" destOrd="0" presId="urn:microsoft.com/office/officeart/2008/layout/SquareAccentList"/>
    <dgm:cxn modelId="{DB7B73A0-37A3-4EC9-A83D-8C59805389AA}" type="presOf" srcId="{E1327DF1-407F-4794-AC61-81B7343897F2}" destId="{CFF446D1-89AF-41F4-8A1E-33D57E7CB0EC}" srcOrd="0" destOrd="0" presId="urn:microsoft.com/office/officeart/2008/layout/SquareAccentList"/>
    <dgm:cxn modelId="{920047BA-9BDB-47DA-9A11-16A01A85A0E8}" srcId="{3187E4F2-7E1A-4AB4-97A8-C6808496C841}" destId="{62F705B3-D2D8-4CF2-BF83-A8366D52A55C}" srcOrd="4" destOrd="0" parTransId="{F3F8858F-BEEE-4E56-B5EC-35447BF13606}" sibTransId="{E00A7594-D2D0-42A5-B412-364B5F62CAB6}"/>
    <dgm:cxn modelId="{F6C9E7A7-F42E-4803-B447-B38BC599F640}" srcId="{3187E4F2-7E1A-4AB4-97A8-C6808496C841}" destId="{891D777F-948C-4A37-A94C-88823F92F459}" srcOrd="5" destOrd="0" parTransId="{E5617A6E-5544-4EFD-B2FE-6BDA791BFD21}" sibTransId="{869037B3-48B7-4EE0-874A-B8B4AB6AD7FA}"/>
    <dgm:cxn modelId="{D883DFC3-A618-49BB-AF63-AFC997AE336A}" type="presOf" srcId="{62F705B3-D2D8-4CF2-BF83-A8366D52A55C}" destId="{CDB0E184-336E-4459-84E9-08EA45A5AD7A}" srcOrd="0" destOrd="0" presId="urn:microsoft.com/office/officeart/2008/layout/SquareAccentList"/>
    <dgm:cxn modelId="{E2FBCD39-0D60-4A15-A343-BD00F272D713}" type="presOf" srcId="{50B3535A-9A64-4685-AE64-8989658E52B9}" destId="{8C69E021-09BE-4A80-9092-C0FF2D082120}" srcOrd="0" destOrd="0" presId="urn:microsoft.com/office/officeart/2008/layout/SquareAccentList"/>
    <dgm:cxn modelId="{2C0AD4B1-99E3-4E9C-AC0C-A9357161200D}" type="presOf" srcId="{ED5AF5FF-1439-453E-B279-80C8689019C7}" destId="{D8F9E214-F28B-4179-B1CD-FA241914D8E2}" srcOrd="0" destOrd="0" presId="urn:microsoft.com/office/officeart/2008/layout/SquareAccentList"/>
    <dgm:cxn modelId="{B4910D61-7808-46C7-BBCE-698AB7E52BE7}" type="presOf" srcId="{821F724A-1E74-4F33-85C0-A9660A1C5922}" destId="{531E20E0-23D9-4B4F-9352-E5CCF8890C1A}" srcOrd="0" destOrd="0" presId="urn:microsoft.com/office/officeart/2008/layout/SquareAccentList"/>
    <dgm:cxn modelId="{5AC051EF-D431-416A-A317-2ED361A4AAEA}" type="presOf" srcId="{D540D66A-B871-4566-9474-F6CB192ED147}" destId="{79DACC31-E8D5-45D8-AE21-303FE97CDEBE}" srcOrd="0" destOrd="0" presId="urn:microsoft.com/office/officeart/2008/layout/SquareAccentList"/>
    <dgm:cxn modelId="{456E8A73-15B3-4481-A103-B738F5E8CDF5}" srcId="{821F724A-1E74-4F33-85C0-A9660A1C5922}" destId="{D3955DD9-C210-4034-AF51-E3F5FBE593EC}" srcOrd="0" destOrd="0" parTransId="{7CD85B04-760D-4665-82C4-C4FC55944ED9}" sibTransId="{23C22543-BE3D-4446-8123-D99AF96D6F20}"/>
    <dgm:cxn modelId="{FC5BBF16-FF39-4CB4-90CC-CEA94A220D47}" srcId="{3187E4F2-7E1A-4AB4-97A8-C6808496C841}" destId="{D48C7B06-5FEF-40AC-A457-A2EA167A6366}" srcOrd="1" destOrd="0" parTransId="{98625DA9-C612-4CCD-80CC-A8B73D361271}" sibTransId="{659B545E-03B2-40E9-90C2-D0EFAE98F073}"/>
    <dgm:cxn modelId="{6F4A024A-0781-42DC-84BC-234766DD9B03}" srcId="{821F724A-1E74-4F33-85C0-A9660A1C5922}" destId="{D540D66A-B871-4566-9474-F6CB192ED147}" srcOrd="3" destOrd="0" parTransId="{54BBD327-F20D-40D8-B6E6-257E293B615A}" sibTransId="{0FE0B88E-5E07-4331-88DF-3BE3D1BA618A}"/>
    <dgm:cxn modelId="{C4EADBE2-5994-41D5-9DDB-2229F426E397}" srcId="{3187E4F2-7E1A-4AB4-97A8-C6808496C841}" destId="{50B3535A-9A64-4685-AE64-8989658E52B9}" srcOrd="3" destOrd="0" parTransId="{C632C9CF-93F6-49E3-93F9-5888170474DD}" sibTransId="{69F27F9C-23F9-4FE7-8BF1-9FD4F23CFD98}"/>
    <dgm:cxn modelId="{118D550D-83C9-4364-98CC-F5FC2A755B8B}" srcId="{821F724A-1E74-4F33-85C0-A9660A1C5922}" destId="{8ACBA585-6B84-4F36-9AD2-CA3060BD1EB4}" srcOrd="4" destOrd="0" parTransId="{35FBC60B-B567-49B0-A0FC-F5DC432FD4FF}" sibTransId="{C9692E8D-74C9-48B5-B969-C9D46422FB31}"/>
    <dgm:cxn modelId="{BEB14B9C-31B9-427E-BBA9-B94DD515BE50}" srcId="{821F724A-1E74-4F33-85C0-A9660A1C5922}" destId="{50FC705E-78F8-4F37-969A-A9312F401E8D}" srcOrd="1" destOrd="0" parTransId="{6174C003-C413-4814-922E-3B7D1FC52FB0}" sibTransId="{61012B75-7143-4462-988F-13D021C547A5}"/>
    <dgm:cxn modelId="{09E993DC-0BA5-4134-A9E1-DE94C791EA03}" type="presOf" srcId="{9711D425-AEAF-44B7-8601-EA0A9E0309C4}" destId="{0C2BAE95-2256-467F-A370-2751C4EBF676}" srcOrd="0" destOrd="0" presId="urn:microsoft.com/office/officeart/2008/layout/SquareAccentList"/>
    <dgm:cxn modelId="{B51098D2-60A3-4A87-B14D-99C57427ACCF}" srcId="{821F724A-1E74-4F33-85C0-A9660A1C5922}" destId="{F7C58E37-98B8-4977-A6ED-D1E882541186}" srcOrd="5" destOrd="0" parTransId="{30BB64B0-EDB8-4777-B415-732D8017A6E9}" sibTransId="{AD8673F3-9D92-4A06-A8ED-203E3C631055}"/>
    <dgm:cxn modelId="{121496EC-7036-455B-9144-DF50186AE098}" type="presOf" srcId="{F7C58E37-98B8-4977-A6ED-D1E882541186}" destId="{857C6AF1-6843-40D0-A208-4F732951E8F8}" srcOrd="0" destOrd="0" presId="urn:microsoft.com/office/officeart/2008/layout/SquareAccentList"/>
    <dgm:cxn modelId="{6391956B-3A11-484E-99A8-88BB7C31ED72}" srcId="{821F724A-1E74-4F33-85C0-A9660A1C5922}" destId="{E1327DF1-407F-4794-AC61-81B7343897F2}" srcOrd="2" destOrd="0" parTransId="{56CC7CD0-F340-442A-9511-101E7596D5F3}" sibTransId="{8CFC9E8A-9D32-47AB-BADA-E212479D3BE5}"/>
    <dgm:cxn modelId="{06614E2A-5F47-4C60-891B-9AF97D4C1340}" srcId="{ED5AF5FF-1439-453E-B279-80C8689019C7}" destId="{821F724A-1E74-4F33-85C0-A9660A1C5922}" srcOrd="0" destOrd="0" parTransId="{7341F9CF-A3DF-4850-800D-9B8EFDFDE532}" sibTransId="{BC600B84-E8AF-410E-8EB9-1031DBB31C17}"/>
    <dgm:cxn modelId="{EA67A33C-C6AF-4724-BC5C-7948C9B3CAF5}" type="presParOf" srcId="{D8F9E214-F28B-4179-B1CD-FA241914D8E2}" destId="{3797417F-D0F3-4704-A5E1-1E0D8218EF37}" srcOrd="0" destOrd="0" presId="urn:microsoft.com/office/officeart/2008/layout/SquareAccentList"/>
    <dgm:cxn modelId="{49AF7433-19E2-4850-AA40-4B08B68C2AA7}" type="presParOf" srcId="{3797417F-D0F3-4704-A5E1-1E0D8218EF37}" destId="{70C02842-98CF-41EA-8989-F53AB3E42A32}" srcOrd="0" destOrd="0" presId="urn:microsoft.com/office/officeart/2008/layout/SquareAccentList"/>
    <dgm:cxn modelId="{2C4A0F69-93B6-4C6D-A9B7-81B23BDF4F60}" type="presParOf" srcId="{70C02842-98CF-41EA-8989-F53AB3E42A32}" destId="{0834B4DE-7686-4B9F-B431-44B64EA7608B}" srcOrd="0" destOrd="0" presId="urn:microsoft.com/office/officeart/2008/layout/SquareAccentList"/>
    <dgm:cxn modelId="{4C703C22-DAFC-4A66-A662-1B0458D303E9}" type="presParOf" srcId="{70C02842-98CF-41EA-8989-F53AB3E42A32}" destId="{1453EF2C-6E96-4E1F-89B7-D9FA067BFB33}" srcOrd="1" destOrd="0" presId="urn:microsoft.com/office/officeart/2008/layout/SquareAccentList"/>
    <dgm:cxn modelId="{EBBFD3DF-3E14-4D8A-A105-C5EBA042EED4}" type="presParOf" srcId="{70C02842-98CF-41EA-8989-F53AB3E42A32}" destId="{531E20E0-23D9-4B4F-9352-E5CCF8890C1A}" srcOrd="2" destOrd="0" presId="urn:microsoft.com/office/officeart/2008/layout/SquareAccentList"/>
    <dgm:cxn modelId="{B40B2039-C356-4EC9-A65C-1BD938BF5057}" type="presParOf" srcId="{3797417F-D0F3-4704-A5E1-1E0D8218EF37}" destId="{AE253B95-BC3A-4FBC-A972-D9D1A3D6C7FD}" srcOrd="1" destOrd="0" presId="urn:microsoft.com/office/officeart/2008/layout/SquareAccentList"/>
    <dgm:cxn modelId="{E165CA49-E1BD-4067-9E5E-BA2FA4962448}" type="presParOf" srcId="{AE253B95-BC3A-4FBC-A972-D9D1A3D6C7FD}" destId="{DEA9F790-934A-4B40-AD06-5587F5FE3A1B}" srcOrd="0" destOrd="0" presId="urn:microsoft.com/office/officeart/2008/layout/SquareAccentList"/>
    <dgm:cxn modelId="{CE2E36E5-5D43-472F-A963-19B32269FEA6}" type="presParOf" srcId="{DEA9F790-934A-4B40-AD06-5587F5FE3A1B}" destId="{42875882-0EF3-402F-943B-E3DF592D1DD9}" srcOrd="0" destOrd="0" presId="urn:microsoft.com/office/officeart/2008/layout/SquareAccentList"/>
    <dgm:cxn modelId="{8DB27426-005B-4464-B996-B616C4F25BE3}" type="presParOf" srcId="{DEA9F790-934A-4B40-AD06-5587F5FE3A1B}" destId="{E0B056A9-9BB5-473E-9539-630B3E9CECE5}" srcOrd="1" destOrd="0" presId="urn:microsoft.com/office/officeart/2008/layout/SquareAccentList"/>
    <dgm:cxn modelId="{985F52AA-22FE-42E0-9430-97F7713484E4}" type="presParOf" srcId="{AE253B95-BC3A-4FBC-A972-D9D1A3D6C7FD}" destId="{BCB7351C-1A42-4BC8-BBA7-C5B237B79FC5}" srcOrd="1" destOrd="0" presId="urn:microsoft.com/office/officeart/2008/layout/SquareAccentList"/>
    <dgm:cxn modelId="{835DE3C9-FFCF-4B4F-8FFC-9BEAE6F681D8}" type="presParOf" srcId="{BCB7351C-1A42-4BC8-BBA7-C5B237B79FC5}" destId="{D9949E5B-2F44-4F1F-901C-BAE76FEFCF30}" srcOrd="0" destOrd="0" presId="urn:microsoft.com/office/officeart/2008/layout/SquareAccentList"/>
    <dgm:cxn modelId="{6FF86F18-D944-4843-ADDD-84FA5DE95F45}" type="presParOf" srcId="{BCB7351C-1A42-4BC8-BBA7-C5B237B79FC5}" destId="{C26868EE-D68D-4D23-B0AF-BEAC8C41ACC2}" srcOrd="1" destOrd="0" presId="urn:microsoft.com/office/officeart/2008/layout/SquareAccentList"/>
    <dgm:cxn modelId="{5D40C991-80EF-4A47-9D7C-9582DD4F9EFA}" type="presParOf" srcId="{AE253B95-BC3A-4FBC-A972-D9D1A3D6C7FD}" destId="{4E16D183-71CD-463E-AC3D-15FAC25C9EA8}" srcOrd="2" destOrd="0" presId="urn:microsoft.com/office/officeart/2008/layout/SquareAccentList"/>
    <dgm:cxn modelId="{D48807FC-AFD3-4FE2-B6FE-395D997197B1}" type="presParOf" srcId="{4E16D183-71CD-463E-AC3D-15FAC25C9EA8}" destId="{C7F62DED-7E7E-46AE-9B46-B7B35B1AE410}" srcOrd="0" destOrd="0" presId="urn:microsoft.com/office/officeart/2008/layout/SquareAccentList"/>
    <dgm:cxn modelId="{E733CDE3-7403-42EC-AC87-08B9B384C0D0}" type="presParOf" srcId="{4E16D183-71CD-463E-AC3D-15FAC25C9EA8}" destId="{CFF446D1-89AF-41F4-8A1E-33D57E7CB0EC}" srcOrd="1" destOrd="0" presId="urn:microsoft.com/office/officeart/2008/layout/SquareAccentList"/>
    <dgm:cxn modelId="{5CEAA8F5-E6D8-4172-BAC9-30A76CB87BCB}" type="presParOf" srcId="{AE253B95-BC3A-4FBC-A972-D9D1A3D6C7FD}" destId="{5B699DAF-F63F-44E8-B546-1C932E778229}" srcOrd="3" destOrd="0" presId="urn:microsoft.com/office/officeart/2008/layout/SquareAccentList"/>
    <dgm:cxn modelId="{C288A0FE-98A8-42C9-BDF7-8872C39A9A01}" type="presParOf" srcId="{5B699DAF-F63F-44E8-B546-1C932E778229}" destId="{A50B8161-99EA-4263-BCF0-7FE7118EF809}" srcOrd="0" destOrd="0" presId="urn:microsoft.com/office/officeart/2008/layout/SquareAccentList"/>
    <dgm:cxn modelId="{F947875D-1FA9-45F0-B8AE-3BA1CED5F199}" type="presParOf" srcId="{5B699DAF-F63F-44E8-B546-1C932E778229}" destId="{79DACC31-E8D5-45D8-AE21-303FE97CDEBE}" srcOrd="1" destOrd="0" presId="urn:microsoft.com/office/officeart/2008/layout/SquareAccentList"/>
    <dgm:cxn modelId="{768C7745-B6BC-4B52-AC26-735CDD5AF7AB}" type="presParOf" srcId="{AE253B95-BC3A-4FBC-A972-D9D1A3D6C7FD}" destId="{61B8C340-1800-4018-BA48-4820841EAB7F}" srcOrd="4" destOrd="0" presId="urn:microsoft.com/office/officeart/2008/layout/SquareAccentList"/>
    <dgm:cxn modelId="{BB42FF4F-9BB0-45AE-8C1B-50EDD511F000}" type="presParOf" srcId="{61B8C340-1800-4018-BA48-4820841EAB7F}" destId="{8D997CB3-9D81-405D-A1B8-11D7AC1B67F0}" srcOrd="0" destOrd="0" presId="urn:microsoft.com/office/officeart/2008/layout/SquareAccentList"/>
    <dgm:cxn modelId="{FFD8D1DC-0677-41F0-B685-89DF509A708F}" type="presParOf" srcId="{61B8C340-1800-4018-BA48-4820841EAB7F}" destId="{149CE519-B116-4B40-9340-23CE318769B7}" srcOrd="1" destOrd="0" presId="urn:microsoft.com/office/officeart/2008/layout/SquareAccentList"/>
    <dgm:cxn modelId="{BBAB7EC9-1675-4F4E-93A0-DBF613576F69}" type="presParOf" srcId="{AE253B95-BC3A-4FBC-A972-D9D1A3D6C7FD}" destId="{3FBDC34F-6944-4A7F-BD59-F466444D388A}" srcOrd="5" destOrd="0" presId="urn:microsoft.com/office/officeart/2008/layout/SquareAccentList"/>
    <dgm:cxn modelId="{E7DAA3C7-2FAB-4BF2-A4A0-8A667F2FB6C6}" type="presParOf" srcId="{3FBDC34F-6944-4A7F-BD59-F466444D388A}" destId="{D191E4D4-8AD8-41E2-8830-CA40FA234E98}" srcOrd="0" destOrd="0" presId="urn:microsoft.com/office/officeart/2008/layout/SquareAccentList"/>
    <dgm:cxn modelId="{4FF5038A-C57C-4040-BCB2-A228D7B78750}" type="presParOf" srcId="{3FBDC34F-6944-4A7F-BD59-F466444D388A}" destId="{857C6AF1-6843-40D0-A208-4F732951E8F8}" srcOrd="1" destOrd="0" presId="urn:microsoft.com/office/officeart/2008/layout/SquareAccentList"/>
    <dgm:cxn modelId="{06137DF9-5DF0-4B4F-8B70-08BBCAC5148D}" type="presParOf" srcId="{D8F9E214-F28B-4179-B1CD-FA241914D8E2}" destId="{1120A197-5F4E-4D95-9C56-54964C4C9AD8}" srcOrd="1" destOrd="0" presId="urn:microsoft.com/office/officeart/2008/layout/SquareAccentList"/>
    <dgm:cxn modelId="{7D4B958F-60DD-4984-A9E0-79E10F9A50A6}" type="presParOf" srcId="{1120A197-5F4E-4D95-9C56-54964C4C9AD8}" destId="{299C7F34-37EF-4265-A447-96304FC95CEC}" srcOrd="0" destOrd="0" presId="urn:microsoft.com/office/officeart/2008/layout/SquareAccentList"/>
    <dgm:cxn modelId="{B61CD380-7100-428E-9DA8-3B2B194431FE}" type="presParOf" srcId="{299C7F34-37EF-4265-A447-96304FC95CEC}" destId="{8D122107-EFFF-47CF-8D3B-8C1C3A74440C}" srcOrd="0" destOrd="0" presId="urn:microsoft.com/office/officeart/2008/layout/SquareAccentList"/>
    <dgm:cxn modelId="{6EF70557-ED10-489E-850D-A5D41F9D2BEC}" type="presParOf" srcId="{299C7F34-37EF-4265-A447-96304FC95CEC}" destId="{22A97D69-284B-4ECF-934E-B26D426CBA54}" srcOrd="1" destOrd="0" presId="urn:microsoft.com/office/officeart/2008/layout/SquareAccentList"/>
    <dgm:cxn modelId="{B57FDB12-79B6-4DD8-9DFB-D45A6B721722}" type="presParOf" srcId="{299C7F34-37EF-4265-A447-96304FC95CEC}" destId="{C14CA48F-9FDF-4AC4-A5C3-5037A05BFFCB}" srcOrd="2" destOrd="0" presId="urn:microsoft.com/office/officeart/2008/layout/SquareAccentList"/>
    <dgm:cxn modelId="{95D5E45C-E77F-44DC-98C7-515C9CB8BDD2}" type="presParOf" srcId="{1120A197-5F4E-4D95-9C56-54964C4C9AD8}" destId="{65B8F12B-F272-4358-991A-670B80D72CA5}" srcOrd="1" destOrd="0" presId="urn:microsoft.com/office/officeart/2008/layout/SquareAccentList"/>
    <dgm:cxn modelId="{C9C7BD6C-5799-490C-BBDC-C25292F020F2}" type="presParOf" srcId="{65B8F12B-F272-4358-991A-670B80D72CA5}" destId="{23CA0DB2-AE2F-4339-810A-3E163D0C4BE9}" srcOrd="0" destOrd="0" presId="urn:microsoft.com/office/officeart/2008/layout/SquareAccentList"/>
    <dgm:cxn modelId="{666057A8-5FE3-456A-8109-2F4A9B14F09F}" type="presParOf" srcId="{23CA0DB2-AE2F-4339-810A-3E163D0C4BE9}" destId="{257C6FB8-8BD9-4FF3-93BA-4BAF002E74F1}" srcOrd="0" destOrd="0" presId="urn:microsoft.com/office/officeart/2008/layout/SquareAccentList"/>
    <dgm:cxn modelId="{ACD4681D-B36D-4611-A48D-3FA6122AFB29}" type="presParOf" srcId="{23CA0DB2-AE2F-4339-810A-3E163D0C4BE9}" destId="{0C2BAE95-2256-467F-A370-2751C4EBF676}" srcOrd="1" destOrd="0" presId="urn:microsoft.com/office/officeart/2008/layout/SquareAccentList"/>
    <dgm:cxn modelId="{3F01E94D-9DFC-4D9B-8F97-D0479A1085C2}" type="presParOf" srcId="{65B8F12B-F272-4358-991A-670B80D72CA5}" destId="{11CA4FEF-953E-4A32-A6D6-A0D8939B6C04}" srcOrd="1" destOrd="0" presId="urn:microsoft.com/office/officeart/2008/layout/SquareAccentList"/>
    <dgm:cxn modelId="{DAC370E4-A0CF-45AC-9C8D-84317CE1972A}" type="presParOf" srcId="{11CA4FEF-953E-4A32-A6D6-A0D8939B6C04}" destId="{BC61C9B8-4E17-466A-8F56-E0E9887BCA7E}" srcOrd="0" destOrd="0" presId="urn:microsoft.com/office/officeart/2008/layout/SquareAccentList"/>
    <dgm:cxn modelId="{28027DC4-4130-4972-91FF-567A0ECC76A8}" type="presParOf" srcId="{11CA4FEF-953E-4A32-A6D6-A0D8939B6C04}" destId="{DAE83E0B-F351-41E5-BCA6-FFDFBFD24187}" srcOrd="1" destOrd="0" presId="urn:microsoft.com/office/officeart/2008/layout/SquareAccentList"/>
    <dgm:cxn modelId="{AAF65C67-B909-427D-9EBF-1C13F663615E}" type="presParOf" srcId="{65B8F12B-F272-4358-991A-670B80D72CA5}" destId="{274CA390-2DA4-47E9-A1AB-C2761A182C1C}" srcOrd="2" destOrd="0" presId="urn:microsoft.com/office/officeart/2008/layout/SquareAccentList"/>
    <dgm:cxn modelId="{DF047911-F11B-43C1-B4B0-D28F19B87A40}" type="presParOf" srcId="{274CA390-2DA4-47E9-A1AB-C2761A182C1C}" destId="{E52A1BE9-BDB9-4E01-9D86-4B7DDB373B3A}" srcOrd="0" destOrd="0" presId="urn:microsoft.com/office/officeart/2008/layout/SquareAccentList"/>
    <dgm:cxn modelId="{263A4E43-5AEB-4202-B4D8-CBF7BEC0FBDA}" type="presParOf" srcId="{274CA390-2DA4-47E9-A1AB-C2761A182C1C}" destId="{CEB6B7B4-44CF-4334-BB25-FD99F1317EE9}" srcOrd="1" destOrd="0" presId="urn:microsoft.com/office/officeart/2008/layout/SquareAccentList"/>
    <dgm:cxn modelId="{01BC6F2B-CCEB-4243-B9BD-657767837005}" type="presParOf" srcId="{65B8F12B-F272-4358-991A-670B80D72CA5}" destId="{41C627D3-2B0D-427F-8F47-172485497E24}" srcOrd="3" destOrd="0" presId="urn:microsoft.com/office/officeart/2008/layout/SquareAccentList"/>
    <dgm:cxn modelId="{89FEFBF5-6D44-410E-9298-2BF9D1C8AFC2}" type="presParOf" srcId="{41C627D3-2B0D-427F-8F47-172485497E24}" destId="{1730F3B7-C2EC-4166-B74F-ECD7F96755DB}" srcOrd="0" destOrd="0" presId="urn:microsoft.com/office/officeart/2008/layout/SquareAccentList"/>
    <dgm:cxn modelId="{FADF8AEE-C6B5-4FC8-AF84-80BD9E0169E0}" type="presParOf" srcId="{41C627D3-2B0D-427F-8F47-172485497E24}" destId="{8C69E021-09BE-4A80-9092-C0FF2D082120}" srcOrd="1" destOrd="0" presId="urn:microsoft.com/office/officeart/2008/layout/SquareAccentList"/>
    <dgm:cxn modelId="{2B37F891-A50C-49F8-A69A-230009A989D2}" type="presParOf" srcId="{65B8F12B-F272-4358-991A-670B80D72CA5}" destId="{CAED8CDD-034C-4046-AAD9-82648DD14E84}" srcOrd="4" destOrd="0" presId="urn:microsoft.com/office/officeart/2008/layout/SquareAccentList"/>
    <dgm:cxn modelId="{40537998-F0C1-4AC5-BC94-F4DDAF4F4971}" type="presParOf" srcId="{CAED8CDD-034C-4046-AAD9-82648DD14E84}" destId="{A274FD29-F767-48F3-A4FC-04AE4C180467}" srcOrd="0" destOrd="0" presId="urn:microsoft.com/office/officeart/2008/layout/SquareAccentList"/>
    <dgm:cxn modelId="{CF6A8ECF-9CD3-4AAD-B70C-1C755AA09896}" type="presParOf" srcId="{CAED8CDD-034C-4046-AAD9-82648DD14E84}" destId="{CDB0E184-336E-4459-84E9-08EA45A5AD7A}" srcOrd="1" destOrd="0" presId="urn:microsoft.com/office/officeart/2008/layout/SquareAccentList"/>
    <dgm:cxn modelId="{8706E0F5-A2B7-4FE0-8E0B-67975D944298}" type="presParOf" srcId="{65B8F12B-F272-4358-991A-670B80D72CA5}" destId="{FE4415AA-5DF1-4236-988D-DEAC81BBC503}" srcOrd="5" destOrd="0" presId="urn:microsoft.com/office/officeart/2008/layout/SquareAccentList"/>
    <dgm:cxn modelId="{54204785-024F-4B3F-9B91-6F64A63329E9}" type="presParOf" srcId="{FE4415AA-5DF1-4236-988D-DEAC81BBC503}" destId="{B750A184-F94F-4296-A392-2AA8DE7725A4}" srcOrd="0" destOrd="0" presId="urn:microsoft.com/office/officeart/2008/layout/SquareAccentList"/>
    <dgm:cxn modelId="{1D3BB5EA-2C08-4522-A9E8-3B8C5B5EA99B}" type="presParOf" srcId="{FE4415AA-5DF1-4236-988D-DEAC81BBC503}" destId="{41D058B1-3D80-4366-9B23-B05984237541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5AF5FF-1439-453E-B279-80C8689019C7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821F724A-1E74-4F33-85C0-A9660A1C5922}">
      <dgm:prSet phldrT="[Texto]" custT="1"/>
      <dgm:spPr/>
      <dgm:t>
        <a:bodyPr/>
        <a:lstStyle/>
        <a:p>
          <a:r>
            <a:rPr lang="es-PE" sz="3200" b="1" dirty="0" smtClean="0">
              <a:solidFill>
                <a:schemeClr val="tx1"/>
              </a:solidFill>
            </a:rPr>
            <a:t>Fuera del alcance</a:t>
          </a:r>
          <a:endParaRPr lang="es-PE" sz="3200" b="1" dirty="0">
            <a:solidFill>
              <a:schemeClr val="tx1"/>
            </a:solidFill>
          </a:endParaRPr>
        </a:p>
      </dgm:t>
    </dgm:pt>
    <dgm:pt modelId="{7341F9CF-A3DF-4850-800D-9B8EFDFDE532}" type="parTrans" cxnId="{06614E2A-5F47-4C60-891B-9AF97D4C1340}">
      <dgm:prSet/>
      <dgm:spPr/>
      <dgm:t>
        <a:bodyPr/>
        <a:lstStyle/>
        <a:p>
          <a:endParaRPr lang="es-PE"/>
        </a:p>
      </dgm:t>
    </dgm:pt>
    <dgm:pt modelId="{BC600B84-E8AF-410E-8EB9-1031DBB31C17}" type="sibTrans" cxnId="{06614E2A-5F47-4C60-891B-9AF97D4C1340}">
      <dgm:prSet/>
      <dgm:spPr/>
      <dgm:t>
        <a:bodyPr/>
        <a:lstStyle/>
        <a:p>
          <a:endParaRPr lang="es-PE"/>
        </a:p>
      </dgm:t>
    </dgm:pt>
    <dgm:pt modelId="{D3E8B20B-B886-4D92-9FBF-27748C512725}">
      <dgm:prSet phldrT="[Texto]" custT="1"/>
      <dgm:spPr/>
      <dgm:t>
        <a:bodyPr/>
        <a:lstStyle/>
        <a:p>
          <a:r>
            <a:rPr lang="es-ES" sz="1600" dirty="0" smtClean="0"/>
            <a:t>La elaboración del Portafolio de Proyectos.</a:t>
          </a:r>
          <a:endParaRPr lang="es-PE" sz="1600" dirty="0"/>
        </a:p>
      </dgm:t>
    </dgm:pt>
    <dgm:pt modelId="{4FFCD8AE-B212-499A-B538-6A2403F1D17E}" type="parTrans" cxnId="{E55C35F3-3635-4857-92D0-C3D81BD6A208}">
      <dgm:prSet/>
      <dgm:spPr/>
      <dgm:t>
        <a:bodyPr/>
        <a:lstStyle/>
        <a:p>
          <a:endParaRPr lang="es-PE"/>
        </a:p>
      </dgm:t>
    </dgm:pt>
    <dgm:pt modelId="{A00EBF84-F50B-47A4-B120-37FDB6CFD4A6}" type="sibTrans" cxnId="{E55C35F3-3635-4857-92D0-C3D81BD6A208}">
      <dgm:prSet/>
      <dgm:spPr/>
      <dgm:t>
        <a:bodyPr/>
        <a:lstStyle/>
        <a:p>
          <a:endParaRPr lang="es-PE"/>
        </a:p>
      </dgm:t>
    </dgm:pt>
    <dgm:pt modelId="{5EBED657-C951-4C9E-9B64-BD013632AFC2}">
      <dgm:prSet phldrT="[Texto]" custT="1"/>
      <dgm:spPr/>
      <dgm:t>
        <a:bodyPr/>
        <a:lstStyle/>
        <a:p>
          <a:r>
            <a:rPr lang="es-ES" sz="1600" dirty="0" smtClean="0"/>
            <a:t>La elaboración de la Arquitectura de Aplicaciones de la Oficina Central de Fe y Alegría Perú.</a:t>
          </a:r>
          <a:endParaRPr lang="es-PE" sz="1600" dirty="0"/>
        </a:p>
      </dgm:t>
    </dgm:pt>
    <dgm:pt modelId="{1213574E-E85B-4B4B-BEA3-F7C2410A1668}" type="parTrans" cxnId="{BA08D5BC-DB42-4557-9F33-A9E836B06223}">
      <dgm:prSet/>
      <dgm:spPr/>
      <dgm:t>
        <a:bodyPr/>
        <a:lstStyle/>
        <a:p>
          <a:endParaRPr lang="es-PE"/>
        </a:p>
      </dgm:t>
    </dgm:pt>
    <dgm:pt modelId="{1672AA7E-9207-4977-9E0A-E6EF529E1763}" type="sibTrans" cxnId="{BA08D5BC-DB42-4557-9F33-A9E836B06223}">
      <dgm:prSet/>
      <dgm:spPr/>
      <dgm:t>
        <a:bodyPr/>
        <a:lstStyle/>
        <a:p>
          <a:endParaRPr lang="es-PE"/>
        </a:p>
      </dgm:t>
    </dgm:pt>
    <dgm:pt modelId="{7F14D72B-6427-4A00-9FC5-993A7D83275A}">
      <dgm:prSet phldrT="[Texto]" custT="1"/>
      <dgm:spPr/>
      <dgm:t>
        <a:bodyPr/>
        <a:lstStyle/>
        <a:p>
          <a:r>
            <a:rPr lang="es-ES" sz="1600" dirty="0" smtClean="0"/>
            <a:t>La elaboración de la Arquitectura de Redes de la Oficina Central de Fe y Alegría Perú. </a:t>
          </a:r>
          <a:endParaRPr lang="es-PE" sz="1600" dirty="0"/>
        </a:p>
      </dgm:t>
    </dgm:pt>
    <dgm:pt modelId="{07BE0466-2A1F-4093-A04F-1C68ACF52E7D}" type="parTrans" cxnId="{84B7A2BB-E701-4825-89FF-EED4B4B3309C}">
      <dgm:prSet/>
      <dgm:spPr/>
      <dgm:t>
        <a:bodyPr/>
        <a:lstStyle/>
        <a:p>
          <a:endParaRPr lang="es-PE"/>
        </a:p>
      </dgm:t>
    </dgm:pt>
    <dgm:pt modelId="{2CFDB889-C899-485E-9A4D-68318D5DA9D9}" type="sibTrans" cxnId="{84B7A2BB-E701-4825-89FF-EED4B4B3309C}">
      <dgm:prSet/>
      <dgm:spPr/>
      <dgm:t>
        <a:bodyPr/>
        <a:lstStyle/>
        <a:p>
          <a:endParaRPr lang="es-PE"/>
        </a:p>
      </dgm:t>
    </dgm:pt>
    <dgm:pt modelId="{BBF97766-C307-49D6-93C4-F0D4199A3AE9}">
      <dgm:prSet phldrT="[Texto]" custT="1"/>
      <dgm:spPr/>
      <dgm:t>
        <a:bodyPr/>
        <a:lstStyle/>
        <a:p>
          <a:r>
            <a:rPr lang="es-ES" sz="1600" dirty="0" smtClean="0"/>
            <a:t>La elaboración de la Arquitectura de Datos de la Oficina Central de Fe y Alegría Perú. </a:t>
          </a:r>
          <a:endParaRPr lang="es-PE" sz="1600" dirty="0"/>
        </a:p>
      </dgm:t>
    </dgm:pt>
    <dgm:pt modelId="{E8BCA929-30F4-4861-888B-FFF0A39AA105}" type="parTrans" cxnId="{6D30681B-6A69-4F29-B1D3-DA040BB90512}">
      <dgm:prSet/>
      <dgm:spPr/>
      <dgm:t>
        <a:bodyPr/>
        <a:lstStyle/>
        <a:p>
          <a:endParaRPr lang="es-PE"/>
        </a:p>
      </dgm:t>
    </dgm:pt>
    <dgm:pt modelId="{2A01CBAC-B6EE-49DD-8AA7-BE4967487686}" type="sibTrans" cxnId="{6D30681B-6A69-4F29-B1D3-DA040BB90512}">
      <dgm:prSet/>
      <dgm:spPr/>
      <dgm:t>
        <a:bodyPr/>
        <a:lstStyle/>
        <a:p>
          <a:endParaRPr lang="es-PE"/>
        </a:p>
      </dgm:t>
    </dgm:pt>
    <dgm:pt modelId="{D3955DD9-C210-4034-AF51-E3F5FBE593EC}">
      <dgm:prSet phldrT="[Texto]" custT="1"/>
      <dgm:spPr/>
      <dgm:t>
        <a:bodyPr/>
        <a:lstStyle/>
        <a:p>
          <a:r>
            <a:rPr lang="es-ES" sz="1600" dirty="0" smtClean="0"/>
            <a:t>El modelamiento de los procesos que realiza los colegios de Fe y Alegría.</a:t>
          </a:r>
          <a:endParaRPr lang="es-PE" sz="1600" dirty="0"/>
        </a:p>
      </dgm:t>
    </dgm:pt>
    <dgm:pt modelId="{23C22543-BE3D-4446-8123-D99AF96D6F20}" type="sibTrans" cxnId="{456E8A73-15B3-4481-A103-B738F5E8CDF5}">
      <dgm:prSet/>
      <dgm:spPr/>
      <dgm:t>
        <a:bodyPr/>
        <a:lstStyle/>
        <a:p>
          <a:endParaRPr lang="es-PE"/>
        </a:p>
      </dgm:t>
    </dgm:pt>
    <dgm:pt modelId="{7CD85B04-760D-4665-82C4-C4FC55944ED9}" type="parTrans" cxnId="{456E8A73-15B3-4481-A103-B738F5E8CDF5}">
      <dgm:prSet/>
      <dgm:spPr/>
      <dgm:t>
        <a:bodyPr/>
        <a:lstStyle/>
        <a:p>
          <a:endParaRPr lang="es-PE"/>
        </a:p>
      </dgm:t>
    </dgm:pt>
    <dgm:pt modelId="{DC401748-27BB-4E45-820B-B649D6ED9540}">
      <dgm:prSet phldrT="[Texto]" custT="1"/>
      <dgm:spPr/>
      <dgm:t>
        <a:bodyPr/>
        <a:lstStyle/>
        <a:p>
          <a:r>
            <a:rPr lang="es-ES" sz="1600" dirty="0" smtClean="0"/>
            <a:t>La implementación de la Arquitectura Empresarial</a:t>
          </a:r>
          <a:endParaRPr lang="es-PE" sz="1600" dirty="0"/>
        </a:p>
      </dgm:t>
    </dgm:pt>
    <dgm:pt modelId="{A2229638-B714-4287-B1F9-8AF5DA358D84}" type="sibTrans" cxnId="{DE6ABCF4-D0E6-41B9-B1F3-14D8609A41FB}">
      <dgm:prSet/>
      <dgm:spPr/>
      <dgm:t>
        <a:bodyPr/>
        <a:lstStyle/>
        <a:p>
          <a:endParaRPr lang="es-PE"/>
        </a:p>
      </dgm:t>
    </dgm:pt>
    <dgm:pt modelId="{43D46F93-B8E5-4B2D-BB59-F7650CF4D895}" type="parTrans" cxnId="{DE6ABCF4-D0E6-41B9-B1F3-14D8609A41FB}">
      <dgm:prSet/>
      <dgm:spPr/>
      <dgm:t>
        <a:bodyPr/>
        <a:lstStyle/>
        <a:p>
          <a:endParaRPr lang="es-PE"/>
        </a:p>
      </dgm:t>
    </dgm:pt>
    <dgm:pt modelId="{D8F9E214-F28B-4179-B1CD-FA241914D8E2}" type="pres">
      <dgm:prSet presAssocID="{ED5AF5FF-1439-453E-B279-80C8689019C7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s-PE"/>
        </a:p>
      </dgm:t>
    </dgm:pt>
    <dgm:pt modelId="{3797417F-D0F3-4704-A5E1-1E0D8218EF37}" type="pres">
      <dgm:prSet presAssocID="{821F724A-1E74-4F33-85C0-A9660A1C5922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70C02842-98CF-41EA-8989-F53AB3E42A32}" type="pres">
      <dgm:prSet presAssocID="{821F724A-1E74-4F33-85C0-A9660A1C5922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0834B4DE-7686-4B9F-B431-44B64EA7608B}" type="pres">
      <dgm:prSet presAssocID="{821F724A-1E74-4F33-85C0-A9660A1C5922}" presName="ParentAccent" presStyleLbl="alignNode1" presStyleIdx="0" presStyleCnt="1" custScaleX="94910" custScaleY="45099" custLinFactNeighborX="-68438" custLinFactNeighborY="-58799"/>
      <dgm:spPr/>
      <dgm:t>
        <a:bodyPr/>
        <a:lstStyle/>
        <a:p>
          <a:endParaRPr lang="es-PE"/>
        </a:p>
      </dgm:t>
    </dgm:pt>
    <dgm:pt modelId="{1453EF2C-6E96-4E1F-89B7-D9FA067BFB33}" type="pres">
      <dgm:prSet presAssocID="{821F724A-1E74-4F33-85C0-A9660A1C5922}" presName="ParentSmallAccent" presStyleLbl="fgAcc1" presStyleIdx="0" presStyleCnt="1" custLinFactX="-430876" custLinFactNeighborX="-500000" custLinFactNeighborY="-76420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531E20E0-23D9-4B4F-9352-E5CCF8890C1A}" type="pres">
      <dgm:prSet presAssocID="{821F724A-1E74-4F33-85C0-A9660A1C5922}" presName="Parent" presStyleLbl="revTx" presStyleIdx="0" presStyleCnt="7" custScaleX="232443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253B95-BC3A-4FBC-A972-D9D1A3D6C7FD}" type="pres">
      <dgm:prSet presAssocID="{821F724A-1E74-4F33-85C0-A9660A1C5922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DEA9F790-934A-4B40-AD06-5587F5FE3A1B}" type="pres">
      <dgm:prSet presAssocID="{D3955DD9-C210-4034-AF51-E3F5FBE593E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42875882-0EF3-402F-943B-E3DF592D1DD9}" type="pres">
      <dgm:prSet presAssocID="{D3955DD9-C210-4034-AF51-E3F5FBE593EC}" presName="ChildAccent" presStyleLbl="solidFgAcc1" presStyleIdx="0" presStyleCnt="6" custLinFactX="-400000" custLinFactNeighborX="-406437" custLinFactNeighborY="-4183"/>
      <dgm:spPr/>
      <dgm:t>
        <a:bodyPr/>
        <a:lstStyle/>
        <a:p>
          <a:endParaRPr lang="es-PE"/>
        </a:p>
      </dgm:t>
    </dgm:pt>
    <dgm:pt modelId="{E0B056A9-9BB5-473E-9539-630B3E9CECE5}" type="pres">
      <dgm:prSet presAssocID="{D3955DD9-C210-4034-AF51-E3F5FBE593EC}" presName="Child" presStyleLbl="revTx" presStyleIdx="1" presStyleCnt="7" custScaleX="232443" custLinFactNeighborX="8393" custLinFactNeighborY="-4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257E3F9-FC3E-4C99-A15B-0C3CEC14ED5A}" type="pres">
      <dgm:prSet presAssocID="{D3E8B20B-B886-4D92-9FBF-27748C512725}" presName="childComposite" presStyleCnt="0">
        <dgm:presLayoutVars>
          <dgm:chMax val="0"/>
          <dgm:chPref val="0"/>
        </dgm:presLayoutVars>
      </dgm:prSet>
      <dgm:spPr/>
    </dgm:pt>
    <dgm:pt modelId="{F37C454F-6344-4720-B5D8-CEAEE95A1FC6}" type="pres">
      <dgm:prSet presAssocID="{D3E8B20B-B886-4D92-9FBF-27748C512725}" presName="ChildAccent" presStyleLbl="solidFgAcc1" presStyleIdx="1" presStyleCnt="6" custLinFactX="-400000" custLinFactNeighborX="-421620"/>
      <dgm:spPr/>
    </dgm:pt>
    <dgm:pt modelId="{35E2468C-1DCF-4CF5-AD81-105AAA1C763A}" type="pres">
      <dgm:prSet presAssocID="{D3E8B20B-B886-4D92-9FBF-27748C512725}" presName="Child" presStyleLbl="revTx" presStyleIdx="2" presStyleCnt="7" custScaleX="232443" custLinFactNeighborX="7053" custLinFactNeighborY="-150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1522B40-03F0-46D2-B3E0-3B164D621181}" type="pres">
      <dgm:prSet presAssocID="{5EBED657-C951-4C9E-9B64-BD013632AFC2}" presName="childComposite" presStyleCnt="0">
        <dgm:presLayoutVars>
          <dgm:chMax val="0"/>
          <dgm:chPref val="0"/>
        </dgm:presLayoutVars>
      </dgm:prSet>
      <dgm:spPr/>
    </dgm:pt>
    <dgm:pt modelId="{822183EB-B099-4301-B32C-0B4CCDC18C6C}" type="pres">
      <dgm:prSet presAssocID="{5EBED657-C951-4C9E-9B64-BD013632AFC2}" presName="ChildAccent" presStyleLbl="solidFgAcc1" presStyleIdx="2" presStyleCnt="6" custLinFactX="-400000" custLinFactNeighborX="-423401" custLinFactNeighborY="4593"/>
      <dgm:spPr/>
    </dgm:pt>
    <dgm:pt modelId="{FBAD7434-1400-42B4-B38D-C41C37B08967}" type="pres">
      <dgm:prSet presAssocID="{5EBED657-C951-4C9E-9B64-BD013632AFC2}" presName="Child" presStyleLbl="revTx" presStyleIdx="3" presStyleCnt="7" custScaleX="232443" custLinFactNeighborX="7053" custLinFactNeighborY="-131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E417716-BA2C-4488-9140-81D2EC6ED553}" type="pres">
      <dgm:prSet presAssocID="{7F14D72B-6427-4A00-9FC5-993A7D83275A}" presName="childComposite" presStyleCnt="0">
        <dgm:presLayoutVars>
          <dgm:chMax val="0"/>
          <dgm:chPref val="0"/>
        </dgm:presLayoutVars>
      </dgm:prSet>
      <dgm:spPr/>
    </dgm:pt>
    <dgm:pt modelId="{7C66430F-14DE-4364-95A9-57FE82E4741C}" type="pres">
      <dgm:prSet presAssocID="{7F14D72B-6427-4A00-9FC5-993A7D83275A}" presName="ChildAccent" presStyleLbl="solidFgAcc1" presStyleIdx="3" presStyleCnt="6" custLinFactX="-400000" custLinFactNeighborX="-423401" custLinFactNeighborY="8980"/>
      <dgm:spPr/>
    </dgm:pt>
    <dgm:pt modelId="{7FCF0288-9018-4DA2-A2FB-5D0ADE94DD3A}" type="pres">
      <dgm:prSet presAssocID="{7F14D72B-6427-4A00-9FC5-993A7D83275A}" presName="Child" presStyleLbl="revTx" presStyleIdx="4" presStyleCnt="7" custScaleX="232443" custLinFactNeighborX="7053" custLinFactNeighborY="32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F1EB02E-2C34-455C-B0A6-02C19C8CF961}" type="pres">
      <dgm:prSet presAssocID="{BBF97766-C307-49D6-93C4-F0D4199A3AE9}" presName="childComposite" presStyleCnt="0">
        <dgm:presLayoutVars>
          <dgm:chMax val="0"/>
          <dgm:chPref val="0"/>
        </dgm:presLayoutVars>
      </dgm:prSet>
      <dgm:spPr/>
    </dgm:pt>
    <dgm:pt modelId="{233DD330-7934-4B92-B540-8401D3230D61}" type="pres">
      <dgm:prSet presAssocID="{BBF97766-C307-49D6-93C4-F0D4199A3AE9}" presName="ChildAccent" presStyleLbl="solidFgAcc1" presStyleIdx="4" presStyleCnt="6" custLinFactX="-400000" custLinFactNeighborX="-421620"/>
      <dgm:spPr/>
    </dgm:pt>
    <dgm:pt modelId="{3D267A2A-ECFB-432F-8206-C3FBBC3FCDB1}" type="pres">
      <dgm:prSet presAssocID="{BBF97766-C307-49D6-93C4-F0D4199A3AE9}" presName="Child" presStyleLbl="revTx" presStyleIdx="5" presStyleCnt="7" custScaleX="232443" custLinFactNeighborX="7053" custLinFactNeighborY="51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2A65930-E652-4203-B7AE-8E9C3CBE1D78}" type="pres">
      <dgm:prSet presAssocID="{DC401748-27BB-4E45-820B-B649D6ED9540}" presName="childComposite" presStyleCnt="0">
        <dgm:presLayoutVars>
          <dgm:chMax val="0"/>
          <dgm:chPref val="0"/>
        </dgm:presLayoutVars>
      </dgm:prSet>
      <dgm:spPr/>
    </dgm:pt>
    <dgm:pt modelId="{78ABEA58-6DDE-4617-9331-01F207FEA3E4}" type="pres">
      <dgm:prSet presAssocID="{DC401748-27BB-4E45-820B-B649D6ED9540}" presName="ChildAccent" presStyleLbl="solidFgAcc1" presStyleIdx="5" presStyleCnt="6" custLinFactX="-400000" custLinFactNeighborX="-421620"/>
      <dgm:spPr/>
    </dgm:pt>
    <dgm:pt modelId="{6B0AA2E4-DB3C-4B1C-8168-2A327F2E7EE5}" type="pres">
      <dgm:prSet presAssocID="{DC401748-27BB-4E45-820B-B649D6ED9540}" presName="Child" presStyleLbl="revTx" presStyleIdx="6" presStyleCnt="7" custScaleX="232443" custLinFactNeighborX="4373" custLinFactNeighborY="70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84B7A2BB-E701-4825-89FF-EED4B4B3309C}" srcId="{821F724A-1E74-4F33-85C0-A9660A1C5922}" destId="{7F14D72B-6427-4A00-9FC5-993A7D83275A}" srcOrd="3" destOrd="0" parTransId="{07BE0466-2A1F-4093-A04F-1C68ACF52E7D}" sibTransId="{2CFDB889-C899-485E-9A4D-68318D5DA9D9}"/>
    <dgm:cxn modelId="{C6ABF7DC-9895-4783-A6D8-31969B2FD7E8}" type="presOf" srcId="{D3955DD9-C210-4034-AF51-E3F5FBE593EC}" destId="{E0B056A9-9BB5-473E-9539-630B3E9CECE5}" srcOrd="0" destOrd="0" presId="urn:microsoft.com/office/officeart/2008/layout/SquareAccentList"/>
    <dgm:cxn modelId="{DE6ABCF4-D0E6-41B9-B1F3-14D8609A41FB}" srcId="{821F724A-1E74-4F33-85C0-A9660A1C5922}" destId="{DC401748-27BB-4E45-820B-B649D6ED9540}" srcOrd="5" destOrd="0" parTransId="{43D46F93-B8E5-4B2D-BB59-F7650CF4D895}" sibTransId="{A2229638-B714-4287-B1F9-8AF5DA358D84}"/>
    <dgm:cxn modelId="{BA08D5BC-DB42-4557-9F33-A9E836B06223}" srcId="{821F724A-1E74-4F33-85C0-A9660A1C5922}" destId="{5EBED657-C951-4C9E-9B64-BD013632AFC2}" srcOrd="2" destOrd="0" parTransId="{1213574E-E85B-4B4B-BEA3-F7C2410A1668}" sibTransId="{1672AA7E-9207-4977-9E0A-E6EF529E1763}"/>
    <dgm:cxn modelId="{06614E2A-5F47-4C60-891B-9AF97D4C1340}" srcId="{ED5AF5FF-1439-453E-B279-80C8689019C7}" destId="{821F724A-1E74-4F33-85C0-A9660A1C5922}" srcOrd="0" destOrd="0" parTransId="{7341F9CF-A3DF-4850-800D-9B8EFDFDE532}" sibTransId="{BC600B84-E8AF-410E-8EB9-1031DBB31C17}"/>
    <dgm:cxn modelId="{4CF2E2DF-AF0D-4C3B-894C-68CEC056E5D5}" type="presOf" srcId="{D3E8B20B-B886-4D92-9FBF-27748C512725}" destId="{35E2468C-1DCF-4CF5-AD81-105AAA1C763A}" srcOrd="0" destOrd="0" presId="urn:microsoft.com/office/officeart/2008/layout/SquareAccentList"/>
    <dgm:cxn modelId="{E55C35F3-3635-4857-92D0-C3D81BD6A208}" srcId="{821F724A-1E74-4F33-85C0-A9660A1C5922}" destId="{D3E8B20B-B886-4D92-9FBF-27748C512725}" srcOrd="1" destOrd="0" parTransId="{4FFCD8AE-B212-499A-B538-6A2403F1D17E}" sibTransId="{A00EBF84-F50B-47A4-B120-37FDB6CFD4A6}"/>
    <dgm:cxn modelId="{FFB18DE1-8F35-414D-8BA9-9E9AE5C63D2D}" type="presOf" srcId="{BBF97766-C307-49D6-93C4-F0D4199A3AE9}" destId="{3D267A2A-ECFB-432F-8206-C3FBBC3FCDB1}" srcOrd="0" destOrd="0" presId="urn:microsoft.com/office/officeart/2008/layout/SquareAccentList"/>
    <dgm:cxn modelId="{7A32B0A1-69F2-4810-A64C-59878DA5EED9}" type="presOf" srcId="{5EBED657-C951-4C9E-9B64-BD013632AFC2}" destId="{FBAD7434-1400-42B4-B38D-C41C37B08967}" srcOrd="0" destOrd="0" presId="urn:microsoft.com/office/officeart/2008/layout/SquareAccentList"/>
    <dgm:cxn modelId="{1E77E61A-AF9B-4589-A1CE-374AA85A0C38}" type="presOf" srcId="{7F14D72B-6427-4A00-9FC5-993A7D83275A}" destId="{7FCF0288-9018-4DA2-A2FB-5D0ADE94DD3A}" srcOrd="0" destOrd="0" presId="urn:microsoft.com/office/officeart/2008/layout/SquareAccentList"/>
    <dgm:cxn modelId="{19457CDD-80F4-461A-A6AB-8FFAF0C2283D}" type="presOf" srcId="{DC401748-27BB-4E45-820B-B649D6ED9540}" destId="{6B0AA2E4-DB3C-4B1C-8168-2A327F2E7EE5}" srcOrd="0" destOrd="0" presId="urn:microsoft.com/office/officeart/2008/layout/SquareAccentList"/>
    <dgm:cxn modelId="{30D3FC10-AF3D-488D-8C39-B57805345115}" type="presOf" srcId="{ED5AF5FF-1439-453E-B279-80C8689019C7}" destId="{D8F9E214-F28B-4179-B1CD-FA241914D8E2}" srcOrd="0" destOrd="0" presId="urn:microsoft.com/office/officeart/2008/layout/SquareAccentList"/>
    <dgm:cxn modelId="{456E8A73-15B3-4481-A103-B738F5E8CDF5}" srcId="{821F724A-1E74-4F33-85C0-A9660A1C5922}" destId="{D3955DD9-C210-4034-AF51-E3F5FBE593EC}" srcOrd="0" destOrd="0" parTransId="{7CD85B04-760D-4665-82C4-C4FC55944ED9}" sibTransId="{23C22543-BE3D-4446-8123-D99AF96D6F20}"/>
    <dgm:cxn modelId="{6D30681B-6A69-4F29-B1D3-DA040BB90512}" srcId="{821F724A-1E74-4F33-85C0-A9660A1C5922}" destId="{BBF97766-C307-49D6-93C4-F0D4199A3AE9}" srcOrd="4" destOrd="0" parTransId="{E8BCA929-30F4-4861-888B-FFF0A39AA105}" sibTransId="{2A01CBAC-B6EE-49DD-8AA7-BE4967487686}"/>
    <dgm:cxn modelId="{9D4768F4-9601-4D3B-B72A-9AD88F035B90}" type="presOf" srcId="{821F724A-1E74-4F33-85C0-A9660A1C5922}" destId="{531E20E0-23D9-4B4F-9352-E5CCF8890C1A}" srcOrd="0" destOrd="0" presId="urn:microsoft.com/office/officeart/2008/layout/SquareAccentList"/>
    <dgm:cxn modelId="{8007EE5C-C4B1-4978-B46D-C4D07488938C}" type="presParOf" srcId="{D8F9E214-F28B-4179-B1CD-FA241914D8E2}" destId="{3797417F-D0F3-4704-A5E1-1E0D8218EF37}" srcOrd="0" destOrd="0" presId="urn:microsoft.com/office/officeart/2008/layout/SquareAccentList"/>
    <dgm:cxn modelId="{AB9C5DE5-40CC-4DE8-8D65-D47D43264470}" type="presParOf" srcId="{3797417F-D0F3-4704-A5E1-1E0D8218EF37}" destId="{70C02842-98CF-41EA-8989-F53AB3E42A32}" srcOrd="0" destOrd="0" presId="urn:microsoft.com/office/officeart/2008/layout/SquareAccentList"/>
    <dgm:cxn modelId="{427A595B-D2DE-426F-BF6D-4B58B94AA343}" type="presParOf" srcId="{70C02842-98CF-41EA-8989-F53AB3E42A32}" destId="{0834B4DE-7686-4B9F-B431-44B64EA7608B}" srcOrd="0" destOrd="0" presId="urn:microsoft.com/office/officeart/2008/layout/SquareAccentList"/>
    <dgm:cxn modelId="{5A62A6DC-1482-4309-92D0-B338CEA28937}" type="presParOf" srcId="{70C02842-98CF-41EA-8989-F53AB3E42A32}" destId="{1453EF2C-6E96-4E1F-89B7-D9FA067BFB33}" srcOrd="1" destOrd="0" presId="urn:microsoft.com/office/officeart/2008/layout/SquareAccentList"/>
    <dgm:cxn modelId="{4FC3E211-9692-40E9-8F63-B14857393C30}" type="presParOf" srcId="{70C02842-98CF-41EA-8989-F53AB3E42A32}" destId="{531E20E0-23D9-4B4F-9352-E5CCF8890C1A}" srcOrd="2" destOrd="0" presId="urn:microsoft.com/office/officeart/2008/layout/SquareAccentList"/>
    <dgm:cxn modelId="{BF658BA9-B7FF-4385-9FA3-B150AA9DCB9A}" type="presParOf" srcId="{3797417F-D0F3-4704-A5E1-1E0D8218EF37}" destId="{AE253B95-BC3A-4FBC-A972-D9D1A3D6C7FD}" srcOrd="1" destOrd="0" presId="urn:microsoft.com/office/officeart/2008/layout/SquareAccentList"/>
    <dgm:cxn modelId="{97F5D434-146F-4556-8945-0FB0148B9CFC}" type="presParOf" srcId="{AE253B95-BC3A-4FBC-A972-D9D1A3D6C7FD}" destId="{DEA9F790-934A-4B40-AD06-5587F5FE3A1B}" srcOrd="0" destOrd="0" presId="urn:microsoft.com/office/officeart/2008/layout/SquareAccentList"/>
    <dgm:cxn modelId="{F459B73E-EA74-41DE-A1FC-96C9E925B220}" type="presParOf" srcId="{DEA9F790-934A-4B40-AD06-5587F5FE3A1B}" destId="{42875882-0EF3-402F-943B-E3DF592D1DD9}" srcOrd="0" destOrd="0" presId="urn:microsoft.com/office/officeart/2008/layout/SquareAccentList"/>
    <dgm:cxn modelId="{289578D5-AE8F-4548-8063-CDEEC79AB599}" type="presParOf" srcId="{DEA9F790-934A-4B40-AD06-5587F5FE3A1B}" destId="{E0B056A9-9BB5-473E-9539-630B3E9CECE5}" srcOrd="1" destOrd="0" presId="urn:microsoft.com/office/officeart/2008/layout/SquareAccentList"/>
    <dgm:cxn modelId="{C6A4417B-BEF5-4DEF-978F-3900FA88F8F0}" type="presParOf" srcId="{AE253B95-BC3A-4FBC-A972-D9D1A3D6C7FD}" destId="{6257E3F9-FC3E-4C99-A15B-0C3CEC14ED5A}" srcOrd="1" destOrd="0" presId="urn:microsoft.com/office/officeart/2008/layout/SquareAccentList"/>
    <dgm:cxn modelId="{7D004784-8A66-4905-8D15-CC22AFBC0B08}" type="presParOf" srcId="{6257E3F9-FC3E-4C99-A15B-0C3CEC14ED5A}" destId="{F37C454F-6344-4720-B5D8-CEAEE95A1FC6}" srcOrd="0" destOrd="0" presId="urn:microsoft.com/office/officeart/2008/layout/SquareAccentList"/>
    <dgm:cxn modelId="{ECDF0EC2-3C4F-475F-9C28-377CBDAE4A12}" type="presParOf" srcId="{6257E3F9-FC3E-4C99-A15B-0C3CEC14ED5A}" destId="{35E2468C-1DCF-4CF5-AD81-105AAA1C763A}" srcOrd="1" destOrd="0" presId="urn:microsoft.com/office/officeart/2008/layout/SquareAccentList"/>
    <dgm:cxn modelId="{5FFE8145-C6F6-4DF5-AF7D-884B7D45F4D0}" type="presParOf" srcId="{AE253B95-BC3A-4FBC-A972-D9D1A3D6C7FD}" destId="{31522B40-03F0-46D2-B3E0-3B164D621181}" srcOrd="2" destOrd="0" presId="urn:microsoft.com/office/officeart/2008/layout/SquareAccentList"/>
    <dgm:cxn modelId="{A497B2BC-BA77-491E-AF09-07ED819DBA5B}" type="presParOf" srcId="{31522B40-03F0-46D2-B3E0-3B164D621181}" destId="{822183EB-B099-4301-B32C-0B4CCDC18C6C}" srcOrd="0" destOrd="0" presId="urn:microsoft.com/office/officeart/2008/layout/SquareAccentList"/>
    <dgm:cxn modelId="{B4CEE11F-4004-44D3-A8EE-E7E0C536112A}" type="presParOf" srcId="{31522B40-03F0-46D2-B3E0-3B164D621181}" destId="{FBAD7434-1400-42B4-B38D-C41C37B08967}" srcOrd="1" destOrd="0" presId="urn:microsoft.com/office/officeart/2008/layout/SquareAccentList"/>
    <dgm:cxn modelId="{ECB2ADD0-34A9-41FE-8AAA-6A00890253D8}" type="presParOf" srcId="{AE253B95-BC3A-4FBC-A972-D9D1A3D6C7FD}" destId="{3E417716-BA2C-4488-9140-81D2EC6ED553}" srcOrd="3" destOrd="0" presId="urn:microsoft.com/office/officeart/2008/layout/SquareAccentList"/>
    <dgm:cxn modelId="{A098723F-6805-410B-A7C3-E22C9D43E884}" type="presParOf" srcId="{3E417716-BA2C-4488-9140-81D2EC6ED553}" destId="{7C66430F-14DE-4364-95A9-57FE82E4741C}" srcOrd="0" destOrd="0" presId="urn:microsoft.com/office/officeart/2008/layout/SquareAccentList"/>
    <dgm:cxn modelId="{55614FB4-19DD-4733-B1E7-401E89358ADE}" type="presParOf" srcId="{3E417716-BA2C-4488-9140-81D2EC6ED553}" destId="{7FCF0288-9018-4DA2-A2FB-5D0ADE94DD3A}" srcOrd="1" destOrd="0" presId="urn:microsoft.com/office/officeart/2008/layout/SquareAccentList"/>
    <dgm:cxn modelId="{342FD499-6519-46BD-A260-BA2AD086D1D3}" type="presParOf" srcId="{AE253B95-BC3A-4FBC-A972-D9D1A3D6C7FD}" destId="{CF1EB02E-2C34-455C-B0A6-02C19C8CF961}" srcOrd="4" destOrd="0" presId="urn:microsoft.com/office/officeart/2008/layout/SquareAccentList"/>
    <dgm:cxn modelId="{C59E84FE-84E5-4F81-A75E-914E1DDC0A3E}" type="presParOf" srcId="{CF1EB02E-2C34-455C-B0A6-02C19C8CF961}" destId="{233DD330-7934-4B92-B540-8401D3230D61}" srcOrd="0" destOrd="0" presId="urn:microsoft.com/office/officeart/2008/layout/SquareAccentList"/>
    <dgm:cxn modelId="{E09909C3-EB07-4479-AFF0-6A1CDE3E48C5}" type="presParOf" srcId="{CF1EB02E-2C34-455C-B0A6-02C19C8CF961}" destId="{3D267A2A-ECFB-432F-8206-C3FBBC3FCDB1}" srcOrd="1" destOrd="0" presId="urn:microsoft.com/office/officeart/2008/layout/SquareAccentList"/>
    <dgm:cxn modelId="{401B2A73-949B-47A7-9D90-50132173E89F}" type="presParOf" srcId="{AE253B95-BC3A-4FBC-A972-D9D1A3D6C7FD}" destId="{A2A65930-E652-4203-B7AE-8E9C3CBE1D78}" srcOrd="5" destOrd="0" presId="urn:microsoft.com/office/officeart/2008/layout/SquareAccentList"/>
    <dgm:cxn modelId="{11709414-296D-4443-881D-CA53FFFD80DB}" type="presParOf" srcId="{A2A65930-E652-4203-B7AE-8E9C3CBE1D78}" destId="{78ABEA58-6DDE-4617-9331-01F207FEA3E4}" srcOrd="0" destOrd="0" presId="urn:microsoft.com/office/officeart/2008/layout/SquareAccentList"/>
    <dgm:cxn modelId="{1AC3553E-2172-4E9C-98E0-F9C5CE9921CD}" type="presParOf" srcId="{A2A65930-E652-4203-B7AE-8E9C3CBE1D78}" destId="{6B0AA2E4-DB3C-4B1C-8168-2A327F2E7EE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89D4D43C-D14E-4F35-84F8-D6168A7B3AF2}">
      <dgm:prSet phldrT="[Texto]"/>
      <dgm:spPr/>
      <dgm:t>
        <a:bodyPr/>
        <a:lstStyle/>
        <a:p>
          <a:r>
            <a:rPr lang="es-PE" b="1" dirty="0" smtClean="0"/>
            <a:t>Metodología</a:t>
          </a:r>
          <a:endParaRPr lang="es-PE" b="1" dirty="0"/>
        </a:p>
      </dgm:t>
    </dgm:pt>
    <dgm:pt modelId="{4BABFA27-8077-4FA4-96F6-FAD46C1259DA}" type="parTrans" cxnId="{7B075C1E-97F3-4422-BE1F-771BF7E223FF}">
      <dgm:prSet/>
      <dgm:spPr/>
      <dgm:t>
        <a:bodyPr/>
        <a:lstStyle/>
        <a:p>
          <a:endParaRPr lang="es-PE"/>
        </a:p>
      </dgm:t>
    </dgm:pt>
    <dgm:pt modelId="{F2353788-7A12-485C-B0CB-A91F3A9AE860}" type="sibTrans" cxnId="{7B075C1E-97F3-4422-BE1F-771BF7E223FF}">
      <dgm:prSet/>
      <dgm:spPr/>
      <dgm:t>
        <a:bodyPr/>
        <a:lstStyle/>
        <a:p>
          <a:endParaRPr lang="es-PE"/>
        </a:p>
      </dgm:t>
    </dgm:pt>
    <dgm:pt modelId="{26FCEDE2-0004-4027-930C-A05ED70CC554}">
      <dgm:prSet phldrT="[Texto]" custT="1"/>
      <dgm:spPr/>
      <dgm:t>
        <a:bodyPr/>
        <a:lstStyle/>
        <a:p>
          <a:pPr algn="l"/>
          <a:r>
            <a:rPr lang="es-PE" sz="1800" b="0" dirty="0" smtClean="0"/>
            <a:t>- Zachman</a:t>
          </a:r>
        </a:p>
        <a:p>
          <a:pPr algn="l"/>
          <a:r>
            <a:rPr lang="es-PE" sz="1800" b="0" dirty="0" smtClean="0"/>
            <a:t>- PMBOK</a:t>
          </a:r>
        </a:p>
        <a:p>
          <a:pPr algn="l"/>
          <a:r>
            <a:rPr lang="es-PE" sz="1800" b="0" dirty="0" smtClean="0"/>
            <a:t>- BPMN</a:t>
          </a:r>
        </a:p>
        <a:p>
          <a:pPr algn="ctr"/>
          <a:endParaRPr lang="es-PE" sz="1800" dirty="0" smtClean="0"/>
        </a:p>
        <a:p>
          <a:pPr algn="l"/>
          <a:endParaRPr lang="es-PE" sz="1400" dirty="0"/>
        </a:p>
      </dgm:t>
    </dgm:pt>
    <dgm:pt modelId="{67501A83-9D33-4705-BC64-72AB5EE81B2D}" type="parTrans" cxnId="{0A6CE48E-51FD-41EC-AE09-56A66E8458E5}">
      <dgm:prSet/>
      <dgm:spPr/>
      <dgm:t>
        <a:bodyPr/>
        <a:lstStyle/>
        <a:p>
          <a:endParaRPr lang="es-PE"/>
        </a:p>
      </dgm:t>
    </dgm:pt>
    <dgm:pt modelId="{372383C7-37C9-445B-B40E-89F2CA8EC28C}" type="sibTrans" cxnId="{0A6CE48E-51FD-41EC-AE09-56A66E8458E5}">
      <dgm:prSet/>
      <dgm:spPr/>
      <dgm:t>
        <a:bodyPr/>
        <a:lstStyle/>
        <a:p>
          <a:endParaRPr lang="es-PE"/>
        </a:p>
      </dgm:t>
    </dgm:pt>
    <dgm:pt modelId="{B5E3A2A9-BBAF-4C65-87FD-C88045536348}">
      <dgm:prSet phldrT="[Texto]"/>
      <dgm:spPr/>
      <dgm:t>
        <a:bodyPr/>
        <a:lstStyle/>
        <a:p>
          <a:r>
            <a:rPr lang="es-PE" b="1" dirty="0" smtClean="0"/>
            <a:t>Recursos</a:t>
          </a:r>
          <a:endParaRPr lang="es-PE" b="1" dirty="0"/>
        </a:p>
      </dgm:t>
    </dgm:pt>
    <dgm:pt modelId="{3C1601E0-FD8E-41B5-AC6C-CE3E15BE709F}" type="parTrans" cxnId="{22FA10BA-A26D-4F68-AB97-CFC52AD44EE9}">
      <dgm:prSet/>
      <dgm:spPr/>
      <dgm:t>
        <a:bodyPr/>
        <a:lstStyle/>
        <a:p>
          <a:endParaRPr lang="es-PE"/>
        </a:p>
      </dgm:t>
    </dgm:pt>
    <dgm:pt modelId="{FDF720B5-4FAB-4908-817F-1D9FBC505616}" type="sibTrans" cxnId="{22FA10BA-A26D-4F68-AB97-CFC52AD44EE9}">
      <dgm:prSet/>
      <dgm:spPr/>
      <dgm:t>
        <a:bodyPr/>
        <a:lstStyle/>
        <a:p>
          <a:endParaRPr lang="es-PE"/>
        </a:p>
      </dgm:t>
    </dgm:pt>
    <dgm:pt modelId="{6B6F1205-1526-4C72-A272-4EBB5396E604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PE" sz="1300" dirty="0"/>
        </a:p>
      </dgm:t>
    </dgm:pt>
    <dgm:pt modelId="{01917AE4-B9BD-4943-9C62-D69955122CC1}" type="parTrans" cxnId="{E0C751DC-2C76-45A5-B882-E7E730361B6D}">
      <dgm:prSet/>
      <dgm:spPr/>
      <dgm:t>
        <a:bodyPr/>
        <a:lstStyle/>
        <a:p>
          <a:endParaRPr lang="es-PE"/>
        </a:p>
      </dgm:t>
    </dgm:pt>
    <dgm:pt modelId="{40F77C95-B74E-45C6-ACB4-8E1C5FDC8FBD}" type="sibTrans" cxnId="{E0C751DC-2C76-45A5-B882-E7E730361B6D}">
      <dgm:prSet/>
      <dgm:spPr/>
      <dgm:t>
        <a:bodyPr/>
        <a:lstStyle/>
        <a:p>
          <a:endParaRPr lang="es-PE"/>
        </a:p>
      </dgm:t>
    </dgm:pt>
    <dgm:pt modelId="{7AAB589A-5D7E-4A72-A712-5917EDE1291B}">
      <dgm:prSet phldrT="[Texto]"/>
      <dgm:spPr/>
      <dgm:t>
        <a:bodyPr/>
        <a:lstStyle/>
        <a:p>
          <a:r>
            <a:rPr lang="es-PE" b="1" dirty="0" smtClean="0"/>
            <a:t>Asesoría &amp; Cliente</a:t>
          </a:r>
          <a:endParaRPr lang="es-PE" b="1" dirty="0"/>
        </a:p>
      </dgm:t>
    </dgm:pt>
    <dgm:pt modelId="{129721D4-F788-40A2-86AD-32257FFF8D4A}" type="parTrans" cxnId="{BCA21817-299B-44CC-BA4D-48A8A7AE2F76}">
      <dgm:prSet/>
      <dgm:spPr/>
      <dgm:t>
        <a:bodyPr/>
        <a:lstStyle/>
        <a:p>
          <a:endParaRPr lang="es-PE"/>
        </a:p>
      </dgm:t>
    </dgm:pt>
    <dgm:pt modelId="{70C02DD5-8F6D-4B2E-A502-DA54BB603FDE}" type="sibTrans" cxnId="{BCA21817-299B-44CC-BA4D-48A8A7AE2F76}">
      <dgm:prSet/>
      <dgm:spPr/>
      <dgm:t>
        <a:bodyPr/>
        <a:lstStyle/>
        <a:p>
          <a:endParaRPr lang="es-PE"/>
        </a:p>
      </dgm:t>
    </dgm:pt>
    <dgm:pt modelId="{D4E55C20-E44E-42F2-AC9D-021337554402}">
      <dgm:prSet phldrT="[Texto]" custT="1"/>
      <dgm:spPr/>
      <dgm:t>
        <a:bodyPr/>
        <a:lstStyle/>
        <a:p>
          <a:r>
            <a:rPr lang="es-PE" sz="1800" dirty="0" smtClean="0"/>
            <a:t>Asesora:  Cecilia Villacorta</a:t>
          </a:r>
        </a:p>
        <a:p>
          <a:r>
            <a:rPr lang="es-PE" sz="1800" dirty="0" smtClean="0"/>
            <a:t>Horas: Lunes – Miércoles de 4 -7pm</a:t>
          </a:r>
        </a:p>
        <a:p>
          <a:endParaRPr lang="es-PE" sz="1800" dirty="0" smtClean="0"/>
        </a:p>
        <a:p>
          <a:r>
            <a:rPr lang="es-PE" sz="1800" dirty="0" smtClean="0"/>
            <a:t>Cliente: Oficina Central de Fe y Alegría Perú.</a:t>
          </a:r>
        </a:p>
        <a:p>
          <a:r>
            <a:rPr lang="es-PE" sz="1800" dirty="0" smtClean="0"/>
            <a:t>Horarios: Lunes a las 4 pm</a:t>
          </a:r>
          <a:br>
            <a:rPr lang="es-PE" sz="1800" dirty="0" smtClean="0"/>
          </a:br>
          <a:r>
            <a:rPr lang="es-PE" sz="1800" dirty="0" smtClean="0"/>
            <a:t>Entrevistados:</a:t>
          </a:r>
        </a:p>
        <a:p>
          <a:r>
            <a:rPr lang="es-PE" sz="1800" dirty="0" smtClean="0"/>
            <a:t>Responsables de cada área de la  Institución.</a:t>
          </a:r>
          <a:endParaRPr lang="es-PE" sz="1800" dirty="0"/>
        </a:p>
      </dgm:t>
    </dgm:pt>
    <dgm:pt modelId="{6664C5D9-6606-4754-833C-005465B3FC89}" type="parTrans" cxnId="{CB5167E7-92EB-4332-A367-7F493D24F9EB}">
      <dgm:prSet/>
      <dgm:spPr/>
      <dgm:t>
        <a:bodyPr/>
        <a:lstStyle/>
        <a:p>
          <a:endParaRPr lang="es-PE"/>
        </a:p>
      </dgm:t>
    </dgm:pt>
    <dgm:pt modelId="{94740875-A988-40D5-8383-E3D44DF86859}" type="sibTrans" cxnId="{CB5167E7-92EB-4332-A367-7F493D24F9EB}">
      <dgm:prSet/>
      <dgm:spPr/>
      <dgm:t>
        <a:bodyPr/>
        <a:lstStyle/>
        <a:p>
          <a:endParaRPr lang="es-PE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0096D4FB-8773-4FDC-89C8-B697ADEAB744}" type="pres">
      <dgm:prSet presAssocID="{89D4D43C-D14E-4F35-84F8-D6168A7B3AF2}" presName="composite" presStyleCnt="0"/>
      <dgm:spPr/>
      <dgm:t>
        <a:bodyPr/>
        <a:lstStyle/>
        <a:p>
          <a:endParaRPr lang="es-PE"/>
        </a:p>
      </dgm:t>
    </dgm:pt>
    <dgm:pt modelId="{8C7819C7-E4FA-4255-A9ED-0D172A6AD77C}" type="pres">
      <dgm:prSet presAssocID="{89D4D43C-D14E-4F35-84F8-D6168A7B3AF2}" presName="BackAccent" presStyleLbl="bgShp" presStyleIdx="0" presStyleCnt="3"/>
      <dgm:spPr/>
      <dgm:t>
        <a:bodyPr/>
        <a:lstStyle/>
        <a:p>
          <a:endParaRPr lang="es-PE"/>
        </a:p>
      </dgm:t>
    </dgm:pt>
    <dgm:pt modelId="{01F985E6-F3A3-46A6-A5D5-E4614A0914CC}" type="pres">
      <dgm:prSet presAssocID="{89D4D43C-D14E-4F35-84F8-D6168A7B3AF2}" presName="Accent" presStyleLbl="alignNode1" presStyleIdx="0" presStyleCnt="3"/>
      <dgm:spPr/>
      <dgm:t>
        <a:bodyPr/>
        <a:lstStyle/>
        <a:p>
          <a:endParaRPr lang="es-PE"/>
        </a:p>
      </dgm:t>
    </dgm:pt>
    <dgm:pt modelId="{F3320FA9-300A-45D0-9797-062242102421}" type="pres">
      <dgm:prSet presAssocID="{89D4D43C-D14E-4F35-84F8-D6168A7B3AF2}" presName="Child" presStyleLbl="revTx" presStyleIdx="0" presStyleCnt="6" custScaleX="143767" custLinFactNeighborX="20218" custLinFactNeighborY="21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5787ECF-5BDD-4F6B-A818-72E463CFB5B9}" type="pres">
      <dgm:prSet presAssocID="{89D4D43C-D14E-4F35-84F8-D6168A7B3AF2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CC02A8C-6FF4-4EF9-BB94-7F129C7E4B38}" type="pres">
      <dgm:prSet presAssocID="{F2353788-7A12-485C-B0CB-A91F3A9AE860}" presName="sibTrans" presStyleCnt="0"/>
      <dgm:spPr/>
      <dgm:t>
        <a:bodyPr/>
        <a:lstStyle/>
        <a:p>
          <a:endParaRPr lang="es-PE"/>
        </a:p>
      </dgm:t>
    </dgm:pt>
    <dgm:pt modelId="{8A920BF5-BFD0-4C88-AA07-ECCF84D29A78}" type="pres">
      <dgm:prSet presAssocID="{B5E3A2A9-BBAF-4C65-87FD-C88045536348}" presName="composite" presStyleCnt="0"/>
      <dgm:spPr/>
      <dgm:t>
        <a:bodyPr/>
        <a:lstStyle/>
        <a:p>
          <a:endParaRPr lang="es-PE"/>
        </a:p>
      </dgm:t>
    </dgm:pt>
    <dgm:pt modelId="{B256F04E-7B98-4DBF-A3A8-E9D39DB7F9A6}" type="pres">
      <dgm:prSet presAssocID="{B5E3A2A9-BBAF-4C65-87FD-C88045536348}" presName="BackAccent" presStyleLbl="bgShp" presStyleIdx="1" presStyleCnt="3" custLinFactNeighborX="-20829" custLinFactNeighborY="-71003"/>
      <dgm:spPr/>
      <dgm:t>
        <a:bodyPr/>
        <a:lstStyle/>
        <a:p>
          <a:endParaRPr lang="es-PE"/>
        </a:p>
      </dgm:t>
    </dgm:pt>
    <dgm:pt modelId="{EEAC5B85-CBE9-4016-85A1-E146F429213A}" type="pres">
      <dgm:prSet presAssocID="{B5E3A2A9-BBAF-4C65-87FD-C88045536348}" presName="Accent" presStyleLbl="alignNode1" presStyleIdx="1" presStyleCnt="3" custLinFactNeighborX="-26036" custLinFactNeighborY="-86834"/>
      <dgm:spPr/>
      <dgm:t>
        <a:bodyPr/>
        <a:lstStyle/>
        <a:p>
          <a:endParaRPr lang="es-PE"/>
        </a:p>
      </dgm:t>
    </dgm:pt>
    <dgm:pt modelId="{581C4E21-6E6C-4120-AC9C-B454FD7BE43F}" type="pres">
      <dgm:prSet presAssocID="{B5E3A2A9-BBAF-4C65-87FD-C88045536348}" presName="Child" presStyleLbl="revTx" presStyleIdx="2" presStyleCnt="6" custScaleX="37667" custScaleY="31813" custLinFactNeighborX="-54667" custLinFactNeighborY="-456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3F4533E-C5A8-42D3-ACB3-6E1527741B3F}" type="pres">
      <dgm:prSet presAssocID="{B5E3A2A9-BBAF-4C65-87FD-C88045536348}" presName="Parent" presStyleLbl="revTx" presStyleIdx="3" presStyleCnt="6" custLinFactNeighborX="-7041" custLinFactNeighborY="-7100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D484914-19C9-460C-9963-59F54A160AB1}" type="pres">
      <dgm:prSet presAssocID="{FDF720B5-4FAB-4908-817F-1D9FBC505616}" presName="sibTrans" presStyleCnt="0"/>
      <dgm:spPr/>
      <dgm:t>
        <a:bodyPr/>
        <a:lstStyle/>
        <a:p>
          <a:endParaRPr lang="es-PE"/>
        </a:p>
      </dgm:t>
    </dgm:pt>
    <dgm:pt modelId="{E438B7B4-9957-4093-86CF-A0270345A779}" type="pres">
      <dgm:prSet presAssocID="{7AAB589A-5D7E-4A72-A712-5917EDE1291B}" presName="composite" presStyleCnt="0"/>
      <dgm:spPr/>
      <dgm:t>
        <a:bodyPr/>
        <a:lstStyle/>
        <a:p>
          <a:endParaRPr lang="es-PE"/>
        </a:p>
      </dgm:t>
    </dgm:pt>
    <dgm:pt modelId="{42AD0B5E-A116-4D25-86FF-D47E48D52814}" type="pres">
      <dgm:prSet presAssocID="{7AAB589A-5D7E-4A72-A712-5917EDE1291B}" presName="BackAccent" presStyleLbl="bgShp" presStyleIdx="2" presStyleCnt="3"/>
      <dgm:spPr/>
      <dgm:t>
        <a:bodyPr/>
        <a:lstStyle/>
        <a:p>
          <a:endParaRPr lang="es-PE"/>
        </a:p>
      </dgm:t>
    </dgm:pt>
    <dgm:pt modelId="{FC07B4F8-BF2F-4EF4-9100-CE772F41564D}" type="pres">
      <dgm:prSet presAssocID="{7AAB589A-5D7E-4A72-A712-5917EDE1291B}" presName="Accent" presStyleLbl="alignNode1" presStyleIdx="2" presStyleCnt="3"/>
      <dgm:spPr/>
      <dgm:t>
        <a:bodyPr/>
        <a:lstStyle/>
        <a:p>
          <a:endParaRPr lang="es-PE"/>
        </a:p>
      </dgm:t>
    </dgm:pt>
    <dgm:pt modelId="{AE35DFFB-3A29-4DF9-9052-5E32E659001B}" type="pres">
      <dgm:prSet presAssocID="{7AAB589A-5D7E-4A72-A712-5917EDE1291B}" presName="Child" presStyleLbl="revTx" presStyleIdx="4" presStyleCnt="6" custScaleX="147738" custScaleY="150770" custLinFactNeighborX="-10249" custLinFactNeighborY="386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C69431-41B5-4FDE-A7F4-B3B7FDE4297E}" type="pres">
      <dgm:prSet presAssocID="{7AAB589A-5D7E-4A72-A712-5917EDE1291B}" presName="Parent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11E794F-77C6-475F-BCE5-D394F5D08010}" type="presOf" srcId="{26FCEDE2-0004-4027-930C-A05ED70CC554}" destId="{F3320FA9-300A-45D0-9797-062242102421}" srcOrd="0" destOrd="0" presId="urn:microsoft.com/office/officeart/2008/layout/IncreasingCircleProcess"/>
    <dgm:cxn modelId="{7B075C1E-97F3-4422-BE1F-771BF7E223FF}" srcId="{8835606D-FE0E-4800-8499-11B0D04719C7}" destId="{89D4D43C-D14E-4F35-84F8-D6168A7B3AF2}" srcOrd="0" destOrd="0" parTransId="{4BABFA27-8077-4FA4-96F6-FAD46C1259DA}" sibTransId="{F2353788-7A12-485C-B0CB-A91F3A9AE860}"/>
    <dgm:cxn modelId="{E0C751DC-2C76-45A5-B882-E7E730361B6D}" srcId="{B5E3A2A9-BBAF-4C65-87FD-C88045536348}" destId="{6B6F1205-1526-4C72-A272-4EBB5396E604}" srcOrd="0" destOrd="0" parTransId="{01917AE4-B9BD-4943-9C62-D69955122CC1}" sibTransId="{40F77C95-B74E-45C6-ACB4-8E1C5FDC8FBD}"/>
    <dgm:cxn modelId="{898A651D-D29D-4720-8134-2FC5FBC13214}" type="presOf" srcId="{6B6F1205-1526-4C72-A272-4EBB5396E604}" destId="{581C4E21-6E6C-4120-AC9C-B454FD7BE43F}" srcOrd="0" destOrd="0" presId="urn:microsoft.com/office/officeart/2008/layout/IncreasingCircleProcess"/>
    <dgm:cxn modelId="{CB5167E7-92EB-4332-A367-7F493D24F9EB}" srcId="{7AAB589A-5D7E-4A72-A712-5917EDE1291B}" destId="{D4E55C20-E44E-42F2-AC9D-021337554402}" srcOrd="0" destOrd="0" parTransId="{6664C5D9-6606-4754-833C-005465B3FC89}" sibTransId="{94740875-A988-40D5-8383-E3D44DF86859}"/>
    <dgm:cxn modelId="{300497D5-4D86-4A4E-BC09-E13F49A43641}" type="presOf" srcId="{8835606D-FE0E-4800-8499-11B0D04719C7}" destId="{60B88437-3A3B-40EF-9291-042238AE112B}" srcOrd="0" destOrd="0" presId="urn:microsoft.com/office/officeart/2008/layout/IncreasingCircleProcess"/>
    <dgm:cxn modelId="{B9F97EED-873A-4D23-B4BC-C45BAF0DFC37}" type="presOf" srcId="{89D4D43C-D14E-4F35-84F8-D6168A7B3AF2}" destId="{25787ECF-5BDD-4F6B-A818-72E463CFB5B9}" srcOrd="0" destOrd="0" presId="urn:microsoft.com/office/officeart/2008/layout/IncreasingCircleProcess"/>
    <dgm:cxn modelId="{22FA10BA-A26D-4F68-AB97-CFC52AD44EE9}" srcId="{8835606D-FE0E-4800-8499-11B0D04719C7}" destId="{B5E3A2A9-BBAF-4C65-87FD-C88045536348}" srcOrd="1" destOrd="0" parTransId="{3C1601E0-FD8E-41B5-AC6C-CE3E15BE709F}" sibTransId="{FDF720B5-4FAB-4908-817F-1D9FBC505616}"/>
    <dgm:cxn modelId="{BCA21817-299B-44CC-BA4D-48A8A7AE2F76}" srcId="{8835606D-FE0E-4800-8499-11B0D04719C7}" destId="{7AAB589A-5D7E-4A72-A712-5917EDE1291B}" srcOrd="2" destOrd="0" parTransId="{129721D4-F788-40A2-86AD-32257FFF8D4A}" sibTransId="{70C02DD5-8F6D-4B2E-A502-DA54BB603FDE}"/>
    <dgm:cxn modelId="{BCBAD538-A180-4BE3-B31D-DA9BB8AFF922}" type="presOf" srcId="{B5E3A2A9-BBAF-4C65-87FD-C88045536348}" destId="{D3F4533E-C5A8-42D3-ACB3-6E1527741B3F}" srcOrd="0" destOrd="0" presId="urn:microsoft.com/office/officeart/2008/layout/IncreasingCircleProcess"/>
    <dgm:cxn modelId="{9B6A9EAF-7893-41C8-9FA3-01CDBEF5386E}" type="presOf" srcId="{D4E55C20-E44E-42F2-AC9D-021337554402}" destId="{AE35DFFB-3A29-4DF9-9052-5E32E659001B}" srcOrd="0" destOrd="0" presId="urn:microsoft.com/office/officeart/2008/layout/IncreasingCircleProcess"/>
    <dgm:cxn modelId="{0A6CE48E-51FD-41EC-AE09-56A66E8458E5}" srcId="{89D4D43C-D14E-4F35-84F8-D6168A7B3AF2}" destId="{26FCEDE2-0004-4027-930C-A05ED70CC554}" srcOrd="0" destOrd="0" parTransId="{67501A83-9D33-4705-BC64-72AB5EE81B2D}" sibTransId="{372383C7-37C9-445B-B40E-89F2CA8EC28C}"/>
    <dgm:cxn modelId="{29014218-66AE-41E4-B948-F68F586E8E92}" type="presOf" srcId="{7AAB589A-5D7E-4A72-A712-5917EDE1291B}" destId="{B5C69431-41B5-4FDE-A7F4-B3B7FDE4297E}" srcOrd="0" destOrd="0" presId="urn:microsoft.com/office/officeart/2008/layout/IncreasingCircleProcess"/>
    <dgm:cxn modelId="{5FB70CBE-4E9B-45F8-9CFC-DC8BF6F24B93}" type="presParOf" srcId="{60B88437-3A3B-40EF-9291-042238AE112B}" destId="{0096D4FB-8773-4FDC-89C8-B697ADEAB744}" srcOrd="0" destOrd="0" presId="urn:microsoft.com/office/officeart/2008/layout/IncreasingCircleProcess"/>
    <dgm:cxn modelId="{8706DDF2-BAD1-4193-B4A4-AD48671CE812}" type="presParOf" srcId="{0096D4FB-8773-4FDC-89C8-B697ADEAB744}" destId="{8C7819C7-E4FA-4255-A9ED-0D172A6AD77C}" srcOrd="0" destOrd="0" presId="urn:microsoft.com/office/officeart/2008/layout/IncreasingCircleProcess"/>
    <dgm:cxn modelId="{AF8E1156-94EA-4236-82A4-7328B44ADD30}" type="presParOf" srcId="{0096D4FB-8773-4FDC-89C8-B697ADEAB744}" destId="{01F985E6-F3A3-46A6-A5D5-E4614A0914CC}" srcOrd="1" destOrd="0" presId="urn:microsoft.com/office/officeart/2008/layout/IncreasingCircleProcess"/>
    <dgm:cxn modelId="{0BBF0FF1-C6CF-40B8-AE7B-3E97BE9866B9}" type="presParOf" srcId="{0096D4FB-8773-4FDC-89C8-B697ADEAB744}" destId="{F3320FA9-300A-45D0-9797-062242102421}" srcOrd="2" destOrd="0" presId="urn:microsoft.com/office/officeart/2008/layout/IncreasingCircleProcess"/>
    <dgm:cxn modelId="{F0EC9F42-3A46-48A0-AA69-4787F451A688}" type="presParOf" srcId="{0096D4FB-8773-4FDC-89C8-B697ADEAB744}" destId="{25787ECF-5BDD-4F6B-A818-72E463CFB5B9}" srcOrd="3" destOrd="0" presId="urn:microsoft.com/office/officeart/2008/layout/IncreasingCircleProcess"/>
    <dgm:cxn modelId="{1D41959B-7572-4A8C-82F9-2C2689B7AD92}" type="presParOf" srcId="{60B88437-3A3B-40EF-9291-042238AE112B}" destId="{9CC02A8C-6FF4-4EF9-BB94-7F129C7E4B38}" srcOrd="1" destOrd="0" presId="urn:microsoft.com/office/officeart/2008/layout/IncreasingCircleProcess"/>
    <dgm:cxn modelId="{94F70FAC-A226-4F32-AAC7-C37226715AF8}" type="presParOf" srcId="{60B88437-3A3B-40EF-9291-042238AE112B}" destId="{8A920BF5-BFD0-4C88-AA07-ECCF84D29A78}" srcOrd="2" destOrd="0" presId="urn:microsoft.com/office/officeart/2008/layout/IncreasingCircleProcess"/>
    <dgm:cxn modelId="{837413B0-4C62-4D3E-8FAA-A19DB11B542F}" type="presParOf" srcId="{8A920BF5-BFD0-4C88-AA07-ECCF84D29A78}" destId="{B256F04E-7B98-4DBF-A3A8-E9D39DB7F9A6}" srcOrd="0" destOrd="0" presId="urn:microsoft.com/office/officeart/2008/layout/IncreasingCircleProcess"/>
    <dgm:cxn modelId="{A1FA226D-F02B-429B-9E00-47690F0DCF81}" type="presParOf" srcId="{8A920BF5-BFD0-4C88-AA07-ECCF84D29A78}" destId="{EEAC5B85-CBE9-4016-85A1-E146F429213A}" srcOrd="1" destOrd="0" presId="urn:microsoft.com/office/officeart/2008/layout/IncreasingCircleProcess"/>
    <dgm:cxn modelId="{0DA6B882-14A9-44FD-83DC-1476D4B10BB7}" type="presParOf" srcId="{8A920BF5-BFD0-4C88-AA07-ECCF84D29A78}" destId="{581C4E21-6E6C-4120-AC9C-B454FD7BE43F}" srcOrd="2" destOrd="0" presId="urn:microsoft.com/office/officeart/2008/layout/IncreasingCircleProcess"/>
    <dgm:cxn modelId="{FD4AEDF0-4CDE-4C91-9EE3-6347EB299784}" type="presParOf" srcId="{8A920BF5-BFD0-4C88-AA07-ECCF84D29A78}" destId="{D3F4533E-C5A8-42D3-ACB3-6E1527741B3F}" srcOrd="3" destOrd="0" presId="urn:microsoft.com/office/officeart/2008/layout/IncreasingCircleProcess"/>
    <dgm:cxn modelId="{F365F443-8231-45B9-99E2-9272EA108072}" type="presParOf" srcId="{60B88437-3A3B-40EF-9291-042238AE112B}" destId="{3D484914-19C9-460C-9963-59F54A160AB1}" srcOrd="3" destOrd="0" presId="urn:microsoft.com/office/officeart/2008/layout/IncreasingCircleProcess"/>
    <dgm:cxn modelId="{318ABA7D-83AE-4502-B358-E8C1C3791C1E}" type="presParOf" srcId="{60B88437-3A3B-40EF-9291-042238AE112B}" destId="{E438B7B4-9957-4093-86CF-A0270345A779}" srcOrd="4" destOrd="0" presId="urn:microsoft.com/office/officeart/2008/layout/IncreasingCircleProcess"/>
    <dgm:cxn modelId="{A87EE178-966C-4D5D-A066-9E361D06C096}" type="presParOf" srcId="{E438B7B4-9957-4093-86CF-A0270345A779}" destId="{42AD0B5E-A116-4D25-86FF-D47E48D52814}" srcOrd="0" destOrd="0" presId="urn:microsoft.com/office/officeart/2008/layout/IncreasingCircleProcess"/>
    <dgm:cxn modelId="{9352C6C4-4A62-42B5-8E25-0A7DF9CA3456}" type="presParOf" srcId="{E438B7B4-9957-4093-86CF-A0270345A779}" destId="{FC07B4F8-BF2F-4EF4-9100-CE772F41564D}" srcOrd="1" destOrd="0" presId="urn:microsoft.com/office/officeart/2008/layout/IncreasingCircleProcess"/>
    <dgm:cxn modelId="{DCC02264-780C-41DD-A3DB-0CA5A78959C8}" type="presParOf" srcId="{E438B7B4-9957-4093-86CF-A0270345A779}" destId="{AE35DFFB-3A29-4DF9-9052-5E32E659001B}" srcOrd="2" destOrd="0" presId="urn:microsoft.com/office/officeart/2008/layout/IncreasingCircleProcess"/>
    <dgm:cxn modelId="{D0C0DCD4-598C-4225-B762-68903CD06E6B}" type="presParOf" srcId="{E438B7B4-9957-4093-86CF-A0270345A779}" destId="{B5C69431-41B5-4FDE-A7F4-B3B7FDE4297E}" srcOrd="3" destOrd="0" presId="urn:microsoft.com/office/officeart/2008/layout/IncreasingCircleProcess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DC9804-7125-476E-87CB-12721749F14A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73D80D4-8A28-4083-898C-C686BBB874B8}">
      <dgm:prSet phldrT="[Texto]"/>
      <dgm:spPr/>
      <dgm:t>
        <a:bodyPr/>
        <a:lstStyle/>
        <a:p>
          <a:r>
            <a:rPr lang="es-PE" b="1" dirty="0" smtClean="0"/>
            <a:t>Alto Impacto</a:t>
          </a:r>
          <a:endParaRPr lang="es-PE" b="1" dirty="0"/>
        </a:p>
      </dgm:t>
    </dgm:pt>
    <dgm:pt modelId="{5CADB5A6-1300-45BE-9BF5-5E1556892308}" type="parTrans" cxnId="{A64E2099-B695-4FA4-A215-092BF2DFC7FB}">
      <dgm:prSet/>
      <dgm:spPr/>
      <dgm:t>
        <a:bodyPr/>
        <a:lstStyle/>
        <a:p>
          <a:endParaRPr lang="es-PE"/>
        </a:p>
      </dgm:t>
    </dgm:pt>
    <dgm:pt modelId="{1B53A4F1-84BE-453B-A752-3DDD24A63FF0}" type="sibTrans" cxnId="{A64E2099-B695-4FA4-A215-092BF2DFC7FB}">
      <dgm:prSet/>
      <dgm:spPr/>
      <dgm:t>
        <a:bodyPr/>
        <a:lstStyle/>
        <a:p>
          <a:endParaRPr lang="es-PE"/>
        </a:p>
      </dgm:t>
    </dgm:pt>
    <dgm:pt modelId="{C6820024-8E76-4151-B0C6-153A64009DB9}">
      <dgm:prSet phldrT="[Texto]"/>
      <dgm:spPr/>
      <dgm:t>
        <a:bodyPr/>
        <a:lstStyle/>
        <a:p>
          <a:r>
            <a:rPr lang="es-PE" dirty="0" smtClean="0"/>
            <a:t>Riesgo2</a:t>
          </a:r>
          <a:endParaRPr lang="es-PE" dirty="0"/>
        </a:p>
      </dgm:t>
    </dgm:pt>
    <dgm:pt modelId="{4D8EB288-0337-4918-BC65-0F9B3A96DB98}" type="parTrans" cxnId="{DBFE5065-90A1-426B-AA0D-055C3F376A61}">
      <dgm:prSet/>
      <dgm:spPr/>
      <dgm:t>
        <a:bodyPr/>
        <a:lstStyle/>
        <a:p>
          <a:endParaRPr lang="es-PE"/>
        </a:p>
      </dgm:t>
    </dgm:pt>
    <dgm:pt modelId="{06BE69E5-7215-457E-8AF7-CA8EA7111F8D}" type="sibTrans" cxnId="{DBFE5065-90A1-426B-AA0D-055C3F376A61}">
      <dgm:prSet/>
      <dgm:spPr/>
      <dgm:t>
        <a:bodyPr/>
        <a:lstStyle/>
        <a:p>
          <a:endParaRPr lang="es-PE"/>
        </a:p>
      </dgm:t>
    </dgm:pt>
    <dgm:pt modelId="{81C889F5-1616-429B-9F17-0152016F30AE}">
      <dgm:prSet phldrT="[Texto]"/>
      <dgm:spPr/>
      <dgm:t>
        <a:bodyPr/>
        <a:lstStyle/>
        <a:p>
          <a:r>
            <a:rPr lang="es-PE" dirty="0" smtClean="0"/>
            <a:t>Riesgo 1</a:t>
          </a:r>
          <a:endParaRPr lang="es-PE" dirty="0"/>
        </a:p>
      </dgm:t>
    </dgm:pt>
    <dgm:pt modelId="{54758E19-2EAF-4485-82E0-19198B553D16}" type="parTrans" cxnId="{D503982E-E1BB-4E60-AB8E-7755934BAC74}">
      <dgm:prSet/>
      <dgm:spPr/>
      <dgm:t>
        <a:bodyPr/>
        <a:lstStyle/>
        <a:p>
          <a:endParaRPr lang="es-PE"/>
        </a:p>
      </dgm:t>
    </dgm:pt>
    <dgm:pt modelId="{9B16B320-35D0-410D-9F90-44A32858FE27}" type="sibTrans" cxnId="{D503982E-E1BB-4E60-AB8E-7755934BAC74}">
      <dgm:prSet/>
      <dgm:spPr/>
      <dgm:t>
        <a:bodyPr/>
        <a:lstStyle/>
        <a:p>
          <a:endParaRPr lang="es-PE"/>
        </a:p>
      </dgm:t>
    </dgm:pt>
    <dgm:pt modelId="{816B5929-F84C-4E59-B94E-58D9C18AA6A9}">
      <dgm:prSet phldrT="[Texto]"/>
      <dgm:spPr/>
      <dgm:t>
        <a:bodyPr/>
        <a:lstStyle/>
        <a:p>
          <a:r>
            <a:rPr lang="es-PE" b="1" dirty="0" smtClean="0"/>
            <a:t>Menor Impacto</a:t>
          </a:r>
          <a:endParaRPr lang="es-PE" b="1" dirty="0"/>
        </a:p>
      </dgm:t>
    </dgm:pt>
    <dgm:pt modelId="{29DDF286-2392-458D-9EA9-9A86960362F2}" type="parTrans" cxnId="{658687C4-2D55-4103-B742-39D5C6F65A1E}">
      <dgm:prSet/>
      <dgm:spPr/>
      <dgm:t>
        <a:bodyPr/>
        <a:lstStyle/>
        <a:p>
          <a:endParaRPr lang="es-PE"/>
        </a:p>
      </dgm:t>
    </dgm:pt>
    <dgm:pt modelId="{489D05BC-3704-406B-A009-D9F785E8AAE0}" type="sibTrans" cxnId="{658687C4-2D55-4103-B742-39D5C6F65A1E}">
      <dgm:prSet/>
      <dgm:spPr/>
      <dgm:t>
        <a:bodyPr/>
        <a:lstStyle/>
        <a:p>
          <a:endParaRPr lang="es-PE"/>
        </a:p>
      </dgm:t>
    </dgm:pt>
    <dgm:pt modelId="{2291D135-843F-416C-8D51-235FA8BCC6D3}">
      <dgm:prSet phldrT="[Texto]"/>
      <dgm:spPr/>
      <dgm:t>
        <a:bodyPr/>
        <a:lstStyle/>
        <a:p>
          <a:r>
            <a:rPr lang="es-PE" dirty="0" smtClean="0"/>
            <a:t>Riesgo 3</a:t>
          </a:r>
          <a:endParaRPr lang="es-PE" dirty="0"/>
        </a:p>
      </dgm:t>
    </dgm:pt>
    <dgm:pt modelId="{0EDC6649-6327-4D13-BB9E-11298FDBF096}" type="parTrans" cxnId="{7448F8BB-E402-4383-B147-96A139C7351C}">
      <dgm:prSet/>
      <dgm:spPr/>
      <dgm:t>
        <a:bodyPr/>
        <a:lstStyle/>
        <a:p>
          <a:endParaRPr lang="es-PE"/>
        </a:p>
      </dgm:t>
    </dgm:pt>
    <dgm:pt modelId="{2B789490-0BEE-4476-A4B9-35C248C227A2}" type="sibTrans" cxnId="{7448F8BB-E402-4383-B147-96A139C7351C}">
      <dgm:prSet/>
      <dgm:spPr/>
      <dgm:t>
        <a:bodyPr/>
        <a:lstStyle/>
        <a:p>
          <a:endParaRPr lang="es-PE"/>
        </a:p>
      </dgm:t>
    </dgm:pt>
    <dgm:pt modelId="{35966EAC-4C92-428C-B7DC-B17B0C986330}" type="pres">
      <dgm:prSet presAssocID="{43DC9804-7125-476E-87CB-12721749F14A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55CD524-E18C-4247-A94C-39E4ABD022E7}" type="pres">
      <dgm:prSet presAssocID="{43DC9804-7125-476E-87CB-12721749F14A}" presName="dummyMaxCanvas" presStyleCnt="0"/>
      <dgm:spPr/>
      <dgm:t>
        <a:bodyPr/>
        <a:lstStyle/>
        <a:p>
          <a:endParaRPr lang="es-PE"/>
        </a:p>
      </dgm:t>
    </dgm:pt>
    <dgm:pt modelId="{EE2AFD03-D6CD-4D0E-998B-8B290794BB8A}" type="pres">
      <dgm:prSet presAssocID="{43DC9804-7125-476E-87CB-12721749F14A}" presName="parentComposite" presStyleCnt="0"/>
      <dgm:spPr/>
      <dgm:t>
        <a:bodyPr/>
        <a:lstStyle/>
        <a:p>
          <a:endParaRPr lang="es-PE"/>
        </a:p>
      </dgm:t>
    </dgm:pt>
    <dgm:pt modelId="{B98E11A1-AF44-4B66-A9D5-7922CAECB9F6}" type="pres">
      <dgm:prSet presAssocID="{43DC9804-7125-476E-87CB-12721749F14A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D158DAC9-1D5B-4373-83D7-B822BD23D2F2}" type="pres">
      <dgm:prSet presAssocID="{43DC9804-7125-476E-87CB-12721749F14A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5E0E2583-E72D-4675-82DB-B51D6CA2A2A2}" type="pres">
      <dgm:prSet presAssocID="{43DC9804-7125-476E-87CB-12721749F14A}" presName="childrenComposite" presStyleCnt="0"/>
      <dgm:spPr/>
      <dgm:t>
        <a:bodyPr/>
        <a:lstStyle/>
        <a:p>
          <a:endParaRPr lang="es-PE"/>
        </a:p>
      </dgm:t>
    </dgm:pt>
    <dgm:pt modelId="{76D0AB9F-7EFF-4850-8F5C-C4AF1630E07E}" type="pres">
      <dgm:prSet presAssocID="{43DC9804-7125-476E-87CB-12721749F14A}" presName="dummyMaxCanvas_ChildArea" presStyleCnt="0"/>
      <dgm:spPr/>
      <dgm:t>
        <a:bodyPr/>
        <a:lstStyle/>
        <a:p>
          <a:endParaRPr lang="es-PE"/>
        </a:p>
      </dgm:t>
    </dgm:pt>
    <dgm:pt modelId="{09BE59EE-20F1-4082-A4C3-CFB57CF68620}" type="pres">
      <dgm:prSet presAssocID="{43DC9804-7125-476E-87CB-12721749F14A}" presName="fulcrum" presStyleLbl="alignAccFollowNode1" presStyleIdx="2" presStyleCnt="4"/>
      <dgm:spPr/>
      <dgm:t>
        <a:bodyPr/>
        <a:lstStyle/>
        <a:p>
          <a:endParaRPr lang="es-PE"/>
        </a:p>
      </dgm:t>
    </dgm:pt>
    <dgm:pt modelId="{0A77B1E9-4338-4157-8F99-92A99BD80AB4}" type="pres">
      <dgm:prSet presAssocID="{43DC9804-7125-476E-87CB-12721749F14A}" presName="balance_21" presStyleLbl="alignAccFollowNode1" presStyleIdx="3" presStyleCnt="4">
        <dgm:presLayoutVars>
          <dgm:bulletEnabled val="1"/>
        </dgm:presLayoutVars>
      </dgm:prSet>
      <dgm:spPr/>
    </dgm:pt>
    <dgm:pt modelId="{159A1AD0-B797-4AAA-9943-4E172C9457B3}" type="pres">
      <dgm:prSet presAssocID="{43DC9804-7125-476E-87CB-12721749F14A}" presName="left_21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76A0D2-80D1-459B-9E63-3D89B29B13F3}" type="pres">
      <dgm:prSet presAssocID="{43DC9804-7125-476E-87CB-12721749F14A}" presName="left_21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242B7E2-CE48-4657-A1AB-C8B16C609C64}" type="pres">
      <dgm:prSet presAssocID="{43DC9804-7125-476E-87CB-12721749F14A}" presName="right_21_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4613055-BD5A-4FF9-B576-7FE71D6CDC1F}" type="presOf" srcId="{673D80D4-8A28-4083-898C-C686BBB874B8}" destId="{B98E11A1-AF44-4B66-A9D5-7922CAECB9F6}" srcOrd="0" destOrd="0" presId="urn:microsoft.com/office/officeart/2005/8/layout/balance1"/>
    <dgm:cxn modelId="{FE68D84D-25A5-4B5B-BCCA-71FA0A9C6CC1}" type="presOf" srcId="{816B5929-F84C-4E59-B94E-58D9C18AA6A9}" destId="{D158DAC9-1D5B-4373-83D7-B822BD23D2F2}" srcOrd="0" destOrd="0" presId="urn:microsoft.com/office/officeart/2005/8/layout/balance1"/>
    <dgm:cxn modelId="{A64E2099-B695-4FA4-A215-092BF2DFC7FB}" srcId="{43DC9804-7125-476E-87CB-12721749F14A}" destId="{673D80D4-8A28-4083-898C-C686BBB874B8}" srcOrd="0" destOrd="0" parTransId="{5CADB5A6-1300-45BE-9BF5-5E1556892308}" sibTransId="{1B53A4F1-84BE-453B-A752-3DDD24A63FF0}"/>
    <dgm:cxn modelId="{DFABC738-6CB2-4E04-832B-2F4771757CA3}" type="presOf" srcId="{43DC9804-7125-476E-87CB-12721749F14A}" destId="{35966EAC-4C92-428C-B7DC-B17B0C986330}" srcOrd="0" destOrd="0" presId="urn:microsoft.com/office/officeart/2005/8/layout/balance1"/>
    <dgm:cxn modelId="{DBFE5065-90A1-426B-AA0D-055C3F376A61}" srcId="{673D80D4-8A28-4083-898C-C686BBB874B8}" destId="{C6820024-8E76-4151-B0C6-153A64009DB9}" srcOrd="0" destOrd="0" parTransId="{4D8EB288-0337-4918-BC65-0F9B3A96DB98}" sibTransId="{06BE69E5-7215-457E-8AF7-CA8EA7111F8D}"/>
    <dgm:cxn modelId="{3CF7BDC4-331F-482E-94AA-EE0756AA0E6F}" type="presOf" srcId="{C6820024-8E76-4151-B0C6-153A64009DB9}" destId="{159A1AD0-B797-4AAA-9943-4E172C9457B3}" srcOrd="0" destOrd="0" presId="urn:microsoft.com/office/officeart/2005/8/layout/balance1"/>
    <dgm:cxn modelId="{D503982E-E1BB-4E60-AB8E-7755934BAC74}" srcId="{673D80D4-8A28-4083-898C-C686BBB874B8}" destId="{81C889F5-1616-429B-9F17-0152016F30AE}" srcOrd="1" destOrd="0" parTransId="{54758E19-2EAF-4485-82E0-19198B553D16}" sibTransId="{9B16B320-35D0-410D-9F90-44A32858FE27}"/>
    <dgm:cxn modelId="{85B0198E-BE7C-4C9A-8BD9-2C02144332C2}" type="presOf" srcId="{81C889F5-1616-429B-9F17-0152016F30AE}" destId="{4876A0D2-80D1-459B-9E63-3D89B29B13F3}" srcOrd="0" destOrd="0" presId="urn:microsoft.com/office/officeart/2005/8/layout/balance1"/>
    <dgm:cxn modelId="{E84A3FDB-A453-43E9-9C52-CE43390441EB}" type="presOf" srcId="{2291D135-843F-416C-8D51-235FA8BCC6D3}" destId="{9242B7E2-CE48-4657-A1AB-C8B16C609C64}" srcOrd="0" destOrd="0" presId="urn:microsoft.com/office/officeart/2005/8/layout/balance1"/>
    <dgm:cxn modelId="{7448F8BB-E402-4383-B147-96A139C7351C}" srcId="{816B5929-F84C-4E59-B94E-58D9C18AA6A9}" destId="{2291D135-843F-416C-8D51-235FA8BCC6D3}" srcOrd="0" destOrd="0" parTransId="{0EDC6649-6327-4D13-BB9E-11298FDBF096}" sibTransId="{2B789490-0BEE-4476-A4B9-35C248C227A2}"/>
    <dgm:cxn modelId="{658687C4-2D55-4103-B742-39D5C6F65A1E}" srcId="{43DC9804-7125-476E-87CB-12721749F14A}" destId="{816B5929-F84C-4E59-B94E-58D9C18AA6A9}" srcOrd="1" destOrd="0" parTransId="{29DDF286-2392-458D-9EA9-9A86960362F2}" sibTransId="{489D05BC-3704-406B-A009-D9F785E8AAE0}"/>
    <dgm:cxn modelId="{74B58699-CF08-44BD-BF08-F7A4310FE47E}" type="presParOf" srcId="{35966EAC-4C92-428C-B7DC-B17B0C986330}" destId="{755CD524-E18C-4247-A94C-39E4ABD022E7}" srcOrd="0" destOrd="0" presId="urn:microsoft.com/office/officeart/2005/8/layout/balance1"/>
    <dgm:cxn modelId="{DBC855DB-7890-4490-AD94-0DC400FAD2F7}" type="presParOf" srcId="{35966EAC-4C92-428C-B7DC-B17B0C986330}" destId="{EE2AFD03-D6CD-4D0E-998B-8B290794BB8A}" srcOrd="1" destOrd="0" presId="urn:microsoft.com/office/officeart/2005/8/layout/balance1"/>
    <dgm:cxn modelId="{4C15AFBC-1D61-43A5-82C2-D8BA8C2FBFE0}" type="presParOf" srcId="{EE2AFD03-D6CD-4D0E-998B-8B290794BB8A}" destId="{B98E11A1-AF44-4B66-A9D5-7922CAECB9F6}" srcOrd="0" destOrd="0" presId="urn:microsoft.com/office/officeart/2005/8/layout/balance1"/>
    <dgm:cxn modelId="{3FA7DDC5-4667-4B09-98E6-B5F356EF42EF}" type="presParOf" srcId="{EE2AFD03-D6CD-4D0E-998B-8B290794BB8A}" destId="{D158DAC9-1D5B-4373-83D7-B822BD23D2F2}" srcOrd="1" destOrd="0" presId="urn:microsoft.com/office/officeart/2005/8/layout/balance1"/>
    <dgm:cxn modelId="{64F2A32F-A830-4DAE-8D44-0B1F74376AAB}" type="presParOf" srcId="{35966EAC-4C92-428C-B7DC-B17B0C986330}" destId="{5E0E2583-E72D-4675-82DB-B51D6CA2A2A2}" srcOrd="2" destOrd="0" presId="urn:microsoft.com/office/officeart/2005/8/layout/balance1"/>
    <dgm:cxn modelId="{063BC8A1-9B58-41AD-AC69-E1E5E9226952}" type="presParOf" srcId="{5E0E2583-E72D-4675-82DB-B51D6CA2A2A2}" destId="{76D0AB9F-7EFF-4850-8F5C-C4AF1630E07E}" srcOrd="0" destOrd="0" presId="urn:microsoft.com/office/officeart/2005/8/layout/balance1"/>
    <dgm:cxn modelId="{D5505AA9-1096-40DD-A8B5-D994613909C1}" type="presParOf" srcId="{5E0E2583-E72D-4675-82DB-B51D6CA2A2A2}" destId="{09BE59EE-20F1-4082-A4C3-CFB57CF68620}" srcOrd="1" destOrd="0" presId="urn:microsoft.com/office/officeart/2005/8/layout/balance1"/>
    <dgm:cxn modelId="{CB010DA0-0621-444E-B35B-82235EFE77E0}" type="presParOf" srcId="{5E0E2583-E72D-4675-82DB-B51D6CA2A2A2}" destId="{0A77B1E9-4338-4157-8F99-92A99BD80AB4}" srcOrd="2" destOrd="0" presId="urn:microsoft.com/office/officeart/2005/8/layout/balance1"/>
    <dgm:cxn modelId="{14903560-EECC-4F7F-BBD0-A413FE348D05}" type="presParOf" srcId="{5E0E2583-E72D-4675-82DB-B51D6CA2A2A2}" destId="{159A1AD0-B797-4AAA-9943-4E172C9457B3}" srcOrd="3" destOrd="0" presId="urn:microsoft.com/office/officeart/2005/8/layout/balance1"/>
    <dgm:cxn modelId="{317D4B4A-6008-4BC2-8CF3-130BD54822F1}" type="presParOf" srcId="{5E0E2583-E72D-4675-82DB-B51D6CA2A2A2}" destId="{4876A0D2-80D1-459B-9E63-3D89B29B13F3}" srcOrd="4" destOrd="0" presId="urn:microsoft.com/office/officeart/2005/8/layout/balance1"/>
    <dgm:cxn modelId="{284FF116-B019-4BF0-BA10-E608506B6098}" type="presParOf" srcId="{5E0E2583-E72D-4675-82DB-B51D6CA2A2A2}" destId="{9242B7E2-CE48-4657-A1AB-C8B16C609C64}" srcOrd="5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PE" b="1" dirty="0" smtClean="0"/>
            <a:t>FASE 1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 b="1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 b="1"/>
        </a:p>
      </dgm:t>
    </dgm:pt>
    <dgm:pt modelId="{8DD0647D-4D0F-4902-9F01-5E5D9F891374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PE" b="1" dirty="0" smtClean="0"/>
            <a:t>FASE 2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 b="1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 b="1"/>
        </a:p>
      </dgm:t>
    </dgm:pt>
    <dgm:pt modelId="{3287AC11-EF31-45D8-9D7E-4AF356319F77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PE" b="1" dirty="0" smtClean="0"/>
            <a:t>FASE 3</a:t>
          </a:r>
          <a:endParaRPr lang="es-PE" b="1" dirty="0"/>
        </a:p>
      </dgm:t>
    </dgm:pt>
    <dgm:pt modelId="{892CC532-6308-4548-94FF-4FE091B3BED9}" type="parTrans" cxnId="{B64871CC-FBA0-4657-8FDD-B7FC4AA32055}">
      <dgm:prSet/>
      <dgm:spPr/>
      <dgm:t>
        <a:bodyPr/>
        <a:lstStyle/>
        <a:p>
          <a:endParaRPr lang="es-PE" b="1"/>
        </a:p>
      </dgm:t>
    </dgm:pt>
    <dgm:pt modelId="{7B7C125C-FAF3-4863-B7A1-39D3767B7F8B}" type="sibTrans" cxnId="{B64871CC-FBA0-4657-8FDD-B7FC4AA32055}">
      <dgm:prSet/>
      <dgm:spPr/>
      <dgm:t>
        <a:bodyPr/>
        <a:lstStyle/>
        <a:p>
          <a:endParaRPr lang="es-PE" b="1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3" custScaleX="99247" custScaleY="1016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DBF7E0-C667-4E57-8B38-E818945AA903}" type="pres">
      <dgm:prSet presAssocID="{830E21FF-A2E2-41AD-9326-09566F28D649}" presName="parTxOnlySpace" presStyleCnt="0"/>
      <dgm:spPr/>
    </dgm:pt>
    <dgm:pt modelId="{6B4C83E2-C549-4B59-B893-CCC90611DF8C}" type="pres">
      <dgm:prSet presAssocID="{3287AC11-EF31-45D8-9D7E-4AF356319F7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5BBFAB4-D01C-4E96-B141-C02D9D54D93B}" type="presOf" srcId="{8DD0647D-4D0F-4902-9F01-5E5D9F891374}" destId="{2CA60F9B-8AAF-4DC9-B371-F6896AEC6247}" srcOrd="0" destOrd="0" presId="urn:microsoft.com/office/officeart/2005/8/layout/chevron1"/>
    <dgm:cxn modelId="{B64871CC-FBA0-4657-8FDD-B7FC4AA32055}" srcId="{1E69C752-FFB3-443C-87E0-F9B0295401B1}" destId="{3287AC11-EF31-45D8-9D7E-4AF356319F77}" srcOrd="2" destOrd="0" parTransId="{892CC532-6308-4548-94FF-4FE091B3BED9}" sibTransId="{7B7C125C-FAF3-4863-B7A1-39D3767B7F8B}"/>
    <dgm:cxn modelId="{1C81C8F7-E214-4D33-B986-16B8B0E4B83D}" type="presOf" srcId="{9CE071A8-4828-4BBA-8539-A7250C6564F7}" destId="{8E75D1AB-AB9E-4437-9E6B-0F8E0BF693E1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CF42DE97-57C8-4A72-881B-C9C785B0DE34}" type="presOf" srcId="{1E69C752-FFB3-443C-87E0-F9B0295401B1}" destId="{F6DB34E1-6FA1-40B8-9E7F-F7FE7A8E2231}" srcOrd="0" destOrd="0" presId="urn:microsoft.com/office/officeart/2005/8/layout/chevron1"/>
    <dgm:cxn modelId="{DADB946D-DC35-44A6-9B0D-AB6E63C68451}" type="presOf" srcId="{3287AC11-EF31-45D8-9D7E-4AF356319F77}" destId="{6B4C83E2-C549-4B59-B893-CCC90611DF8C}" srcOrd="0" destOrd="0" presId="urn:microsoft.com/office/officeart/2005/8/layout/chevron1"/>
    <dgm:cxn modelId="{6490E70A-D474-4443-9C51-917E43E0E1B4}" type="presParOf" srcId="{F6DB34E1-6FA1-40B8-9E7F-F7FE7A8E2231}" destId="{8E75D1AB-AB9E-4437-9E6B-0F8E0BF693E1}" srcOrd="0" destOrd="0" presId="urn:microsoft.com/office/officeart/2005/8/layout/chevron1"/>
    <dgm:cxn modelId="{750A89A6-D4FE-4067-9EA2-4B350C4AEA94}" type="presParOf" srcId="{F6DB34E1-6FA1-40B8-9E7F-F7FE7A8E2231}" destId="{16EE4375-E80B-40E3-9FA4-CCB560C66959}" srcOrd="1" destOrd="0" presId="urn:microsoft.com/office/officeart/2005/8/layout/chevron1"/>
    <dgm:cxn modelId="{62EA8876-252E-467C-BEEB-A1A6DFFA1C9C}" type="presParOf" srcId="{F6DB34E1-6FA1-40B8-9E7F-F7FE7A8E2231}" destId="{2CA60F9B-8AAF-4DC9-B371-F6896AEC6247}" srcOrd="2" destOrd="0" presId="urn:microsoft.com/office/officeart/2005/8/layout/chevron1"/>
    <dgm:cxn modelId="{2F5B5F47-A976-4EF0-A3FA-078D4EAD1F12}" type="presParOf" srcId="{F6DB34E1-6FA1-40B8-9E7F-F7FE7A8E2231}" destId="{0EDBF7E0-C667-4E57-8B38-E818945AA903}" srcOrd="3" destOrd="0" presId="urn:microsoft.com/office/officeart/2005/8/layout/chevron1"/>
    <dgm:cxn modelId="{314DC65A-6944-4D83-9A45-70F8E473C17D}" type="presParOf" srcId="{F6DB34E1-6FA1-40B8-9E7F-F7FE7A8E2231}" destId="{6B4C83E2-C549-4B59-B893-CCC90611DF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PE" b="1" dirty="0" smtClean="0"/>
            <a:t>FASE 4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/>
        </a:p>
      </dgm:t>
    </dgm:pt>
    <dgm:pt modelId="{8DD0647D-4D0F-4902-9F01-5E5D9F891374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PE" b="1" dirty="0" smtClean="0"/>
            <a:t>FASE 5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A207159-BCDC-4920-9795-53E28D27C4EE}" type="presOf" srcId="{1E69C752-FFB3-443C-87E0-F9B0295401B1}" destId="{F6DB34E1-6FA1-40B8-9E7F-F7FE7A8E2231}" srcOrd="0" destOrd="0" presId="urn:microsoft.com/office/officeart/2005/8/layout/chevron1"/>
    <dgm:cxn modelId="{E73F7FC7-CDB1-425A-B57F-3ED2F247E8B8}" type="presOf" srcId="{8DD0647D-4D0F-4902-9F01-5E5D9F891374}" destId="{2CA60F9B-8AAF-4DC9-B371-F6896AEC6247}" srcOrd="0" destOrd="0" presId="urn:microsoft.com/office/officeart/2005/8/layout/chevron1"/>
    <dgm:cxn modelId="{9AE7B185-6607-4960-9129-E664451797AB}" type="presOf" srcId="{9CE071A8-4828-4BBA-8539-A7250C6564F7}" destId="{8E75D1AB-AB9E-4437-9E6B-0F8E0BF693E1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75C4112B-7687-43D8-806B-E5323B54225B}" type="presParOf" srcId="{F6DB34E1-6FA1-40B8-9E7F-F7FE7A8E2231}" destId="{8E75D1AB-AB9E-4437-9E6B-0F8E0BF693E1}" srcOrd="0" destOrd="0" presId="urn:microsoft.com/office/officeart/2005/8/layout/chevron1"/>
    <dgm:cxn modelId="{10014603-07D8-413F-B6C1-E8630D33D9EA}" type="presParOf" srcId="{F6DB34E1-6FA1-40B8-9E7F-F7FE7A8E2231}" destId="{16EE4375-E80B-40E3-9FA4-CCB560C66959}" srcOrd="1" destOrd="0" presId="urn:microsoft.com/office/officeart/2005/8/layout/chevron1"/>
    <dgm:cxn modelId="{CAAB26CA-C96B-4AA6-A81C-4017B70114BC}" type="presParOf" srcId="{F6DB34E1-6FA1-40B8-9E7F-F7FE7A8E2231}" destId="{2CA60F9B-8AAF-4DC9-B371-F6896AEC624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85DB-31FE-4C6D-B083-47C99D50B161}">
      <dsp:nvSpPr>
        <dsp:cNvPr id="0" name=""/>
        <dsp:cNvSpPr/>
      </dsp:nvSpPr>
      <dsp:spPr>
        <a:xfrm>
          <a:off x="0" y="3848500"/>
          <a:ext cx="7200800" cy="126316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/>
            <a:t>MACROPROCESOS DE SOPORTE</a:t>
          </a:r>
        </a:p>
      </dsp:txBody>
      <dsp:txXfrm>
        <a:off x="0" y="3848500"/>
        <a:ext cx="7200800" cy="682108"/>
      </dsp:txXfrm>
    </dsp:sp>
    <dsp:sp modelId="{FB244897-546C-4774-889C-E3DDC636EDB6}">
      <dsp:nvSpPr>
        <dsp:cNvPr id="0" name=""/>
        <dsp:cNvSpPr/>
      </dsp:nvSpPr>
      <dsp:spPr>
        <a:xfrm>
          <a:off x="879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Contabilidad y Presupuestos</a:t>
          </a:r>
        </a:p>
      </dsp:txBody>
      <dsp:txXfrm>
        <a:off x="879" y="4505345"/>
        <a:ext cx="1439808" cy="581055"/>
      </dsp:txXfrm>
    </dsp:sp>
    <dsp:sp modelId="{B61DC849-A0A7-4511-945F-CB7926E026ED}">
      <dsp:nvSpPr>
        <dsp:cNvPr id="0" name=""/>
        <dsp:cNvSpPr/>
      </dsp:nvSpPr>
      <dsp:spPr>
        <a:xfrm>
          <a:off x="1440687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Abastecimiento</a:t>
          </a:r>
        </a:p>
      </dsp:txBody>
      <dsp:txXfrm>
        <a:off x="1440687" y="4505345"/>
        <a:ext cx="1439808" cy="581055"/>
      </dsp:txXfrm>
    </dsp:sp>
    <dsp:sp modelId="{5BCB82FB-42CA-4BEC-B6F7-FF580849ECC9}">
      <dsp:nvSpPr>
        <dsp:cNvPr id="0" name=""/>
        <dsp:cNvSpPr/>
      </dsp:nvSpPr>
      <dsp:spPr>
        <a:xfrm>
          <a:off x="2880495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Obras Civiles</a:t>
          </a:r>
        </a:p>
      </dsp:txBody>
      <dsp:txXfrm>
        <a:off x="2880495" y="4505345"/>
        <a:ext cx="1439808" cy="581055"/>
      </dsp:txXfrm>
    </dsp:sp>
    <dsp:sp modelId="{579A47CA-AD29-4184-B309-360C6AFC59F8}">
      <dsp:nvSpPr>
        <dsp:cNvPr id="0" name=""/>
        <dsp:cNvSpPr/>
      </dsp:nvSpPr>
      <dsp:spPr>
        <a:xfrm>
          <a:off x="4320304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Recursos Humanos</a:t>
          </a:r>
        </a:p>
      </dsp:txBody>
      <dsp:txXfrm>
        <a:off x="4320304" y="4505345"/>
        <a:ext cx="1439808" cy="581055"/>
      </dsp:txXfrm>
    </dsp:sp>
    <dsp:sp modelId="{94362E6E-6081-453D-A719-7A789B665C77}">
      <dsp:nvSpPr>
        <dsp:cNvPr id="0" name=""/>
        <dsp:cNvSpPr/>
      </dsp:nvSpPr>
      <dsp:spPr>
        <a:xfrm>
          <a:off x="5760112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Control de Pagos</a:t>
          </a:r>
        </a:p>
      </dsp:txBody>
      <dsp:txXfrm>
        <a:off x="5760112" y="4505345"/>
        <a:ext cx="1439808" cy="581055"/>
      </dsp:txXfrm>
    </dsp:sp>
    <dsp:sp modelId="{F897B8A4-2593-479E-A097-7767919DDC0B}">
      <dsp:nvSpPr>
        <dsp:cNvPr id="0" name=""/>
        <dsp:cNvSpPr/>
      </dsp:nvSpPr>
      <dsp:spPr>
        <a:xfrm rot="10800000">
          <a:off x="0" y="1924702"/>
          <a:ext cx="7200800" cy="1942745"/>
        </a:xfrm>
        <a:prstGeom prst="upArrowCallou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/>
            <a:t>MACROPROCESOS OPERATIVOS</a:t>
          </a:r>
        </a:p>
      </dsp:txBody>
      <dsp:txXfrm rot="-10800000">
        <a:off x="0" y="1924702"/>
        <a:ext cx="7200800" cy="681903"/>
      </dsp:txXfrm>
    </dsp:sp>
    <dsp:sp modelId="{FA36ABE6-F1E1-4C74-9871-665B3044B504}">
      <dsp:nvSpPr>
        <dsp:cNvPr id="0" name=""/>
        <dsp:cNvSpPr/>
      </dsp:nvSpPr>
      <dsp:spPr>
        <a:xfrm>
          <a:off x="3516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Aseguramiento de la Calidad Educativa</a:t>
          </a:r>
        </a:p>
      </dsp:txBody>
      <dsp:txXfrm>
        <a:off x="3516" y="2606605"/>
        <a:ext cx="2397922" cy="580881"/>
      </dsp:txXfrm>
    </dsp:sp>
    <dsp:sp modelId="{6C725BD7-6D47-4804-89FE-13813260BABB}">
      <dsp:nvSpPr>
        <dsp:cNvPr id="0" name=""/>
        <dsp:cNvSpPr/>
      </dsp:nvSpPr>
      <dsp:spPr>
        <a:xfrm>
          <a:off x="2401438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Orientación Pastoral</a:t>
          </a:r>
        </a:p>
      </dsp:txBody>
      <dsp:txXfrm>
        <a:off x="2401438" y="2606605"/>
        <a:ext cx="2397922" cy="580881"/>
      </dsp:txXfrm>
    </dsp:sp>
    <dsp:sp modelId="{0F29972D-E67C-4839-828B-6EBDB8DEAAEE}">
      <dsp:nvSpPr>
        <dsp:cNvPr id="0" name=""/>
        <dsp:cNvSpPr/>
      </dsp:nvSpPr>
      <dsp:spPr>
        <a:xfrm>
          <a:off x="4799361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Educación Rural</a:t>
          </a:r>
        </a:p>
      </dsp:txBody>
      <dsp:txXfrm>
        <a:off x="4799361" y="2606605"/>
        <a:ext cx="2397922" cy="580881"/>
      </dsp:txXfrm>
    </dsp:sp>
    <dsp:sp modelId="{C426628A-1D98-44AD-9F04-FBB0C7AD99D0}">
      <dsp:nvSpPr>
        <dsp:cNvPr id="0" name=""/>
        <dsp:cNvSpPr/>
      </dsp:nvSpPr>
      <dsp:spPr>
        <a:xfrm rot="10800000">
          <a:off x="0" y="903"/>
          <a:ext cx="7200800" cy="1942745"/>
        </a:xfrm>
        <a:prstGeom prst="upArrowCallout">
          <a:avLst/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>
              <a:solidFill>
                <a:schemeClr val="bg1"/>
              </a:solidFill>
            </a:rPr>
            <a:t>MACROPROCESOS ESTRATÉGICOS</a:t>
          </a:r>
        </a:p>
      </dsp:txBody>
      <dsp:txXfrm rot="-10800000">
        <a:off x="0" y="903"/>
        <a:ext cx="7200800" cy="681903"/>
      </dsp:txXfrm>
    </dsp:sp>
    <dsp:sp modelId="{FFB4A47F-A657-4040-B9D3-1308F7B37399}">
      <dsp:nvSpPr>
        <dsp:cNvPr id="0" name=""/>
        <dsp:cNvSpPr/>
      </dsp:nvSpPr>
      <dsp:spPr>
        <a:xfrm>
          <a:off x="3516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Planificación</a:t>
          </a:r>
        </a:p>
      </dsp:txBody>
      <dsp:txXfrm>
        <a:off x="3516" y="682807"/>
        <a:ext cx="2397922" cy="580881"/>
      </dsp:txXfrm>
    </dsp:sp>
    <dsp:sp modelId="{2D32854F-6F3A-4635-B9E3-EE36855DB5F8}">
      <dsp:nvSpPr>
        <dsp:cNvPr id="0" name=""/>
        <dsp:cNvSpPr/>
      </dsp:nvSpPr>
      <dsp:spPr>
        <a:xfrm>
          <a:off x="2401438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Imagen Institucional y Donaciones</a:t>
          </a:r>
        </a:p>
      </dsp:txBody>
      <dsp:txXfrm>
        <a:off x="2401438" y="682807"/>
        <a:ext cx="2397922" cy="580881"/>
      </dsp:txXfrm>
    </dsp:sp>
    <dsp:sp modelId="{DA706083-A83F-4AE2-9AEF-DDC4FEE62578}">
      <dsp:nvSpPr>
        <dsp:cNvPr id="0" name=""/>
        <dsp:cNvSpPr/>
      </dsp:nvSpPr>
      <dsp:spPr>
        <a:xfrm>
          <a:off x="4799361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Proyectos</a:t>
          </a:r>
        </a:p>
      </dsp:txBody>
      <dsp:txXfrm>
        <a:off x="4799361" y="682807"/>
        <a:ext cx="2397922" cy="580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723BB-226C-4D8E-9C8F-3BC6EFCC03FB}">
      <dsp:nvSpPr>
        <dsp:cNvPr id="0" name=""/>
        <dsp:cNvSpPr/>
      </dsp:nvSpPr>
      <dsp:spPr>
        <a:xfrm>
          <a:off x="0" y="533688"/>
          <a:ext cx="6192688" cy="901562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3123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b="1" kern="1200" dirty="0" smtClean="0"/>
            <a:t>OE1.</a:t>
          </a:r>
          <a:endParaRPr lang="es-PE" sz="1700" b="1" kern="1200" dirty="0"/>
        </a:p>
      </dsp:txBody>
      <dsp:txXfrm>
        <a:off x="0" y="759079"/>
        <a:ext cx="5967298" cy="450781"/>
      </dsp:txXfrm>
    </dsp:sp>
    <dsp:sp modelId="{C7BEC4EE-6F56-4CAC-B9E2-C2002D9555A5}">
      <dsp:nvSpPr>
        <dsp:cNvPr id="0" name=""/>
        <dsp:cNvSpPr/>
      </dsp:nvSpPr>
      <dsp:spPr>
        <a:xfrm>
          <a:off x="0" y="1230394"/>
          <a:ext cx="1427414" cy="16676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Completar el modelado de los Macroprocesos de Gestión de Abastecimiento, Contabilidad y Presupuestos; y Gestión de Obras Civiles.</a:t>
          </a:r>
          <a:endParaRPr lang="es-PE" sz="1200" kern="1200" dirty="0" smtClean="0"/>
        </a:p>
      </dsp:txBody>
      <dsp:txXfrm>
        <a:off x="0" y="1230394"/>
        <a:ext cx="1427414" cy="1667618"/>
      </dsp:txXfrm>
    </dsp:sp>
    <dsp:sp modelId="{3BD18C96-D45A-4B71-B5B5-B0C6FC55D039}">
      <dsp:nvSpPr>
        <dsp:cNvPr id="0" name=""/>
        <dsp:cNvSpPr/>
      </dsp:nvSpPr>
      <dsp:spPr>
        <a:xfrm>
          <a:off x="1427414" y="834102"/>
          <a:ext cx="4765273" cy="901562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3123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b="1" kern="1200" dirty="0" smtClean="0"/>
            <a:t>OE2.</a:t>
          </a:r>
          <a:endParaRPr lang="es-PE" sz="1700" b="1" kern="1200" dirty="0"/>
        </a:p>
      </dsp:txBody>
      <dsp:txXfrm>
        <a:off x="1427414" y="1059493"/>
        <a:ext cx="4539883" cy="450781"/>
      </dsp:txXfrm>
    </dsp:sp>
    <dsp:sp modelId="{79270A26-50A4-4D55-9ADA-50D6D53B25E5}">
      <dsp:nvSpPr>
        <dsp:cNvPr id="0" name=""/>
        <dsp:cNvSpPr/>
      </dsp:nvSpPr>
      <dsp:spPr>
        <a:xfrm>
          <a:off x="1427414" y="1530808"/>
          <a:ext cx="1427414" cy="1625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Realizar el modelado de los Macroprocesos de Gestión de Recursos Humanos, Gestión de Control de Pagos y Gestión de  Educación Rural.</a:t>
          </a:r>
          <a:endParaRPr lang="es-PE" sz="1200" kern="1200" dirty="0"/>
        </a:p>
      </dsp:txBody>
      <dsp:txXfrm>
        <a:off x="1427414" y="1530808"/>
        <a:ext cx="1427414" cy="1625113"/>
      </dsp:txXfrm>
    </dsp:sp>
    <dsp:sp modelId="{91010C94-2883-4378-BAD9-100D4E5ACE7F}">
      <dsp:nvSpPr>
        <dsp:cNvPr id="0" name=""/>
        <dsp:cNvSpPr/>
      </dsp:nvSpPr>
      <dsp:spPr>
        <a:xfrm>
          <a:off x="2854829" y="1134517"/>
          <a:ext cx="3337858" cy="901562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3123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b="1" kern="1200" dirty="0" smtClean="0"/>
            <a:t>OE3.</a:t>
          </a:r>
          <a:endParaRPr lang="es-PE" sz="1700" b="1" kern="1200" dirty="0"/>
        </a:p>
      </dsp:txBody>
      <dsp:txXfrm>
        <a:off x="2854829" y="1359908"/>
        <a:ext cx="3112468" cy="450781"/>
      </dsp:txXfrm>
    </dsp:sp>
    <dsp:sp modelId="{86E417DA-FBEE-4BF7-A528-ADF85765FA07}">
      <dsp:nvSpPr>
        <dsp:cNvPr id="0" name=""/>
        <dsp:cNvSpPr/>
      </dsp:nvSpPr>
      <dsp:spPr>
        <a:xfrm>
          <a:off x="2854829" y="1831222"/>
          <a:ext cx="1427414" cy="16359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Integrar los nuevos procesos definidos con los que fueron desarrollados en el Proyecto de Tesis “Modelo de Negocios Empresarial de la Oficina Central Fe y Alegría”.</a:t>
          </a:r>
          <a:endParaRPr lang="es-PE" sz="1200" kern="1200" dirty="0"/>
        </a:p>
      </dsp:txBody>
      <dsp:txXfrm>
        <a:off x="2854829" y="1831222"/>
        <a:ext cx="1427414" cy="1635979"/>
      </dsp:txXfrm>
    </dsp:sp>
    <dsp:sp modelId="{FD5223F0-D32C-487E-920F-9AD533BC0584}">
      <dsp:nvSpPr>
        <dsp:cNvPr id="0" name=""/>
        <dsp:cNvSpPr/>
      </dsp:nvSpPr>
      <dsp:spPr>
        <a:xfrm>
          <a:off x="4282243" y="1434931"/>
          <a:ext cx="1910444" cy="901562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3123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b="1" kern="1200" dirty="0" smtClean="0"/>
            <a:t>OE4.</a:t>
          </a:r>
          <a:endParaRPr lang="es-PE" sz="1700" b="1" kern="1200" dirty="0"/>
        </a:p>
      </dsp:txBody>
      <dsp:txXfrm>
        <a:off x="4282243" y="1660322"/>
        <a:ext cx="1685054" cy="450781"/>
      </dsp:txXfrm>
    </dsp:sp>
    <dsp:sp modelId="{F52E9F08-9B78-489A-BCED-665228F7B3BE}">
      <dsp:nvSpPr>
        <dsp:cNvPr id="0" name=""/>
        <dsp:cNvSpPr/>
      </dsp:nvSpPr>
      <dsp:spPr>
        <a:xfrm>
          <a:off x="4282243" y="2131636"/>
          <a:ext cx="1440419" cy="16551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Actualizar todos los documentos elaborados en el Proyecto de Tesis “Modelo de Negocios Empresarial de la Oficina Central Fe y Alegría”.</a:t>
          </a:r>
          <a:endParaRPr lang="es-PE" sz="1200" kern="1200" dirty="0"/>
        </a:p>
      </dsp:txBody>
      <dsp:txXfrm>
        <a:off x="4282243" y="2131636"/>
        <a:ext cx="1440419" cy="1655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4B4DE-7686-4B9F-B431-44B64EA7608B}">
      <dsp:nvSpPr>
        <dsp:cNvPr id="0" name=""/>
        <dsp:cNvSpPr/>
      </dsp:nvSpPr>
      <dsp:spPr>
        <a:xfrm>
          <a:off x="747621" y="491962"/>
          <a:ext cx="2742127" cy="1532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3EF2C-6E96-4E1F-89B7-D9FA067BFB33}">
      <dsp:nvSpPr>
        <dsp:cNvPr id="0" name=""/>
        <dsp:cNvSpPr/>
      </dsp:nvSpPr>
      <dsp:spPr>
        <a:xfrm>
          <a:off x="743949" y="586595"/>
          <a:ext cx="212250" cy="2122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E20E0-23D9-4B4F-9352-E5CCF8890C1A}">
      <dsp:nvSpPr>
        <dsp:cNvPr id="0" name=""/>
        <dsp:cNvSpPr/>
      </dsp:nvSpPr>
      <dsp:spPr>
        <a:xfrm>
          <a:off x="674987" y="0"/>
          <a:ext cx="2889187" cy="61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b="1" kern="1200" dirty="0" smtClean="0"/>
            <a:t>Alcance</a:t>
          </a:r>
          <a:endParaRPr lang="es-PE" sz="3200" b="1" kern="1200" dirty="0"/>
        </a:p>
      </dsp:txBody>
      <dsp:txXfrm>
        <a:off x="674987" y="0"/>
        <a:ext cx="2889187" cy="610611"/>
      </dsp:txXfrm>
    </dsp:sp>
    <dsp:sp modelId="{42875882-0EF3-402F-943B-E3DF592D1DD9}">
      <dsp:nvSpPr>
        <dsp:cNvPr id="0" name=""/>
        <dsp:cNvSpPr/>
      </dsp:nvSpPr>
      <dsp:spPr>
        <a:xfrm>
          <a:off x="674987" y="123301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056A9-9BB5-473E-9539-630B3E9CECE5}">
      <dsp:nvSpPr>
        <dsp:cNvPr id="0" name=""/>
        <dsp:cNvSpPr/>
      </dsp:nvSpPr>
      <dsp:spPr>
        <a:xfrm>
          <a:off x="877230" y="1091764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Mapa de Procesos</a:t>
          </a:r>
          <a:endParaRPr lang="es-PE" sz="1600" kern="1200" dirty="0"/>
        </a:p>
      </dsp:txBody>
      <dsp:txXfrm>
        <a:off x="877230" y="1091764"/>
        <a:ext cx="2686944" cy="494743"/>
      </dsp:txXfrm>
    </dsp:sp>
    <dsp:sp modelId="{D9949E5B-2F44-4F1F-901C-BAE76FEFCF30}">
      <dsp:nvSpPr>
        <dsp:cNvPr id="0" name=""/>
        <dsp:cNvSpPr/>
      </dsp:nvSpPr>
      <dsp:spPr>
        <a:xfrm>
          <a:off x="674987" y="172775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868EE-D68D-4D23-B0AF-BEAC8C41ACC2}">
      <dsp:nvSpPr>
        <dsp:cNvPr id="0" name=""/>
        <dsp:cNvSpPr/>
      </dsp:nvSpPr>
      <dsp:spPr>
        <a:xfrm>
          <a:off x="877230" y="158650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Mapa de Procesos - Objetivos</a:t>
          </a:r>
          <a:endParaRPr lang="es-PE" sz="1600" kern="1200" dirty="0" smtClean="0"/>
        </a:p>
      </dsp:txBody>
      <dsp:txXfrm>
        <a:off x="877230" y="1586508"/>
        <a:ext cx="2686944" cy="494743"/>
      </dsp:txXfrm>
    </dsp:sp>
    <dsp:sp modelId="{C7F62DED-7E7E-46AE-9B46-B7B35B1AE410}">
      <dsp:nvSpPr>
        <dsp:cNvPr id="0" name=""/>
        <dsp:cNvSpPr/>
      </dsp:nvSpPr>
      <dsp:spPr>
        <a:xfrm>
          <a:off x="674987" y="2222500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446D1-89AF-41F4-8A1E-33D57E7CB0EC}">
      <dsp:nvSpPr>
        <dsp:cNvPr id="0" name=""/>
        <dsp:cNvSpPr/>
      </dsp:nvSpPr>
      <dsp:spPr>
        <a:xfrm>
          <a:off x="877230" y="208125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Definición  de Procesos</a:t>
          </a:r>
          <a:endParaRPr lang="es-PE" sz="1600" kern="1200" dirty="0" smtClean="0"/>
        </a:p>
      </dsp:txBody>
      <dsp:txXfrm>
        <a:off x="877230" y="2081251"/>
        <a:ext cx="2686944" cy="494743"/>
      </dsp:txXfrm>
    </dsp:sp>
    <dsp:sp modelId="{A50B8161-99EA-4263-BCF0-7FE7118EF809}">
      <dsp:nvSpPr>
        <dsp:cNvPr id="0" name=""/>
        <dsp:cNvSpPr/>
      </dsp:nvSpPr>
      <dsp:spPr>
        <a:xfrm>
          <a:off x="674987" y="271724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ACC31-E8D5-45D8-AE21-303FE97CDEBE}">
      <dsp:nvSpPr>
        <dsp:cNvPr id="0" name=""/>
        <dsp:cNvSpPr/>
      </dsp:nvSpPr>
      <dsp:spPr>
        <a:xfrm>
          <a:off x="877230" y="2575995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Arquitectura de Procesos</a:t>
          </a:r>
          <a:endParaRPr lang="es-PE" sz="1600" kern="1200" dirty="0" smtClean="0"/>
        </a:p>
      </dsp:txBody>
      <dsp:txXfrm>
        <a:off x="877230" y="2575995"/>
        <a:ext cx="2686944" cy="494743"/>
      </dsp:txXfrm>
    </dsp:sp>
    <dsp:sp modelId="{8D997CB3-9D81-405D-A1B8-11D7AC1B67F0}">
      <dsp:nvSpPr>
        <dsp:cNvPr id="0" name=""/>
        <dsp:cNvSpPr/>
      </dsp:nvSpPr>
      <dsp:spPr>
        <a:xfrm>
          <a:off x="674987" y="321198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CE519-B116-4B40-9340-23CE318769B7}">
      <dsp:nvSpPr>
        <dsp:cNvPr id="0" name=""/>
        <dsp:cNvSpPr/>
      </dsp:nvSpPr>
      <dsp:spPr>
        <a:xfrm>
          <a:off x="877230" y="307073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Matriz de Asignación de Responsabilidades (RAM)</a:t>
          </a:r>
          <a:endParaRPr lang="es-PE" sz="1600" kern="1200" dirty="0" smtClean="0"/>
        </a:p>
      </dsp:txBody>
      <dsp:txXfrm>
        <a:off x="877230" y="3070738"/>
        <a:ext cx="2686944" cy="494743"/>
      </dsp:txXfrm>
    </dsp:sp>
    <dsp:sp modelId="{D191E4D4-8AD8-41E2-8830-CA40FA234E98}">
      <dsp:nvSpPr>
        <dsp:cNvPr id="0" name=""/>
        <dsp:cNvSpPr/>
      </dsp:nvSpPr>
      <dsp:spPr>
        <a:xfrm>
          <a:off x="674987" y="3706731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C6AF1-6843-40D0-A208-4F732951E8F8}">
      <dsp:nvSpPr>
        <dsp:cNvPr id="0" name=""/>
        <dsp:cNvSpPr/>
      </dsp:nvSpPr>
      <dsp:spPr>
        <a:xfrm>
          <a:off x="877230" y="356548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Stakeholders Empresariales</a:t>
          </a:r>
          <a:endParaRPr lang="es-PE" sz="1600" kern="1200" dirty="0"/>
        </a:p>
      </dsp:txBody>
      <dsp:txXfrm>
        <a:off x="877230" y="3565481"/>
        <a:ext cx="2686944" cy="494743"/>
      </dsp:txXfrm>
    </dsp:sp>
    <dsp:sp modelId="{8D122107-EFFF-47CF-8D3B-8C1C3A74440C}">
      <dsp:nvSpPr>
        <dsp:cNvPr id="0" name=""/>
        <dsp:cNvSpPr/>
      </dsp:nvSpPr>
      <dsp:spPr>
        <a:xfrm>
          <a:off x="3797895" y="491962"/>
          <a:ext cx="2742156" cy="1532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97D69-284B-4ECF-934E-B26D426CBA54}">
      <dsp:nvSpPr>
        <dsp:cNvPr id="0" name=""/>
        <dsp:cNvSpPr/>
      </dsp:nvSpPr>
      <dsp:spPr>
        <a:xfrm>
          <a:off x="3672408" y="576063"/>
          <a:ext cx="212250" cy="2122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CA48F-9FDF-4AC4-A5C3-5037A05BFFCB}">
      <dsp:nvSpPr>
        <dsp:cNvPr id="0" name=""/>
        <dsp:cNvSpPr/>
      </dsp:nvSpPr>
      <dsp:spPr>
        <a:xfrm>
          <a:off x="3708633" y="0"/>
          <a:ext cx="2889187" cy="61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b="1" kern="1200" dirty="0"/>
        </a:p>
      </dsp:txBody>
      <dsp:txXfrm>
        <a:off x="3708633" y="0"/>
        <a:ext cx="2889187" cy="610611"/>
      </dsp:txXfrm>
    </dsp:sp>
    <dsp:sp modelId="{257C6FB8-8BD9-4FF3-93BA-4BAF002E74F1}">
      <dsp:nvSpPr>
        <dsp:cNvPr id="0" name=""/>
        <dsp:cNvSpPr/>
      </dsp:nvSpPr>
      <dsp:spPr>
        <a:xfrm>
          <a:off x="3708633" y="123301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BAE95-2256-467F-A370-2751C4EBF676}">
      <dsp:nvSpPr>
        <dsp:cNvPr id="0" name=""/>
        <dsp:cNvSpPr/>
      </dsp:nvSpPr>
      <dsp:spPr>
        <a:xfrm>
          <a:off x="3910876" y="1091764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Modelo de Dominio</a:t>
          </a:r>
          <a:endParaRPr lang="es-PE" sz="1600" kern="1200" dirty="0"/>
        </a:p>
      </dsp:txBody>
      <dsp:txXfrm>
        <a:off x="3910876" y="1091764"/>
        <a:ext cx="2686944" cy="494743"/>
      </dsp:txXfrm>
    </dsp:sp>
    <dsp:sp modelId="{BC61C9B8-4E17-466A-8F56-E0E9887BCA7E}">
      <dsp:nvSpPr>
        <dsp:cNvPr id="0" name=""/>
        <dsp:cNvSpPr/>
      </dsp:nvSpPr>
      <dsp:spPr>
        <a:xfrm>
          <a:off x="3708633" y="172775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83E0B-F351-41E5-BCA6-FFDFBFD24187}">
      <dsp:nvSpPr>
        <dsp:cNvPr id="0" name=""/>
        <dsp:cNvSpPr/>
      </dsp:nvSpPr>
      <dsp:spPr>
        <a:xfrm>
          <a:off x="3910876" y="158650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Reglas de Negocio</a:t>
          </a:r>
          <a:endParaRPr lang="es-PE" sz="1600" kern="1200" dirty="0"/>
        </a:p>
      </dsp:txBody>
      <dsp:txXfrm>
        <a:off x="3910876" y="1586508"/>
        <a:ext cx="2686944" cy="494743"/>
      </dsp:txXfrm>
    </dsp:sp>
    <dsp:sp modelId="{E52A1BE9-BDB9-4E01-9D86-4B7DDB373B3A}">
      <dsp:nvSpPr>
        <dsp:cNvPr id="0" name=""/>
        <dsp:cNvSpPr/>
      </dsp:nvSpPr>
      <dsp:spPr>
        <a:xfrm>
          <a:off x="3708633" y="2222500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6B7B4-44CF-4334-BB25-FD99F1317EE9}">
      <dsp:nvSpPr>
        <dsp:cNvPr id="0" name=""/>
        <dsp:cNvSpPr/>
      </dsp:nvSpPr>
      <dsp:spPr>
        <a:xfrm>
          <a:off x="3910876" y="208125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Mapeo Entidad – Proceso</a:t>
          </a:r>
          <a:endParaRPr lang="es-PE" sz="1600" kern="1200" dirty="0"/>
        </a:p>
      </dsp:txBody>
      <dsp:txXfrm>
        <a:off x="3910876" y="2081251"/>
        <a:ext cx="2686944" cy="494743"/>
      </dsp:txXfrm>
    </dsp:sp>
    <dsp:sp modelId="{1730F3B7-C2EC-4166-B74F-ECD7F96755DB}">
      <dsp:nvSpPr>
        <dsp:cNvPr id="0" name=""/>
        <dsp:cNvSpPr/>
      </dsp:nvSpPr>
      <dsp:spPr>
        <a:xfrm>
          <a:off x="3708633" y="271724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9E021-09BE-4A80-9092-C0FF2D082120}">
      <dsp:nvSpPr>
        <dsp:cNvPr id="0" name=""/>
        <dsp:cNvSpPr/>
      </dsp:nvSpPr>
      <dsp:spPr>
        <a:xfrm>
          <a:off x="3910876" y="2575995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Priorización de Procesos</a:t>
          </a:r>
          <a:endParaRPr lang="es-PE" sz="1600" kern="1200" dirty="0"/>
        </a:p>
      </dsp:txBody>
      <dsp:txXfrm>
        <a:off x="3910876" y="2575995"/>
        <a:ext cx="2686944" cy="494743"/>
      </dsp:txXfrm>
    </dsp:sp>
    <dsp:sp modelId="{A274FD29-F767-48F3-A4FC-04AE4C180467}">
      <dsp:nvSpPr>
        <dsp:cNvPr id="0" name=""/>
        <dsp:cNvSpPr/>
      </dsp:nvSpPr>
      <dsp:spPr>
        <a:xfrm>
          <a:off x="3708633" y="321198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0E184-336E-4459-84E9-08EA45A5AD7A}">
      <dsp:nvSpPr>
        <dsp:cNvPr id="0" name=""/>
        <dsp:cNvSpPr/>
      </dsp:nvSpPr>
      <dsp:spPr>
        <a:xfrm>
          <a:off x="3910876" y="307073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Priorización de Entidades</a:t>
          </a:r>
          <a:endParaRPr lang="es-PE" sz="1600" kern="1200" dirty="0"/>
        </a:p>
      </dsp:txBody>
      <dsp:txXfrm>
        <a:off x="3910876" y="3070738"/>
        <a:ext cx="2686944" cy="494743"/>
      </dsp:txXfrm>
    </dsp:sp>
    <dsp:sp modelId="{B750A184-F94F-4296-A392-2AA8DE7725A4}">
      <dsp:nvSpPr>
        <dsp:cNvPr id="0" name=""/>
        <dsp:cNvSpPr/>
      </dsp:nvSpPr>
      <dsp:spPr>
        <a:xfrm>
          <a:off x="3708633" y="3706731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058B1-3D80-4366-9B23-B05984237541}">
      <dsp:nvSpPr>
        <dsp:cNvPr id="0" name=""/>
        <dsp:cNvSpPr/>
      </dsp:nvSpPr>
      <dsp:spPr>
        <a:xfrm>
          <a:off x="3910876" y="356548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Descomposición Funcional</a:t>
          </a:r>
          <a:endParaRPr lang="es-PE" sz="1600" kern="1200" dirty="0"/>
        </a:p>
      </dsp:txBody>
      <dsp:txXfrm>
        <a:off x="3910876" y="3565481"/>
        <a:ext cx="2686944" cy="4947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4B4DE-7686-4B9F-B431-44B64EA7608B}">
      <dsp:nvSpPr>
        <dsp:cNvPr id="0" name=""/>
        <dsp:cNvSpPr/>
      </dsp:nvSpPr>
      <dsp:spPr>
        <a:xfrm>
          <a:off x="432054" y="504056"/>
          <a:ext cx="2742127" cy="1532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3EF2C-6E96-4E1F-89B7-D9FA067BFB33}">
      <dsp:nvSpPr>
        <dsp:cNvPr id="0" name=""/>
        <dsp:cNvSpPr/>
      </dsp:nvSpPr>
      <dsp:spPr>
        <a:xfrm>
          <a:off x="360040" y="576063"/>
          <a:ext cx="212250" cy="2122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E20E0-23D9-4B4F-9352-E5CCF8890C1A}">
      <dsp:nvSpPr>
        <dsp:cNvPr id="0" name=""/>
        <dsp:cNvSpPr/>
      </dsp:nvSpPr>
      <dsp:spPr>
        <a:xfrm>
          <a:off x="422563" y="0"/>
          <a:ext cx="6715713" cy="61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b="1" kern="1200" dirty="0" smtClean="0">
              <a:solidFill>
                <a:schemeClr val="tx1"/>
              </a:solidFill>
            </a:rPr>
            <a:t>Fuera del alcance</a:t>
          </a:r>
          <a:endParaRPr lang="es-PE" sz="3200" b="1" kern="1200" dirty="0">
            <a:solidFill>
              <a:schemeClr val="tx1"/>
            </a:solidFill>
          </a:endParaRPr>
        </a:p>
      </dsp:txBody>
      <dsp:txXfrm>
        <a:off x="422563" y="0"/>
        <a:ext cx="6715713" cy="610611"/>
      </dsp:txXfrm>
    </dsp:sp>
    <dsp:sp modelId="{42875882-0EF3-402F-943B-E3DF592D1DD9}">
      <dsp:nvSpPr>
        <dsp:cNvPr id="0" name=""/>
        <dsp:cNvSpPr/>
      </dsp:nvSpPr>
      <dsp:spPr>
        <a:xfrm>
          <a:off x="288033" y="1224135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056A9-9BB5-473E-9539-630B3E9CECE5}">
      <dsp:nvSpPr>
        <dsp:cNvPr id="0" name=""/>
        <dsp:cNvSpPr/>
      </dsp:nvSpPr>
      <dsp:spPr>
        <a:xfrm>
          <a:off x="648078" y="1089434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El modelamiento de los procesos que realiza los colegios de Fe y Alegría.</a:t>
          </a:r>
          <a:endParaRPr lang="es-PE" sz="1600" kern="1200" dirty="0"/>
        </a:p>
      </dsp:txBody>
      <dsp:txXfrm>
        <a:off x="648078" y="1089434"/>
        <a:ext cx="6245613" cy="494743"/>
      </dsp:txXfrm>
    </dsp:sp>
    <dsp:sp modelId="{F37C454F-6344-4720-B5D8-CEAEE95A1FC6}">
      <dsp:nvSpPr>
        <dsp:cNvPr id="0" name=""/>
        <dsp:cNvSpPr/>
      </dsp:nvSpPr>
      <dsp:spPr>
        <a:xfrm>
          <a:off x="255808" y="172775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2468C-1DCF-4CF5-AD81-105AAA1C763A}">
      <dsp:nvSpPr>
        <dsp:cNvPr id="0" name=""/>
        <dsp:cNvSpPr/>
      </dsp:nvSpPr>
      <dsp:spPr>
        <a:xfrm>
          <a:off x="612073" y="1512168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del Portafolio de Proyectos.</a:t>
          </a:r>
          <a:endParaRPr lang="es-PE" sz="1600" kern="1200" dirty="0"/>
        </a:p>
      </dsp:txBody>
      <dsp:txXfrm>
        <a:off x="612073" y="1512168"/>
        <a:ext cx="6245613" cy="494743"/>
      </dsp:txXfrm>
    </dsp:sp>
    <dsp:sp modelId="{822183EB-B099-4301-B32C-0B4CCDC18C6C}">
      <dsp:nvSpPr>
        <dsp:cNvPr id="0" name=""/>
        <dsp:cNvSpPr/>
      </dsp:nvSpPr>
      <dsp:spPr>
        <a:xfrm>
          <a:off x="252028" y="2232249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D7434-1400-42B4-B38D-C41C37B08967}">
      <dsp:nvSpPr>
        <dsp:cNvPr id="0" name=""/>
        <dsp:cNvSpPr/>
      </dsp:nvSpPr>
      <dsp:spPr>
        <a:xfrm>
          <a:off x="612073" y="2016222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 la Arquitectura de Aplicaciones de la Oficina Central de Fe y Alegría Perú.</a:t>
          </a:r>
          <a:endParaRPr lang="es-PE" sz="1600" kern="1200" dirty="0"/>
        </a:p>
      </dsp:txBody>
      <dsp:txXfrm>
        <a:off x="612073" y="2016222"/>
        <a:ext cx="6245613" cy="494743"/>
      </dsp:txXfrm>
    </dsp:sp>
    <dsp:sp modelId="{7C66430F-14DE-4364-95A9-57FE82E4741C}">
      <dsp:nvSpPr>
        <dsp:cNvPr id="0" name=""/>
        <dsp:cNvSpPr/>
      </dsp:nvSpPr>
      <dsp:spPr>
        <a:xfrm>
          <a:off x="252028" y="2736303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F0288-9018-4DA2-A2FB-5D0ADE94DD3A}">
      <dsp:nvSpPr>
        <dsp:cNvPr id="0" name=""/>
        <dsp:cNvSpPr/>
      </dsp:nvSpPr>
      <dsp:spPr>
        <a:xfrm>
          <a:off x="612073" y="2592286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 la Arquitectura de Redes de la Oficina Central de Fe y Alegría Perú. </a:t>
          </a:r>
          <a:endParaRPr lang="es-PE" sz="1600" kern="1200" dirty="0"/>
        </a:p>
      </dsp:txBody>
      <dsp:txXfrm>
        <a:off x="612073" y="2592286"/>
        <a:ext cx="6245613" cy="494743"/>
      </dsp:txXfrm>
    </dsp:sp>
    <dsp:sp modelId="{233DD330-7934-4B92-B540-8401D3230D61}">
      <dsp:nvSpPr>
        <dsp:cNvPr id="0" name=""/>
        <dsp:cNvSpPr/>
      </dsp:nvSpPr>
      <dsp:spPr>
        <a:xfrm>
          <a:off x="255808" y="321198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67A2A-ECFB-432F-8206-C3FBBC3FCDB1}">
      <dsp:nvSpPr>
        <dsp:cNvPr id="0" name=""/>
        <dsp:cNvSpPr/>
      </dsp:nvSpPr>
      <dsp:spPr>
        <a:xfrm>
          <a:off x="612073" y="3096346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 la Arquitectura de Datos de la Oficina Central de Fe y Alegría Perú. </a:t>
          </a:r>
          <a:endParaRPr lang="es-PE" sz="1600" kern="1200" dirty="0"/>
        </a:p>
      </dsp:txBody>
      <dsp:txXfrm>
        <a:off x="612073" y="3096346"/>
        <a:ext cx="6245613" cy="494743"/>
      </dsp:txXfrm>
    </dsp:sp>
    <dsp:sp modelId="{78ABEA58-6DDE-4617-9331-01F207FEA3E4}">
      <dsp:nvSpPr>
        <dsp:cNvPr id="0" name=""/>
        <dsp:cNvSpPr/>
      </dsp:nvSpPr>
      <dsp:spPr>
        <a:xfrm>
          <a:off x="255808" y="3706731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AA2E4-DB3C-4B1C-8168-2A327F2E7EE5}">
      <dsp:nvSpPr>
        <dsp:cNvPr id="0" name=""/>
        <dsp:cNvSpPr/>
      </dsp:nvSpPr>
      <dsp:spPr>
        <a:xfrm>
          <a:off x="540063" y="3569256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implementación de la Arquitectura Empresarial</a:t>
          </a:r>
          <a:endParaRPr lang="es-PE" sz="1600" kern="1200" dirty="0"/>
        </a:p>
      </dsp:txBody>
      <dsp:txXfrm>
        <a:off x="540063" y="3569256"/>
        <a:ext cx="6245613" cy="4947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819C7-E4FA-4255-A9ED-0D172A6AD77C}">
      <dsp:nvSpPr>
        <dsp:cNvPr id="0" name=""/>
        <dsp:cNvSpPr/>
      </dsp:nvSpPr>
      <dsp:spPr>
        <a:xfrm>
          <a:off x="1565" y="332516"/>
          <a:ext cx="585122" cy="58512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985E6-F3A3-46A6-A5D5-E4614A0914CC}">
      <dsp:nvSpPr>
        <dsp:cNvPr id="0" name=""/>
        <dsp:cNvSpPr/>
      </dsp:nvSpPr>
      <dsp:spPr>
        <a:xfrm>
          <a:off x="60077" y="391028"/>
          <a:ext cx="468097" cy="468097"/>
        </a:xfrm>
        <a:prstGeom prst="chord">
          <a:avLst>
            <a:gd name="adj1" fmla="val 1168272"/>
            <a:gd name="adj2" fmla="val 963172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20FA9-300A-45D0-9797-062242102421}">
      <dsp:nvSpPr>
        <dsp:cNvPr id="0" name=""/>
        <dsp:cNvSpPr/>
      </dsp:nvSpPr>
      <dsp:spPr>
        <a:xfrm>
          <a:off x="679758" y="970456"/>
          <a:ext cx="2488587" cy="2462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Zachman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PMBOK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BPMN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 dirty="0"/>
        </a:p>
      </dsp:txBody>
      <dsp:txXfrm>
        <a:off x="679758" y="970456"/>
        <a:ext cx="2488587" cy="2462388"/>
      </dsp:txXfrm>
    </dsp:sp>
    <dsp:sp modelId="{25787ECF-5BDD-4F6B-A818-72E463CFB5B9}">
      <dsp:nvSpPr>
        <dsp:cNvPr id="0" name=""/>
        <dsp:cNvSpPr/>
      </dsp:nvSpPr>
      <dsp:spPr>
        <a:xfrm>
          <a:off x="708588" y="332516"/>
          <a:ext cx="1730986" cy="585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b="1" kern="1200" dirty="0" smtClean="0"/>
            <a:t>Metodología</a:t>
          </a:r>
          <a:endParaRPr lang="es-PE" sz="1700" b="1" kern="1200" dirty="0"/>
        </a:p>
      </dsp:txBody>
      <dsp:txXfrm>
        <a:off x="708588" y="332516"/>
        <a:ext cx="1730986" cy="585122"/>
      </dsp:txXfrm>
    </dsp:sp>
    <dsp:sp modelId="{B256F04E-7B98-4DBF-A3A8-E9D39DB7F9A6}">
      <dsp:nvSpPr>
        <dsp:cNvPr id="0" name=""/>
        <dsp:cNvSpPr/>
      </dsp:nvSpPr>
      <dsp:spPr>
        <a:xfrm>
          <a:off x="2818400" y="336819"/>
          <a:ext cx="585122" cy="58512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C5B85-CBE9-4016-85A1-E146F429213A}">
      <dsp:nvSpPr>
        <dsp:cNvPr id="0" name=""/>
        <dsp:cNvSpPr/>
      </dsp:nvSpPr>
      <dsp:spPr>
        <a:xfrm>
          <a:off x="2876913" y="404317"/>
          <a:ext cx="468097" cy="468097"/>
        </a:xfrm>
        <a:prstGeom prst="chord">
          <a:avLst>
            <a:gd name="adj1" fmla="val 20431728"/>
            <a:gd name="adj2" fmla="val 11968272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C4E21-6E6C-4120-AC9C-B454FD7BE43F}">
      <dsp:nvSpPr>
        <dsp:cNvPr id="0" name=""/>
        <dsp:cNvSpPr/>
      </dsp:nvSpPr>
      <dsp:spPr>
        <a:xfrm>
          <a:off x="3240507" y="1052485"/>
          <a:ext cx="652010" cy="78335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300" kern="1200" dirty="0"/>
        </a:p>
      </dsp:txBody>
      <dsp:txXfrm>
        <a:off x="3240507" y="1052485"/>
        <a:ext cx="652010" cy="783359"/>
      </dsp:txXfrm>
    </dsp:sp>
    <dsp:sp modelId="{D3F4533E-C5A8-42D3-ACB3-6E1527741B3F}">
      <dsp:nvSpPr>
        <dsp:cNvPr id="0" name=""/>
        <dsp:cNvSpPr/>
      </dsp:nvSpPr>
      <dsp:spPr>
        <a:xfrm>
          <a:off x="3525419" y="336819"/>
          <a:ext cx="1730986" cy="585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b="1" kern="1200" dirty="0" smtClean="0"/>
            <a:t>Recursos</a:t>
          </a:r>
          <a:endParaRPr lang="es-PE" sz="1700" b="1" kern="1200" dirty="0"/>
        </a:p>
      </dsp:txBody>
      <dsp:txXfrm>
        <a:off x="3525419" y="336819"/>
        <a:ext cx="1730986" cy="585122"/>
      </dsp:txXfrm>
    </dsp:sp>
    <dsp:sp modelId="{42AD0B5E-A116-4D25-86FF-D47E48D52814}">
      <dsp:nvSpPr>
        <dsp:cNvPr id="0" name=""/>
        <dsp:cNvSpPr/>
      </dsp:nvSpPr>
      <dsp:spPr>
        <a:xfrm>
          <a:off x="5500184" y="39955"/>
          <a:ext cx="585122" cy="58512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7B4F8-BF2F-4EF4-9100-CE772F41564D}">
      <dsp:nvSpPr>
        <dsp:cNvPr id="0" name=""/>
        <dsp:cNvSpPr/>
      </dsp:nvSpPr>
      <dsp:spPr>
        <a:xfrm>
          <a:off x="5558696" y="98467"/>
          <a:ext cx="468097" cy="468097"/>
        </a:xfrm>
        <a:prstGeom prst="chord">
          <a:avLst>
            <a:gd name="adj1" fmla="val 16200000"/>
            <a:gd name="adj2" fmla="val 1620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5DFFB-3A29-4DF9-9052-5E32E659001B}">
      <dsp:nvSpPr>
        <dsp:cNvPr id="0" name=""/>
        <dsp:cNvSpPr/>
      </dsp:nvSpPr>
      <dsp:spPr>
        <a:xfrm>
          <a:off x="5616629" y="952525"/>
          <a:ext cx="2557324" cy="3712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Asesora:  Cecilia Villacorta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Horas: Lunes – Miércoles de 4 -7pm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Cliente: Oficina Central de Fe y Alegría Perú.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Horarios: Lunes a las 4 pm</a:t>
          </a:r>
          <a:br>
            <a:rPr lang="es-PE" sz="1800" kern="1200" dirty="0" smtClean="0"/>
          </a:br>
          <a:r>
            <a:rPr lang="es-PE" sz="1800" kern="1200" dirty="0" smtClean="0"/>
            <a:t>Entrevistados: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Responsables de cada área de la  Institución.</a:t>
          </a:r>
          <a:endParaRPr lang="es-PE" sz="1800" kern="1200" dirty="0"/>
        </a:p>
      </dsp:txBody>
      <dsp:txXfrm>
        <a:off x="5616629" y="952525"/>
        <a:ext cx="2557324" cy="3712543"/>
      </dsp:txXfrm>
    </dsp:sp>
    <dsp:sp modelId="{B5C69431-41B5-4FDE-A7F4-B3B7FDE4297E}">
      <dsp:nvSpPr>
        <dsp:cNvPr id="0" name=""/>
        <dsp:cNvSpPr/>
      </dsp:nvSpPr>
      <dsp:spPr>
        <a:xfrm>
          <a:off x="6207207" y="39955"/>
          <a:ext cx="1730986" cy="585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b="1" kern="1200" dirty="0" smtClean="0"/>
            <a:t>Asesoría &amp; Cliente</a:t>
          </a:r>
          <a:endParaRPr lang="es-PE" sz="1700" b="1" kern="1200" dirty="0"/>
        </a:p>
      </dsp:txBody>
      <dsp:txXfrm>
        <a:off x="6207207" y="39955"/>
        <a:ext cx="1730986" cy="5851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11A1-AF44-4B66-A9D5-7922CAECB9F6}">
      <dsp:nvSpPr>
        <dsp:cNvPr id="0" name=""/>
        <dsp:cNvSpPr/>
      </dsp:nvSpPr>
      <dsp:spPr>
        <a:xfrm>
          <a:off x="1268625" y="0"/>
          <a:ext cx="1392022" cy="7733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Alto Impacto</a:t>
          </a:r>
          <a:endParaRPr lang="es-PE" sz="2000" b="1" kern="1200" dirty="0"/>
        </a:p>
      </dsp:txBody>
      <dsp:txXfrm>
        <a:off x="1291276" y="22651"/>
        <a:ext cx="1346720" cy="728044"/>
      </dsp:txXfrm>
    </dsp:sp>
    <dsp:sp modelId="{D158DAC9-1D5B-4373-83D7-B822BD23D2F2}">
      <dsp:nvSpPr>
        <dsp:cNvPr id="0" name=""/>
        <dsp:cNvSpPr/>
      </dsp:nvSpPr>
      <dsp:spPr>
        <a:xfrm>
          <a:off x="3279325" y="0"/>
          <a:ext cx="1392022" cy="7733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Menor Impacto</a:t>
          </a:r>
          <a:endParaRPr lang="es-PE" sz="2000" b="1" kern="1200" dirty="0"/>
        </a:p>
      </dsp:txBody>
      <dsp:txXfrm>
        <a:off x="3301976" y="22651"/>
        <a:ext cx="1346720" cy="728044"/>
      </dsp:txXfrm>
    </dsp:sp>
    <dsp:sp modelId="{09BE59EE-20F1-4082-A4C3-CFB57CF68620}">
      <dsp:nvSpPr>
        <dsp:cNvPr id="0" name=""/>
        <dsp:cNvSpPr/>
      </dsp:nvSpPr>
      <dsp:spPr>
        <a:xfrm>
          <a:off x="2679982" y="3286720"/>
          <a:ext cx="580009" cy="580009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7B1E9-4338-4157-8F99-92A99BD80AB4}">
      <dsp:nvSpPr>
        <dsp:cNvPr id="0" name=""/>
        <dsp:cNvSpPr/>
      </dsp:nvSpPr>
      <dsp:spPr>
        <a:xfrm rot="21360000">
          <a:off x="1229427" y="3038179"/>
          <a:ext cx="3481119" cy="24342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A1AD0-B797-4AAA-9943-4E172C9457B3}">
      <dsp:nvSpPr>
        <dsp:cNvPr id="0" name=""/>
        <dsp:cNvSpPr/>
      </dsp:nvSpPr>
      <dsp:spPr>
        <a:xfrm rot="21360000">
          <a:off x="1209520" y="2059438"/>
          <a:ext cx="1432899" cy="10161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Riesgo2</a:t>
          </a:r>
          <a:endParaRPr lang="es-PE" sz="2600" kern="1200" dirty="0"/>
        </a:p>
      </dsp:txBody>
      <dsp:txXfrm>
        <a:off x="1259124" y="2109042"/>
        <a:ext cx="1333691" cy="916931"/>
      </dsp:txXfrm>
    </dsp:sp>
    <dsp:sp modelId="{4876A0D2-80D1-459B-9E63-3D89B29B13F3}">
      <dsp:nvSpPr>
        <dsp:cNvPr id="0" name=""/>
        <dsp:cNvSpPr/>
      </dsp:nvSpPr>
      <dsp:spPr>
        <a:xfrm rot="21360000">
          <a:off x="1132185" y="1007688"/>
          <a:ext cx="1432899" cy="10161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1</a:t>
          </a:r>
          <a:endParaRPr lang="es-PE" sz="2600" kern="1200" dirty="0"/>
        </a:p>
      </dsp:txBody>
      <dsp:txXfrm>
        <a:off x="1181789" y="1057292"/>
        <a:ext cx="1333691" cy="916931"/>
      </dsp:txXfrm>
    </dsp:sp>
    <dsp:sp modelId="{9242B7E2-CE48-4657-A1AB-C8B16C609C64}">
      <dsp:nvSpPr>
        <dsp:cNvPr id="0" name=""/>
        <dsp:cNvSpPr/>
      </dsp:nvSpPr>
      <dsp:spPr>
        <a:xfrm rot="21360000">
          <a:off x="3200886" y="1920236"/>
          <a:ext cx="1432899" cy="101613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3</a:t>
          </a:r>
          <a:endParaRPr lang="es-PE" sz="2600" kern="1200" dirty="0"/>
        </a:p>
      </dsp:txBody>
      <dsp:txXfrm>
        <a:off x="3250490" y="1969840"/>
        <a:ext cx="1333691" cy="9169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1554" y="214416"/>
          <a:ext cx="2020687" cy="827568"/>
        </a:xfrm>
        <a:prstGeom prst="chevron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1</a:t>
          </a:r>
          <a:endParaRPr lang="es-PE" sz="3000" b="1" kern="1200" dirty="0"/>
        </a:p>
      </dsp:txBody>
      <dsp:txXfrm>
        <a:off x="415338" y="214416"/>
        <a:ext cx="1193119" cy="827568"/>
      </dsp:txXfrm>
    </dsp:sp>
    <dsp:sp modelId="{2CA60F9B-8AAF-4DC9-B371-F6896AEC6247}">
      <dsp:nvSpPr>
        <dsp:cNvPr id="0" name=""/>
        <dsp:cNvSpPr/>
      </dsp:nvSpPr>
      <dsp:spPr>
        <a:xfrm>
          <a:off x="1818640" y="220997"/>
          <a:ext cx="2036019" cy="814407"/>
        </a:xfrm>
        <a:prstGeom prst="chevron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2</a:t>
          </a:r>
          <a:endParaRPr lang="es-PE" sz="3000" b="1" kern="1200" dirty="0"/>
        </a:p>
      </dsp:txBody>
      <dsp:txXfrm>
        <a:off x="2225844" y="220997"/>
        <a:ext cx="1221612" cy="814407"/>
      </dsp:txXfrm>
    </dsp:sp>
    <dsp:sp modelId="{6B4C83E2-C549-4B59-B893-CCC90611DF8C}">
      <dsp:nvSpPr>
        <dsp:cNvPr id="0" name=""/>
        <dsp:cNvSpPr/>
      </dsp:nvSpPr>
      <dsp:spPr>
        <a:xfrm>
          <a:off x="3651058" y="220997"/>
          <a:ext cx="2036019" cy="814407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3</a:t>
          </a:r>
          <a:endParaRPr lang="es-PE" sz="3000" b="1" kern="1200" dirty="0"/>
        </a:p>
      </dsp:txBody>
      <dsp:txXfrm>
        <a:off x="4058262" y="220997"/>
        <a:ext cx="1221612" cy="8144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3354" y="542969"/>
          <a:ext cx="2005113" cy="802045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4</a:t>
          </a:r>
          <a:endParaRPr lang="es-PE" sz="3000" b="1" kern="1200" dirty="0"/>
        </a:p>
      </dsp:txBody>
      <dsp:txXfrm>
        <a:off x="404377" y="542969"/>
        <a:ext cx="1203068" cy="802045"/>
      </dsp:txXfrm>
    </dsp:sp>
    <dsp:sp modelId="{2CA60F9B-8AAF-4DC9-B371-F6896AEC6247}">
      <dsp:nvSpPr>
        <dsp:cNvPr id="0" name=""/>
        <dsp:cNvSpPr/>
      </dsp:nvSpPr>
      <dsp:spPr>
        <a:xfrm>
          <a:off x="1807956" y="542969"/>
          <a:ext cx="2005113" cy="802045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5</a:t>
          </a:r>
          <a:endParaRPr lang="es-PE" sz="3000" b="1" kern="1200" dirty="0"/>
        </a:p>
      </dsp:txBody>
      <dsp:txXfrm>
        <a:off x="2208979" y="542969"/>
        <a:ext cx="1203068" cy="802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B5396-5BD2-4C54-B49C-6E8616EF0D1C}" type="datetimeFigureOut">
              <a:rPr lang="es-PE" smtClean="0"/>
              <a:t>21/09/2011</a:t>
            </a:fld>
            <a:endParaRPr lang="es-P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2102-257E-4A9F-9C46-4F95973AD223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6463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Las siguientes diapositivas</a:t>
            </a:r>
            <a:r>
              <a:rPr lang="es-ES" baseline="0" dirty="0" smtClean="0"/>
              <a:t> muestran distintos ejemplos de escalas de tiempo con elementos gráficos SmartArt.</a:t>
            </a:r>
            <a:endParaRPr lang="es-ES" dirty="0" smtClean="0"/>
          </a:p>
          <a:p>
            <a:r>
              <a:rPr lang="es-ES" dirty="0" smtClean="0"/>
              <a:t>Incluya una escala de tiempo del proyecto, donde se indiquen claramente los hitos y</a:t>
            </a:r>
            <a:r>
              <a:rPr lang="es-ES" baseline="0" dirty="0" smtClean="0"/>
              <a:t> fechas importantes, </a:t>
            </a:r>
            <a:r>
              <a:rPr lang="es-ES" dirty="0" smtClean="0"/>
              <a:t>y resalte dónde se encuentra el proyecto en este momento.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10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21/09/2011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6193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21/09/2011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5561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21/09/2011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5299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21/09/2011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1070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21/09/2011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6343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21/09/2011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2468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21/09/2011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1525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21/09/2011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2413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21/09/2011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5880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21/09/2011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79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21/09/2011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2635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C3FE2-8E2D-4F64-A71F-BE28A2FAFC5E}" type="datetimeFigureOut">
              <a:rPr lang="es-PE" smtClean="0"/>
              <a:t>21/09/2011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558F1-967E-4DE5-B4D7-69A0C221C0C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5141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slideLayout" Target="../slideLayouts/slideLayout6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tags" Target="../tags/tag1.xml"/><Relationship Id="rId16" Type="http://schemas.microsoft.com/office/2007/relationships/diagramDrawing" Target="../diagrams/drawing9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3.jpg"/><Relationship Id="rId11" Type="http://schemas.microsoft.com/office/2007/relationships/diagramDrawing" Target="../diagrams/drawing8.xml"/><Relationship Id="rId5" Type="http://schemas.openxmlformats.org/officeDocument/2006/relationships/image" Target="../media/image4.jpg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notesSlide" Target="../notesSlides/notesSlide1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16.jpeg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21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jpg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jp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Relationship Id="rId1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image" Target="../media/image7.gif"/><Relationship Id="rId4" Type="http://schemas.openxmlformats.org/officeDocument/2006/relationships/diagramData" Target="../diagrams/data6.xml"/><Relationship Id="rId9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38492" y="2564904"/>
            <a:ext cx="8798004" cy="1224136"/>
          </a:xfrm>
          <a:prstGeom prst="rect">
            <a:avLst/>
          </a:prstGeom>
          <a:solidFill>
            <a:srgbClr val="497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140" y="2744924"/>
            <a:ext cx="8892480" cy="864096"/>
          </a:xfrm>
        </p:spPr>
        <p:txBody>
          <a:bodyPr>
            <a:noAutofit/>
          </a:bodyPr>
          <a:lstStyle/>
          <a:p>
            <a:pPr algn="l"/>
            <a:r>
              <a:rPr lang="es-PE" sz="3000" b="1" dirty="0" smtClean="0">
                <a:solidFill>
                  <a:schemeClr val="bg1"/>
                </a:solidFill>
                <a:cs typeface="Times New Roman" pitchFamily="18" charset="0"/>
              </a:rPr>
              <a:t>ARQUITECTURA DE NEGOCIOS DE LA OFICINA CENTRAL DE FE Y ALEGRÍA PERÚ</a:t>
            </a:r>
            <a:r>
              <a:rPr lang="es-PE" sz="3600" dirty="0" smtClean="0">
                <a:solidFill>
                  <a:schemeClr val="bg1"/>
                </a:solidFill>
                <a:cs typeface="Times New Roman" pitchFamily="18" charset="0"/>
              </a:rPr>
              <a:t/>
            </a:r>
            <a:br>
              <a:rPr lang="es-PE" sz="3600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s-PE" sz="2400" dirty="0" smtClean="0">
                <a:solidFill>
                  <a:schemeClr val="bg1"/>
                </a:solidFill>
                <a:cs typeface="Times New Roman" pitchFamily="18" charset="0"/>
              </a:rPr>
              <a:t>ANOCFAP</a:t>
            </a:r>
            <a:endParaRPr lang="es-PE" sz="2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3933056"/>
            <a:ext cx="8424936" cy="2808312"/>
          </a:xfrm>
        </p:spPr>
        <p:txBody>
          <a:bodyPr>
            <a:normAutofit/>
          </a:bodyPr>
          <a:lstStyle/>
          <a:p>
            <a:pPr algn="l"/>
            <a:r>
              <a:rPr lang="es-PE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Taller </a:t>
            </a:r>
            <a:r>
              <a:rPr lang="es-PE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de Proyectos </a:t>
            </a:r>
            <a:r>
              <a:rPr lang="es-PE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2: </a:t>
            </a:r>
            <a:r>
              <a:rPr lang="es-PE" sz="20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2011-02 </a:t>
            </a:r>
            <a:endParaRPr lang="es-PE" sz="2000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l"/>
            <a:endParaRPr lang="es-PE" sz="2000" b="1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r"/>
            <a:r>
              <a:rPr lang="es-PE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Miércoles 21 de Septiembre </a:t>
            </a:r>
            <a:r>
              <a:rPr lang="es-PE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del </a:t>
            </a:r>
            <a:r>
              <a:rPr lang="es-PE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2011, Semana 6</a:t>
            </a:r>
          </a:p>
          <a:p>
            <a:pPr algn="l"/>
            <a:endParaRPr lang="es-PE" sz="2000" b="1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l"/>
            <a:r>
              <a:rPr lang="es-PE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Equipo de Proyecto: </a:t>
            </a:r>
          </a:p>
          <a:p>
            <a:pPr algn="l"/>
            <a:r>
              <a:rPr lang="es-PE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Ramos Ramírez, José Fernando (Jefe </a:t>
            </a:r>
            <a:r>
              <a:rPr lang="es-PE" sz="20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de </a:t>
            </a:r>
            <a:r>
              <a:rPr lang="es-PE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Proyecto) - 200710478</a:t>
            </a:r>
            <a:endParaRPr lang="es-PE" sz="2000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l"/>
            <a:r>
              <a:rPr lang="es-PE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Rios Sarmiento, Susan Pamela - 200712032</a:t>
            </a:r>
            <a:endParaRPr lang="es-PE" sz="2000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endParaRPr lang="es-PE" sz="1800" dirty="0">
              <a:solidFill>
                <a:schemeClr val="bg1"/>
              </a:solidFill>
              <a:cs typeface="Times New Roman" pitchFamily="18" charset="0"/>
            </a:endParaRPr>
          </a:p>
          <a:p>
            <a:endParaRPr lang="es-PE" sz="4000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4" y="188640"/>
            <a:ext cx="1885236" cy="527136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2" y="908720"/>
            <a:ext cx="2357196" cy="936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158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979" y="188640"/>
            <a:ext cx="6100147" cy="914400"/>
          </a:xfrm>
        </p:spPr>
        <p:txBody>
          <a:bodyPr anchor="t">
            <a:no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7 - CRONOGRAMA</a:t>
            </a:r>
            <a:endParaRPr lang="es-ES" b="1" dirty="0">
              <a:solidFill>
                <a:schemeClr val="bg1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6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" y="6381328"/>
            <a:ext cx="1171071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409838199"/>
              </p:ext>
            </p:extLst>
          </p:nvPr>
        </p:nvGraphicFramePr>
        <p:xfrm>
          <a:off x="1115615" y="1308502"/>
          <a:ext cx="5688632" cy="1256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2828867526"/>
              </p:ext>
            </p:extLst>
          </p:nvPr>
        </p:nvGraphicFramePr>
        <p:xfrm>
          <a:off x="5061548" y="3661121"/>
          <a:ext cx="3816424" cy="188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989330" y="2492896"/>
            <a:ext cx="19264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Contabilidad y </a:t>
            </a:r>
            <a:r>
              <a:rPr lang="es-PE" sz="1600" dirty="0" smtClean="0"/>
              <a:t>Presupuestos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</a:t>
            </a:r>
            <a:r>
              <a:rPr lang="es-PE" sz="1600" dirty="0" smtClean="0"/>
              <a:t>Abastecimiento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 Obras </a:t>
            </a:r>
            <a:r>
              <a:rPr lang="es-PE" sz="1600" dirty="0" smtClean="0"/>
              <a:t>Civiles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Control de Pagos</a:t>
            </a:r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034477" y="5122058"/>
            <a:ext cx="212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Procesos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969761" y="5149023"/>
            <a:ext cx="1922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</a:t>
            </a:r>
            <a:r>
              <a:rPr lang="es-PE" sz="1600" b="1" dirty="0" smtClean="0"/>
              <a:t>Negocios</a:t>
            </a:r>
            <a:endParaRPr lang="es-PE" sz="1600" b="1" dirty="0"/>
          </a:p>
          <a:p>
            <a:endParaRPr lang="es-PE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131840" y="2514275"/>
            <a:ext cx="178578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Educación </a:t>
            </a:r>
            <a:r>
              <a:rPr lang="es-PE" sz="1600" dirty="0" smtClean="0"/>
              <a:t>Rural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Recursos Humanos</a:t>
            </a:r>
          </a:p>
          <a:p>
            <a:pPr marL="0" lvl="1"/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917620" y="2492896"/>
            <a:ext cx="29667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 smtClean="0"/>
              <a:t>Actualización  </a:t>
            </a:r>
            <a:r>
              <a:rPr lang="es-PE" sz="1600" b="1" dirty="0"/>
              <a:t>de </a:t>
            </a:r>
            <a:r>
              <a:rPr lang="es-PE" sz="1600" b="1" dirty="0" smtClean="0"/>
              <a:t>Procesos del Proyecto “Modelo de Negocios Empresarial de la Oficina Central Fe y Alegría”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08401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80528" y="202630"/>
            <a:ext cx="8229600" cy="994122"/>
          </a:xfrm>
        </p:spPr>
        <p:txBody>
          <a:bodyPr anchor="t">
            <a:no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8 - TRABAJO ALCANZADO</a:t>
            </a:r>
            <a:endParaRPr lang="es-ES" b="1" dirty="0">
              <a:solidFill>
                <a:schemeClr val="bg1"/>
              </a:solidFill>
              <a:latin typeface="+mn-lt"/>
              <a:cs typeface="Times New Roman" pitchFamily="18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066644"/>
              </p:ext>
            </p:extLst>
          </p:nvPr>
        </p:nvGraphicFramePr>
        <p:xfrm>
          <a:off x="1691680" y="1340768"/>
          <a:ext cx="6192688" cy="5226650"/>
        </p:xfrm>
        <a:graphic>
          <a:graphicData uri="http://schemas.openxmlformats.org/drawingml/2006/table">
            <a:tbl>
              <a:tblPr/>
              <a:tblGrid>
                <a:gridCol w="3600400"/>
                <a:gridCol w="1296144"/>
                <a:gridCol w="1296144"/>
              </a:tblGrid>
              <a:tr h="2581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2011-1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2011-2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258106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b"/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CANTIDAD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Modelados en 100%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 ANTERIOR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2523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CANTIDAD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diagramados</a:t>
                      </a:r>
                      <a:endParaRPr lang="es-P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a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sin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ARQUITECTURA DE NEGOCIOS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CANTIDAD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Macroprocesos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95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8904" y="116632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>
                <a:solidFill>
                  <a:schemeClr val="bg1"/>
                </a:solidFill>
              </a:rPr>
              <a:t>9 - CONCLUSIONES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043609" y="1772816"/>
            <a:ext cx="65527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ES" sz="2000" b="1" dirty="0" smtClean="0"/>
              <a:t>Se cumplieron los Objetivos Específicos:</a:t>
            </a:r>
          </a:p>
          <a:p>
            <a:pPr lvl="1"/>
            <a:endParaRPr lang="es-ES" sz="2000" b="1" dirty="0" smtClean="0"/>
          </a:p>
          <a:p>
            <a:pPr lvl="1"/>
            <a:endParaRPr lang="es-ES" sz="2000" b="1" dirty="0" smtClean="0"/>
          </a:p>
          <a:p>
            <a:pPr lvl="1" algn="just"/>
            <a:r>
              <a:rPr lang="es-ES" sz="2000" b="1" dirty="0" smtClean="0"/>
              <a:t>OE1: </a:t>
            </a:r>
            <a:r>
              <a:rPr lang="es-ES" sz="2000" dirty="0" smtClean="0"/>
              <a:t>Completar </a:t>
            </a:r>
            <a:r>
              <a:rPr lang="es-ES" sz="2000" dirty="0"/>
              <a:t>el modelado de los Macroprocesos de Gestión de Abastecimiento, Contabilidad y Presupuestos; y Gestión de Obras Civiles</a:t>
            </a:r>
            <a:r>
              <a:rPr lang="es-ES" sz="2000" dirty="0" smtClean="0"/>
              <a:t>.</a:t>
            </a:r>
          </a:p>
          <a:p>
            <a:pPr marL="800100" lvl="1" indent="-342900" algn="just">
              <a:buFont typeface="Wingdings" pitchFamily="2" charset="2"/>
              <a:buChar char="Ø"/>
            </a:pPr>
            <a:endParaRPr lang="es-ES" sz="2000" dirty="0" smtClean="0"/>
          </a:p>
          <a:p>
            <a:pPr lvl="1" algn="just"/>
            <a:r>
              <a:rPr lang="es-ES" sz="2000" b="1" dirty="0" smtClean="0"/>
              <a:t>OE2: </a:t>
            </a:r>
            <a:r>
              <a:rPr lang="es-ES" sz="2000" dirty="0" smtClean="0"/>
              <a:t>Realizar </a:t>
            </a:r>
            <a:r>
              <a:rPr lang="es-ES" sz="2000" dirty="0"/>
              <a:t>el modelado de los Macroprocesos de Gestión de Recursos Humanos, Gestión de Control de Pagos y Gestión de  Educación Rural</a:t>
            </a:r>
            <a:r>
              <a:rPr lang="es-ES" sz="2000" dirty="0" smtClean="0"/>
              <a:t>.</a:t>
            </a: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54910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860" y="4023062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730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8904" y="116632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>
                <a:solidFill>
                  <a:schemeClr val="bg1"/>
                </a:solidFill>
              </a:rPr>
              <a:t>9 - CONCLUSIONES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043609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1026" name="Picture 2" descr="D:\Documents and Settings\Jose\Escritorio\Actas Ciclo 2011-2\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6" r="6884" b="16957"/>
          <a:stretch/>
        </p:blipFill>
        <p:spPr bwMode="auto">
          <a:xfrm>
            <a:off x="1548656" y="2204864"/>
            <a:ext cx="2757714" cy="402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ocuments and Settings\Jose\Escritorio\Actas Ciclo 2011-2\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9" t="9599" r="7470" b="62837"/>
          <a:stretch/>
        </p:blipFill>
        <p:spPr bwMode="auto">
          <a:xfrm>
            <a:off x="4581277" y="2931057"/>
            <a:ext cx="4010046" cy="196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455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8904" y="116632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>
                <a:solidFill>
                  <a:schemeClr val="bg1"/>
                </a:solidFill>
              </a:rPr>
              <a:t>9 - CONCLUSIONES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043609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2051" name="Picture 3" descr="D:\Documents and Settings\Jose\Escritorio\Actas Ciclo 2011-2\3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6" t="2652" r="7573" b="13583"/>
          <a:stretch/>
        </p:blipFill>
        <p:spPr bwMode="auto">
          <a:xfrm>
            <a:off x="1331640" y="1884894"/>
            <a:ext cx="3149253" cy="449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ocuments and Settings\Jose\Escritorio\Actas Ciclo 2011-2\4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3" t="9701" r="7490" b="34254"/>
          <a:stretch/>
        </p:blipFill>
        <p:spPr bwMode="auto">
          <a:xfrm>
            <a:off x="4732019" y="2348880"/>
            <a:ext cx="3817191" cy="368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980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8904" y="116632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>
                <a:solidFill>
                  <a:schemeClr val="bg1"/>
                </a:solidFill>
              </a:rPr>
              <a:t>9 - CONCLUSIONES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043609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3074" name="Picture 2" descr="D:\Documents and Settings\Jose\Escritorio\Actas Ciclo 2011-2\5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9" t="2829" r="6477" b="14887"/>
          <a:stretch/>
        </p:blipFill>
        <p:spPr bwMode="auto">
          <a:xfrm>
            <a:off x="1116757" y="1858366"/>
            <a:ext cx="2951187" cy="406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Documents and Settings\Jose\Escritorio\Actas Ciclo 2011-2\6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5" t="9230" r="7629" b="19234"/>
          <a:stretch/>
        </p:blipFill>
        <p:spPr bwMode="auto">
          <a:xfrm>
            <a:off x="5220072" y="1484784"/>
            <a:ext cx="2998204" cy="371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Documents and Settings\Jose\Escritorio\Actas Ciclo 2011-2\7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8" t="11645" r="6975" b="74230"/>
          <a:stretch/>
        </p:blipFill>
        <p:spPr bwMode="auto">
          <a:xfrm>
            <a:off x="4562109" y="5373216"/>
            <a:ext cx="4114347" cy="99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054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8904" y="116632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>
                <a:solidFill>
                  <a:schemeClr val="bg1"/>
                </a:solidFill>
              </a:rPr>
              <a:t>Actas de Aceptación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2" name="2 Marcador de contenido"/>
          <p:cNvSpPr>
            <a:spLocks noGrp="1"/>
          </p:cNvSpPr>
          <p:nvPr>
            <p:ph idx="1"/>
          </p:nvPr>
        </p:nvSpPr>
        <p:spPr>
          <a:xfrm>
            <a:off x="5550158" y="2952328"/>
            <a:ext cx="3060056" cy="1584176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Obras Civiles</a:t>
            </a:r>
            <a:endParaRPr lang="es-PE" sz="2000" dirty="0"/>
          </a:p>
        </p:txBody>
      </p:sp>
      <p:pic>
        <p:nvPicPr>
          <p:cNvPr id="14" name="Picture 2" descr="D:\Documents and Settings\Jose\Escritorio\Actas de Aceptacion\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6" t="4197" r="8733" b="16347"/>
          <a:stretch/>
        </p:blipFill>
        <p:spPr bwMode="auto">
          <a:xfrm>
            <a:off x="755576" y="1242281"/>
            <a:ext cx="3930486" cy="535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Rectángulo redondeado"/>
          <p:cNvSpPr/>
          <p:nvPr/>
        </p:nvSpPr>
        <p:spPr>
          <a:xfrm>
            <a:off x="5550158" y="2880320"/>
            <a:ext cx="3096344" cy="165618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18596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8904" y="116632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>
                <a:solidFill>
                  <a:schemeClr val="bg1"/>
                </a:solidFill>
              </a:rPr>
              <a:t>Actas de Aceptación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8" name="7 Rectángulo redondeado"/>
          <p:cNvSpPr/>
          <p:nvPr/>
        </p:nvSpPr>
        <p:spPr>
          <a:xfrm>
            <a:off x="5508104" y="4869160"/>
            <a:ext cx="3133720" cy="151216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5473471" y="4799161"/>
            <a:ext cx="3168353" cy="1582167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Abastecimiento</a:t>
            </a:r>
            <a:endParaRPr lang="es-PE" sz="2000" dirty="0"/>
          </a:p>
        </p:txBody>
      </p:sp>
      <p:pic>
        <p:nvPicPr>
          <p:cNvPr id="10" name="Picture 4" descr="D:\Documents and Settings\Jose\Escritorio\Actas de Aceptacion\2_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4" t="3821" r="8126" b="77021"/>
          <a:stretch/>
        </p:blipFill>
        <p:spPr bwMode="auto">
          <a:xfrm>
            <a:off x="4798068" y="2708920"/>
            <a:ext cx="4094412" cy="133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D:\Documents and Settings\Jose\Escritorio\Actas de Aceptacion\2_1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0" t="4885" r="8121" b="16065"/>
          <a:stretch/>
        </p:blipFill>
        <p:spPr bwMode="auto">
          <a:xfrm>
            <a:off x="755576" y="1196752"/>
            <a:ext cx="3888432" cy="521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524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8904" y="116632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>
                <a:solidFill>
                  <a:schemeClr val="bg1"/>
                </a:solidFill>
              </a:rPr>
              <a:t>Actas de Aceptación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12" name="Picture 3" descr="D:\Documents and Settings\Jose\Escritorio\Actas de Aceptacion\3_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1" t="3468" r="6372" b="14943"/>
          <a:stretch/>
        </p:blipFill>
        <p:spPr bwMode="auto">
          <a:xfrm>
            <a:off x="741928" y="1196752"/>
            <a:ext cx="3948515" cy="52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13 Rectángulo redondeado"/>
          <p:cNvSpPr/>
          <p:nvPr/>
        </p:nvSpPr>
        <p:spPr>
          <a:xfrm>
            <a:off x="4954904" y="3975656"/>
            <a:ext cx="3203848" cy="158417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2 Marcador de contenido"/>
          <p:cNvSpPr>
            <a:spLocks noGrp="1"/>
          </p:cNvSpPr>
          <p:nvPr>
            <p:ph idx="1"/>
          </p:nvPr>
        </p:nvSpPr>
        <p:spPr>
          <a:xfrm>
            <a:off x="4788024" y="4077072"/>
            <a:ext cx="3312368" cy="1512168"/>
          </a:xfrm>
        </p:spPr>
        <p:txBody>
          <a:bodyPr>
            <a:normAutofit lnSpcReduction="10000"/>
          </a:bodyPr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Control de Pagos</a:t>
            </a:r>
            <a:endParaRPr lang="es-PE" sz="2000" dirty="0"/>
          </a:p>
        </p:txBody>
      </p:sp>
      <p:pic>
        <p:nvPicPr>
          <p:cNvPr id="16" name="Picture 2" descr="D:\Documents and Settings\Jose\Escritorio\Actas de Aceptacion\3_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4" t="3468" r="7332" b="77657"/>
          <a:stretch/>
        </p:blipFill>
        <p:spPr bwMode="auto">
          <a:xfrm>
            <a:off x="4954904" y="2103448"/>
            <a:ext cx="3963738" cy="124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436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8904" y="116632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>
                <a:solidFill>
                  <a:schemeClr val="bg1"/>
                </a:solidFill>
              </a:rPr>
              <a:t>Actas de Aceptación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12" name="Picture 3" descr="D:\Documents and Settings\Jose\Escritorio\Actas de Aceptacion\3_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1" t="3468" r="6372" b="14943"/>
          <a:stretch/>
        </p:blipFill>
        <p:spPr bwMode="auto">
          <a:xfrm>
            <a:off x="741928" y="1196752"/>
            <a:ext cx="3948515" cy="52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13 Rectángulo redondeado"/>
          <p:cNvSpPr/>
          <p:nvPr/>
        </p:nvSpPr>
        <p:spPr>
          <a:xfrm>
            <a:off x="4954904" y="3975656"/>
            <a:ext cx="3203848" cy="158417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2 Marcador de contenido"/>
          <p:cNvSpPr>
            <a:spLocks noGrp="1"/>
          </p:cNvSpPr>
          <p:nvPr>
            <p:ph idx="1"/>
          </p:nvPr>
        </p:nvSpPr>
        <p:spPr>
          <a:xfrm>
            <a:off x="4788024" y="4077072"/>
            <a:ext cx="3312368" cy="1512168"/>
          </a:xfrm>
        </p:spPr>
        <p:txBody>
          <a:bodyPr>
            <a:normAutofit lnSpcReduction="10000"/>
          </a:bodyPr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Control de Pagos</a:t>
            </a:r>
            <a:endParaRPr lang="es-PE" sz="2000" dirty="0"/>
          </a:p>
        </p:txBody>
      </p:sp>
      <p:pic>
        <p:nvPicPr>
          <p:cNvPr id="16" name="Picture 2" descr="D:\Documents and Settings\Jose\Escritorio\Actas de Aceptacion\3_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4" t="3468" r="7332" b="77657"/>
          <a:stretch/>
        </p:blipFill>
        <p:spPr bwMode="auto">
          <a:xfrm>
            <a:off x="4954904" y="2103448"/>
            <a:ext cx="3963738" cy="124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96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7808" y="120092"/>
            <a:ext cx="8229600" cy="1143000"/>
          </a:xfrm>
        </p:spPr>
        <p:txBody>
          <a:bodyPr/>
          <a:lstStyle/>
          <a:p>
            <a:r>
              <a:rPr lang="es-PE" b="1" dirty="0" smtClean="0">
                <a:solidFill>
                  <a:schemeClr val="bg1"/>
                </a:solidFill>
              </a:rPr>
              <a:t>AGENDA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340768"/>
            <a:ext cx="7776864" cy="5256584"/>
          </a:xfrm>
          <a:noFill/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Necesidades Detectadas 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Identificación del Proceso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Objetivos del proyecto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s-PE" sz="1800" dirty="0" smtClean="0"/>
              <a:t>Objetivos específicos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s-PE" sz="1800" dirty="0" smtClean="0"/>
              <a:t>Indicadores de éxito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Alcance vs. Fuera de Alcance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Estrategia de Trabajo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Riesgos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Cronograma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Trabajo Alcanzado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Conclusiones</a:t>
            </a:r>
            <a:endParaRPr lang="es-PE" sz="18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76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8904" y="116632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>
                <a:solidFill>
                  <a:schemeClr val="bg1"/>
                </a:solidFill>
              </a:rPr>
              <a:t>Actas de Aceptación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1121988" y="2996952"/>
            <a:ext cx="3240360" cy="172819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 bwMode="auto">
          <a:xfrm>
            <a:off x="926455" y="3020250"/>
            <a:ext cx="3600401" cy="156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Font typeface="Wingdings 2" pitchFamily="18" charset="2"/>
              <a:buNone/>
            </a:pPr>
            <a:r>
              <a:rPr lang="en-US" sz="2000" dirty="0" smtClean="0"/>
              <a:t>Macroproceso de </a:t>
            </a:r>
          </a:p>
          <a:p>
            <a:pPr marL="119062" indent="0" algn="ctr">
              <a:buFont typeface="Wingdings 2" pitchFamily="18" charset="2"/>
              <a:buNone/>
            </a:pPr>
            <a:r>
              <a:rPr lang="es-PE" sz="2000" dirty="0" smtClean="0"/>
              <a:t>Contabilidad y Presupuestos</a:t>
            </a:r>
            <a:endParaRPr lang="es-PE" sz="2000" dirty="0"/>
          </a:p>
        </p:txBody>
      </p:sp>
      <p:pic>
        <p:nvPicPr>
          <p:cNvPr id="13" name="Picture 2" descr="D:\Documents and Settings\Jose\Escritorio\Actas de Aceptacion\4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" r="3162" b="5930"/>
          <a:stretch/>
        </p:blipFill>
        <p:spPr bwMode="auto">
          <a:xfrm>
            <a:off x="5036177" y="1340768"/>
            <a:ext cx="3816424" cy="530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285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67268"/>
            <a:ext cx="8229600" cy="1093534"/>
          </a:xfrm>
        </p:spPr>
        <p:txBody>
          <a:bodyPr/>
          <a:lstStyle/>
          <a:p>
            <a:r>
              <a:rPr lang="es-PE" b="1" dirty="0" smtClean="0">
                <a:solidFill>
                  <a:schemeClr val="bg1"/>
                </a:solidFill>
              </a:rPr>
              <a:t>1 - NECESIDADES DETECTADAS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83650" y="1340768"/>
            <a:ext cx="7808830" cy="5278896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b="1" dirty="0"/>
              <a:t>Inadecuada</a:t>
            </a:r>
            <a:r>
              <a:rPr lang="es-PE" sz="2000" dirty="0"/>
              <a:t> definición de  funciones.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dirty="0"/>
              <a:t>Trabajo </a:t>
            </a:r>
            <a:r>
              <a:rPr lang="es-PE" sz="2000" b="1" dirty="0"/>
              <a:t>excesivo</a:t>
            </a:r>
            <a:r>
              <a:rPr lang="es-PE" sz="2000" dirty="0"/>
              <a:t> e </a:t>
            </a:r>
            <a:r>
              <a:rPr lang="es-PE" sz="2000" b="1" dirty="0"/>
              <a:t>innecesario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dirty="0"/>
              <a:t>Gran parte de los procesos se realizan de manera </a:t>
            </a:r>
            <a:r>
              <a:rPr lang="es-PE" sz="2000" b="1" dirty="0"/>
              <a:t>manual</a:t>
            </a:r>
            <a:r>
              <a:rPr lang="es-PE" sz="2000" dirty="0"/>
              <a:t> y </a:t>
            </a:r>
            <a:r>
              <a:rPr lang="es-PE" sz="2000" b="1" dirty="0"/>
              <a:t>mecánica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b="1" dirty="0"/>
              <a:t>Exceso</a:t>
            </a:r>
            <a:r>
              <a:rPr lang="es-PE" sz="2000" dirty="0"/>
              <a:t> de tiempo para cumplir con </a:t>
            </a:r>
            <a:r>
              <a:rPr lang="es-PE" sz="2000" b="1" dirty="0"/>
              <a:t>actividades</a:t>
            </a:r>
            <a:r>
              <a:rPr lang="es-PE" sz="2000" dirty="0"/>
              <a:t> </a:t>
            </a:r>
            <a:r>
              <a:rPr lang="es-PE" sz="2000" b="1" dirty="0"/>
              <a:t>cotidianas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18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0778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34888" y="130622"/>
            <a:ext cx="8229600" cy="922114"/>
          </a:xfrm>
        </p:spPr>
        <p:txBody>
          <a:bodyPr/>
          <a:lstStyle/>
          <a:p>
            <a:r>
              <a:rPr lang="es-PE" b="1" dirty="0" smtClean="0">
                <a:solidFill>
                  <a:schemeClr val="bg1"/>
                </a:solidFill>
              </a:rPr>
              <a:t>2 - IDENTIFICACIÓN DEL PROCESO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570903256"/>
              </p:ext>
            </p:extLst>
          </p:nvPr>
        </p:nvGraphicFramePr>
        <p:xfrm>
          <a:off x="1403648" y="1412776"/>
          <a:ext cx="720080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56142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994122"/>
          </a:xfrm>
        </p:spPr>
        <p:txBody>
          <a:bodyPr/>
          <a:lstStyle/>
          <a:p>
            <a:r>
              <a:rPr lang="es-PE" b="1" dirty="0" smtClean="0">
                <a:solidFill>
                  <a:schemeClr val="bg1"/>
                </a:solidFill>
              </a:rPr>
              <a:t>3 - OBJETIVOS DEL PROYECTO</a:t>
            </a:r>
            <a:endParaRPr lang="es-PE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724507824"/>
              </p:ext>
            </p:extLst>
          </p:nvPr>
        </p:nvGraphicFramePr>
        <p:xfrm>
          <a:off x="1043608" y="1484784"/>
          <a:ext cx="6192688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530222384"/>
              </p:ext>
            </p:extLst>
          </p:nvPr>
        </p:nvGraphicFramePr>
        <p:xfrm>
          <a:off x="7524328" y="2204864"/>
          <a:ext cx="95672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6" name="5 Grupo"/>
          <p:cNvGrpSpPr/>
          <p:nvPr/>
        </p:nvGrpSpPr>
        <p:grpSpPr>
          <a:xfrm>
            <a:off x="7416824" y="2276872"/>
            <a:ext cx="1619672" cy="1152128"/>
            <a:chOff x="4703185" y="951892"/>
            <a:chExt cx="1392814" cy="1008144"/>
          </a:xfrm>
        </p:grpSpPr>
        <p:sp>
          <p:nvSpPr>
            <p:cNvPr id="7" name="6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7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700" b="1" kern="1200" dirty="0" smtClean="0"/>
                <a:t>Objetivo General</a:t>
              </a:r>
              <a:endParaRPr lang="es-PE" sz="2700" b="1" kern="1200" dirty="0"/>
            </a:p>
          </p:txBody>
        </p:sp>
      </p:grpSp>
      <p:pic>
        <p:nvPicPr>
          <p:cNvPr id="10" name="9 Imagen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pSp>
        <p:nvGrpSpPr>
          <p:cNvPr id="11" name="10 Grupo"/>
          <p:cNvGrpSpPr/>
          <p:nvPr/>
        </p:nvGrpSpPr>
        <p:grpSpPr>
          <a:xfrm>
            <a:off x="7452320" y="3574046"/>
            <a:ext cx="1584305" cy="1655154"/>
            <a:chOff x="4282243" y="2131636"/>
            <a:chExt cx="1440419" cy="1655154"/>
          </a:xfrm>
        </p:grpSpPr>
        <p:sp>
          <p:nvSpPr>
            <p:cNvPr id="12" name="11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rgbClr val="000099"/>
              </a:solidFill>
            </a:ln>
          </p:spPr>
          <p:style>
            <a:lnRef idx="2">
              <a:schemeClr val="accent2">
                <a:hueOff val="4681519"/>
                <a:satOff val="-5839"/>
                <a:lumOff val="1373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rgbClr val="0000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1" algn="ctr">
                <a:buClr>
                  <a:srgbClr val="FF6600"/>
                </a:buClr>
              </a:pPr>
              <a:r>
                <a:rPr lang="es-ES" sz="1600" b="1" dirty="0">
                  <a:solidFill>
                    <a:schemeClr val="tx1"/>
                  </a:solidFill>
                </a:rPr>
                <a:t>Elaborar la Arquitectura de Negocios de la Oficina Central de Fe y Alegría Perú</a:t>
              </a:r>
              <a:r>
                <a:rPr lang="es-ES" sz="1600" dirty="0">
                  <a:solidFill>
                    <a:schemeClr val="tx1"/>
                  </a:solidFill>
                </a:rPr>
                <a:t>.</a:t>
              </a:r>
              <a:endParaRPr lang="es-PE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3369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2880" y="130622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4 - ALCANCE VS. FUERA DE ALCANCE</a:t>
            </a:r>
            <a:endParaRPr lang="es-PE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135996791"/>
              </p:ext>
            </p:extLst>
          </p:nvPr>
        </p:nvGraphicFramePr>
        <p:xfrm>
          <a:off x="1619672" y="1916832"/>
          <a:ext cx="727280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89198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0872" y="116632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4 - ALCANCE VS. FUERA DE ALCANCE</a:t>
            </a:r>
            <a:endParaRPr lang="es-PE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951974661"/>
              </p:ext>
            </p:extLst>
          </p:nvPr>
        </p:nvGraphicFramePr>
        <p:xfrm>
          <a:off x="1259632" y="1700808"/>
          <a:ext cx="75608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43960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8904" y="130622"/>
            <a:ext cx="8229600" cy="922114"/>
          </a:xfrm>
        </p:spPr>
        <p:txBody>
          <a:bodyPr/>
          <a:lstStyle/>
          <a:p>
            <a:pPr algn="l"/>
            <a:r>
              <a:rPr lang="es-PE" b="1" dirty="0" smtClean="0">
                <a:solidFill>
                  <a:schemeClr val="bg1"/>
                </a:solidFill>
              </a:rPr>
              <a:t>5 - ESTRATEGIA DE TRABAJO</a:t>
            </a:r>
            <a:endParaRPr lang="es-PE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504729027"/>
              </p:ext>
            </p:extLst>
          </p:nvPr>
        </p:nvGraphicFramePr>
        <p:xfrm>
          <a:off x="683568" y="1724342"/>
          <a:ext cx="8352928" cy="4801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0 Imagen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1" t="24573" b="32764"/>
          <a:stretch/>
        </p:blipFill>
        <p:spPr bwMode="auto">
          <a:xfrm>
            <a:off x="3648646" y="3429000"/>
            <a:ext cx="1859458" cy="6546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ttp://pubs.opengroup.org/architecture/togaf8-doc/arch/Figures/zf_basic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48806"/>
            <a:ext cx="1512168" cy="116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52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971600" y="258576"/>
            <a:ext cx="817239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s-PE" sz="4400" b="1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6. RIESGOS DEL PROYECTO</a:t>
            </a:r>
            <a:endParaRPr lang="es-PE" sz="4400" b="1" dirty="0">
              <a:solidFill>
                <a:schemeClr val="bg1"/>
              </a:solidFill>
              <a:latin typeface="+mn-lt"/>
              <a:cs typeface="Times New Roman" pitchFamily="18" charset="0"/>
            </a:endParaRP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1289768092"/>
              </p:ext>
            </p:extLst>
          </p:nvPr>
        </p:nvGraphicFramePr>
        <p:xfrm>
          <a:off x="-143838" y="2154558"/>
          <a:ext cx="5939974" cy="3866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5076056" y="1726357"/>
            <a:ext cx="36724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1</a:t>
            </a:r>
            <a:r>
              <a:rPr lang="es-PE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/>
              <a:t>Falta de colaboración por parte de las autoridades de la Oficina Central de Fe y </a:t>
            </a:r>
            <a:r>
              <a:rPr lang="es-ES" sz="1600" dirty="0" smtClean="0"/>
              <a:t>Alegría </a:t>
            </a:r>
            <a:r>
              <a:rPr lang="es-ES" sz="1600" dirty="0"/>
              <a:t>para ofrecer la información necesaria para el desarrollo del proyecto “Arquitectura de Negocios de la Oficina Central de Fe y Alegría Perú”.</a:t>
            </a:r>
            <a:endParaRPr lang="es-PE" sz="1600" dirty="0">
              <a:latin typeface="Times New Roman"/>
              <a:ea typeface="Times New Roman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328"/>
            <a:ext cx="1209165" cy="492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5076056" y="3617148"/>
            <a:ext cx="367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  <a:defRPr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2: </a:t>
            </a:r>
            <a:r>
              <a:rPr lang="es-ES" sz="1600" dirty="0"/>
              <a:t>Cambios radicales en los procesos de la Oficina Central de Fe y Alegría después de que hayan sido modelados.</a:t>
            </a:r>
            <a:endParaRPr lang="es-PE" sz="1600" dirty="0">
              <a:latin typeface="Times New Roman"/>
              <a:ea typeface="Times New Roman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076056" y="4750112"/>
            <a:ext cx="3672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3: </a:t>
            </a:r>
            <a:r>
              <a:rPr lang="es-ES" sz="1600" dirty="0" smtClean="0"/>
              <a:t>Carencia </a:t>
            </a:r>
            <a:r>
              <a:rPr lang="es-ES" sz="1600" dirty="0"/>
              <a:t>de recursos asignados al proyecto por parte de la Gerencia de Proyectos y Recursos Humanos de la Empresa Virtual </a:t>
            </a:r>
            <a:r>
              <a:rPr lang="es-ES" sz="1600" dirty="0" smtClean="0"/>
              <a:t>SSIA.EDUCAT</a:t>
            </a:r>
            <a:r>
              <a:rPr lang="es-ES" sz="1600" dirty="0"/>
              <a:t>.</a:t>
            </a:r>
            <a:endParaRPr lang="es-PE" sz="16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607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948</Words>
  <Application>Microsoft Office PowerPoint</Application>
  <PresentationFormat>Presentación en pantalla (4:3)</PresentationFormat>
  <Paragraphs>197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ARQUITECTURA DE NEGOCIOS DE LA OFICINA CENTRAL DE FE Y ALEGRÍA PERÚ ANOCFAP</vt:lpstr>
      <vt:lpstr>AGENDA</vt:lpstr>
      <vt:lpstr>1 - NECESIDADES DETECTADAS</vt:lpstr>
      <vt:lpstr>2 - IDENTIFICACIÓN DEL PROCESO</vt:lpstr>
      <vt:lpstr>3 - OBJETIVOS DEL PROYECTO</vt:lpstr>
      <vt:lpstr>4 - ALCANCE VS. FUERA DE ALCANCE</vt:lpstr>
      <vt:lpstr>4 - ALCANCE VS. FUERA DE ALCANCE</vt:lpstr>
      <vt:lpstr>5 - ESTRATEGIA DE TRABAJO</vt:lpstr>
      <vt:lpstr>Presentación de PowerPoint</vt:lpstr>
      <vt:lpstr>7 - CRONOGRAMA</vt:lpstr>
      <vt:lpstr>8 - TRABAJO ALCANZADO</vt:lpstr>
      <vt:lpstr>9 - CONCLUSIONES</vt:lpstr>
      <vt:lpstr>9 - CONCLUSIONES</vt:lpstr>
      <vt:lpstr>9 - CONCLUSIONES</vt:lpstr>
      <vt:lpstr>9 - CONCLUSIONES</vt:lpstr>
      <vt:lpstr>Actas de Aceptación</vt:lpstr>
      <vt:lpstr>Actas de Aceptación</vt:lpstr>
      <vt:lpstr>Actas de Aceptación</vt:lpstr>
      <vt:lpstr>Actas de Aceptación</vt:lpstr>
      <vt:lpstr>Actas de Aceptación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Tips</dc:creator>
  <cp:lastModifiedBy>doc</cp:lastModifiedBy>
  <cp:revision>37</cp:revision>
  <dcterms:created xsi:type="dcterms:W3CDTF">2011-09-17T03:37:51Z</dcterms:created>
  <dcterms:modified xsi:type="dcterms:W3CDTF">2011-09-21T23:22:54Z</dcterms:modified>
</cp:coreProperties>
</file>