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99A-BCC2-4BB4-9B0B-B18DCBB1038D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48CB-CF85-4E0C-9287-BD2EDFC1E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45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99A-BCC2-4BB4-9B0B-B18DCBB1038D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48CB-CF85-4E0C-9287-BD2EDFC1E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97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99A-BCC2-4BB4-9B0B-B18DCBB1038D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48CB-CF85-4E0C-9287-BD2EDFC1E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49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99A-BCC2-4BB4-9B0B-B18DCBB1038D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48CB-CF85-4E0C-9287-BD2EDFC1E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5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99A-BCC2-4BB4-9B0B-B18DCBB1038D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48CB-CF85-4E0C-9287-BD2EDFC1E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50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99A-BCC2-4BB4-9B0B-B18DCBB1038D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48CB-CF85-4E0C-9287-BD2EDFC1E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13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99A-BCC2-4BB4-9B0B-B18DCBB1038D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48CB-CF85-4E0C-9287-BD2EDFC1E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0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99A-BCC2-4BB4-9B0B-B18DCBB1038D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48CB-CF85-4E0C-9287-BD2EDFC1E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66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99A-BCC2-4BB4-9B0B-B18DCBB1038D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48CB-CF85-4E0C-9287-BD2EDFC1E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04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99A-BCC2-4BB4-9B0B-B18DCBB1038D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48CB-CF85-4E0C-9287-BD2EDFC1E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8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99A-BCC2-4BB4-9B0B-B18DCBB1038D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48CB-CF85-4E0C-9287-BD2EDFC1E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85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2F99A-BCC2-4BB4-9B0B-B18DCBB1038D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F48CB-CF85-4E0C-9287-BD2EDFC1E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7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908720"/>
            <a:ext cx="56886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algn="ctr"/>
            <a:r>
              <a:rPr lang="ko-KR" altLang="en-US" dirty="0" smtClean="0"/>
              <a:t>오늘의 날씨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 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오늘의 추천 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밖에는 비가 오나요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정채원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sz="1400" dirty="0"/>
              <a:t>너와 악수하면 석고로 만든 손가락 하나</a:t>
            </a: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ko-KR" altLang="en-US" sz="1400" dirty="0"/>
              <a:t>뚝 부러져 나온다</a:t>
            </a: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ko-KR" altLang="en-US" sz="1400" dirty="0"/>
              <a:t>포옹할 땐 지푸라기 어깨</a:t>
            </a: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ko-KR" altLang="en-US" sz="1400" dirty="0"/>
              <a:t>부실부실 짚 먼지가 떨어져 나오고</a:t>
            </a: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ko-KR" altLang="en-US" sz="1400" dirty="0"/>
              <a:t>목덜미엔 칼이 꽂혀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…..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                   </a:t>
            </a:r>
            <a:r>
              <a:rPr lang="ko-KR" altLang="en-US" dirty="0" smtClean="0"/>
              <a:t>시 커뮤니티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855547"/>
              </p:ext>
            </p:extLst>
          </p:nvPr>
        </p:nvGraphicFramePr>
        <p:xfrm>
          <a:off x="2843808" y="4941168"/>
          <a:ext cx="3215680" cy="731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7840"/>
                <a:gridCol w="1607840"/>
              </a:tblGrid>
              <a:tr h="2628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628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09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7" t="10099" r="11441" b="1256"/>
          <a:stretch/>
        </p:blipFill>
        <p:spPr bwMode="auto">
          <a:xfrm>
            <a:off x="251520" y="332656"/>
            <a:ext cx="8369806" cy="5957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3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2" t="10491" r="8854" b="2781"/>
          <a:stretch/>
        </p:blipFill>
        <p:spPr bwMode="auto">
          <a:xfrm>
            <a:off x="934721" y="764704"/>
            <a:ext cx="7396398" cy="549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228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</Words>
  <Application>Microsoft Office PowerPoint</Application>
  <PresentationFormat>화면 슬라이드 쇼(4:3)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</cp:revision>
  <dcterms:created xsi:type="dcterms:W3CDTF">2015-05-21T07:25:06Z</dcterms:created>
  <dcterms:modified xsi:type="dcterms:W3CDTF">2015-05-21T07:32:00Z</dcterms:modified>
</cp:coreProperties>
</file>