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135A-30CB-A1DB-B67A-7AA4F00B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2FBBF-12A0-6FD2-A0DF-8C7DEEDA8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56AED-349B-A21F-690B-72A8F1BB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9F02B-1949-E7EE-8E93-BE8790B5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F8244-86DF-3314-F46D-958D1C0E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47F5-899D-D966-359C-1A7543CE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696A8-D5E7-CDC2-5650-4A3B5CD0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14CB-C9EE-70C0-20A7-A95770F0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E2B1D-6F89-3B90-0C7F-B50151D0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24027-BD92-0F2D-F6D0-29DC0D98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FB49B-E908-3EC0-43C6-7C10A1A47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99498-6CBE-1F89-DC5C-259EA37E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810D-076B-7C40-C3C3-2173BB70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8F12A-B23F-53F2-52D1-C10AC0AB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17257-5749-6BDE-90FC-D02519CB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FB700-443A-0DA8-BDDF-C348740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CE3F9-7361-9982-F038-BB5944BB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8F0BA-DD2C-7189-D298-8898BA31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CF061-1C83-7D7C-465D-7EC5C5C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7DB6-0432-8DC6-DA07-06AE8112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5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6AF34-B9A4-D3A5-1E44-AB8E1F1A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623DE-9E4D-68BD-1884-5F5600472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64160-5DBF-2292-24A0-06B0D283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95064-6E3F-8703-E2FC-928269ED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855E7-3514-34EF-EF12-19142816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4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F560-C80C-F529-F889-3B312D1B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C3EFB-B6A4-86E8-F834-BE3CB3BA9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44C0F-A785-725F-5149-D16D9561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1DFE-A4DF-644F-8DA2-F91D1D2A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C8439-DC65-CD16-B553-C9B3F189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A556C-59A9-5720-0CB7-47BC9EF2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2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70E34-DEC5-BCB7-AA7D-BD72BF18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3D0AB-4127-7C1D-8AE4-3D531D90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EA3B5-1FC3-3DA6-8C13-CE2394E6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8ADA23-2234-97B2-D536-CE8BFC77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E7AAC2-A32B-E613-7F1B-A57BE1B5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4BEBC-1B3C-A6AE-B7B7-8E337EB6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AE2F2A-6F8E-70CA-2692-97F73D78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DD532-B9E2-7683-22F7-C917A3CF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B4C3-EC12-294A-2457-DF9ED0C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09F85-A59E-2C87-A342-DFBA8D28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D7E2A-7268-A969-A439-A7F4432E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989D2-9970-6CFF-1925-E9D3FFEB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275F1-C0D7-61C3-DE5E-E4DD184F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3600D-4826-5C6F-9664-248DD14C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A1871-C85E-88D1-139A-4BFC2661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0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4CA0-1455-C18D-5174-698C8C50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552FE-EA33-27C2-2D79-F234A080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852195-11AC-4F0D-E56D-4AACA922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9D07C-FD45-1FD6-86F6-2CAED45D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060CE-A4FD-C25A-0B54-014E583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46D3D-02EA-1009-16C5-A1EDF716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478-A45B-E056-74F0-F0D3A04F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26998-0412-72EC-9DA5-30699D40C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7ACA6E-CF0A-4C2D-CFFC-A30BA074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1A365-DB62-FF5C-1636-7F4459F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CF533-F3A4-DAB7-EDDE-67842806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0461A-7811-CD50-4A4A-DE24512A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2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153908-6693-2DE5-A957-F19FE8D3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7E21B-22F5-B167-BA81-6079228D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39B98-6FA2-74E1-3460-A145B770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FB42-F2A1-48E4-8FBD-66EB61A49FBF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279C1-C251-3978-96F0-2072B511E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4BF52-AAF3-A171-A9E2-397234E33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4316-5A99-4BD2-99A3-FFE6225A1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8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A5D0F-2BAD-C785-29BF-971B93A60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베트남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C8476-3CB1-EAFF-BFAC-3C63A764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4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D89A-9358-4619-F342-FABD3D9A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주식 데이터 </a:t>
            </a:r>
            <a:r>
              <a:rPr lang="ko-KR" altLang="en-US" dirty="0" err="1"/>
              <a:t>크롤링</a:t>
            </a:r>
            <a:r>
              <a:rPr lang="en-US" altLang="ko-KR" dirty="0"/>
              <a:t>(</a:t>
            </a:r>
            <a:r>
              <a:rPr lang="ko-KR" altLang="en-US" dirty="0"/>
              <a:t>코스피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E6024DE-84E4-572E-D053-2FB00B5A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8" y="1690688"/>
            <a:ext cx="10515600" cy="4247593"/>
          </a:xfrm>
        </p:spPr>
      </p:pic>
    </p:spTree>
    <p:extLst>
      <p:ext uri="{BB962C8B-B14F-4D97-AF65-F5344CB8AC3E}">
        <p14:creationId xmlns:p14="http://schemas.microsoft.com/office/powerpoint/2010/main" val="39329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D89A-9358-4619-F342-FABD3D9A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주식 데이터 </a:t>
            </a:r>
            <a:r>
              <a:rPr lang="ko-KR" altLang="en-US" dirty="0" err="1"/>
              <a:t>크롤링</a:t>
            </a:r>
            <a:r>
              <a:rPr lang="en-US" altLang="ko-KR" dirty="0"/>
              <a:t>(</a:t>
            </a:r>
            <a:r>
              <a:rPr lang="ko-KR" altLang="en-US" dirty="0"/>
              <a:t>삼성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4060F4-5726-A98E-115A-4FDA6CE2A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170"/>
            <a:ext cx="10515600" cy="4232248"/>
          </a:xfrm>
        </p:spPr>
      </p:pic>
    </p:spTree>
    <p:extLst>
      <p:ext uri="{BB962C8B-B14F-4D97-AF65-F5344CB8AC3E}">
        <p14:creationId xmlns:p14="http://schemas.microsoft.com/office/powerpoint/2010/main" val="56670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D89A-9358-4619-F342-FABD3D9A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주식 데이터 </a:t>
            </a:r>
            <a:r>
              <a:rPr lang="ko-KR" altLang="en-US" dirty="0" err="1"/>
              <a:t>크롤링</a:t>
            </a:r>
            <a:r>
              <a:rPr lang="en-US" altLang="ko-KR" dirty="0"/>
              <a:t>(VN</a:t>
            </a:r>
            <a:r>
              <a:rPr lang="ko-KR" altLang="en-US" dirty="0"/>
              <a:t> </a:t>
            </a:r>
            <a:r>
              <a:rPr lang="en-US" altLang="ko-KR" dirty="0"/>
              <a:t>Index)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581ACA-FB9C-9CFC-2695-59F5A200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924"/>
            <a:ext cx="10684231" cy="48800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83EC60-3FAD-BA65-1645-F8B1606B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12" y="1565924"/>
            <a:ext cx="4563919" cy="40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D89A-9358-4619-F342-FABD3D9A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주식 데이터 </a:t>
            </a:r>
            <a:r>
              <a:rPr lang="ko-KR" altLang="en-US" dirty="0" err="1"/>
              <a:t>크롤링</a:t>
            </a:r>
            <a:r>
              <a:rPr lang="en-US" altLang="ko-KR" dirty="0"/>
              <a:t>(Vin)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E17380-6B57-92C6-93A1-518B4E2DB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177"/>
            <a:ext cx="10515600" cy="40582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51B0C-CBB8-93C8-1932-3B672623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43" y="1972177"/>
            <a:ext cx="4115157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1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D89A-9358-4619-F342-FABD3D9A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2D300A-BF57-5239-B2F3-3711F5D5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728" y="1586204"/>
            <a:ext cx="10609878" cy="4590759"/>
          </a:xfrm>
        </p:spPr>
      </p:pic>
    </p:spTree>
    <p:extLst>
      <p:ext uri="{BB962C8B-B14F-4D97-AF65-F5344CB8AC3E}">
        <p14:creationId xmlns:p14="http://schemas.microsoft.com/office/powerpoint/2010/main" val="276048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9BC72C698A5AE4B82398C83467BF454" ma:contentTypeVersion="3" ma:contentTypeDescription="새 문서를 만듭니다." ma:contentTypeScope="" ma:versionID="b9349e2c80c32bda7a4387273f391c6d">
  <xsd:schema xmlns:xsd="http://www.w3.org/2001/XMLSchema" xmlns:xs="http://www.w3.org/2001/XMLSchema" xmlns:p="http://schemas.microsoft.com/office/2006/metadata/properties" xmlns:ns3="8360e910-66e7-4b6b-92e6-6d818c7d9488" targetNamespace="http://schemas.microsoft.com/office/2006/metadata/properties" ma:root="true" ma:fieldsID="091470efcb9cb7e4a9a264c08928e18c" ns3:_="">
    <xsd:import namespace="8360e910-66e7-4b6b-92e6-6d818c7d94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0e910-66e7-4b6b-92e6-6d818c7d9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6E38B-2280-4E24-9653-9A8510266199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8360e910-66e7-4b6b-92e6-6d818c7d9488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9451F23-2638-4999-8D67-B6F468A510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27500-96FE-4B4B-9465-BF226A7F7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0e910-66e7-4b6b-92e6-6d818c7d9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베트남 발표</vt:lpstr>
      <vt:lpstr>주식 데이터 크롤링(코스피)</vt:lpstr>
      <vt:lpstr>주식 데이터 크롤링(삼성)</vt:lpstr>
      <vt:lpstr>주식 데이터 크롤링(VN Index)</vt:lpstr>
      <vt:lpstr>주식 데이터 크롤링(Vin)</vt:lpstr>
      <vt:lpstr>그래프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베트남 발표</dc:title>
  <dc:creator>조민석</dc:creator>
  <cp:lastModifiedBy>조민석</cp:lastModifiedBy>
  <cp:revision>2</cp:revision>
  <dcterms:created xsi:type="dcterms:W3CDTF">2023-10-30T04:28:21Z</dcterms:created>
  <dcterms:modified xsi:type="dcterms:W3CDTF">2023-10-30T04:37:29Z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0x010100F9BC72C698A5AE4B82398C83467BF454</vt:lpwstr>
  </property>
</Properties>
</file>