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3"/>
  </p:notesMasterIdLst>
  <p:sldIdLst>
    <p:sldId id="387" r:id="rId5"/>
    <p:sldId id="388" r:id="rId6"/>
    <p:sldId id="392" r:id="rId7"/>
    <p:sldId id="389" r:id="rId8"/>
    <p:sldId id="394" r:id="rId9"/>
    <p:sldId id="390" r:id="rId10"/>
    <p:sldId id="391" r:id="rId11"/>
    <p:sldId id="393" r:id="rId12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HY견고딕" panose="02030600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7038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  <p15:guide id="4" pos="733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7" pos="619" userDrawn="1">
          <p15:clr>
            <a:srgbClr val="A4A3A4"/>
          </p15:clr>
        </p15:guide>
        <p15:guide id="8" pos="7129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식 신" initials="강신" lastIdx="1" clrIdx="0">
    <p:extLst>
      <p:ext uri="{19B8F6BF-5375-455C-9EA6-DF929625EA0E}">
        <p15:presenceInfo xmlns:p15="http://schemas.microsoft.com/office/powerpoint/2012/main" userId="f11255f68fc70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F5F5F5"/>
    <a:srgbClr val="D9D9D9"/>
    <a:srgbClr val="6B45D7"/>
    <a:srgbClr val="413B91"/>
    <a:srgbClr val="63A570"/>
    <a:srgbClr val="CFBC4D"/>
    <a:srgbClr val="F1ECCB"/>
    <a:srgbClr val="E3D899"/>
    <a:srgbClr val="D3C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19652-CF7A-B867-59CB-B87CCE653716}" v="6" dt="2023-11-06T12:37:57.942"/>
    <p1510:client id="{1AE3A729-59D5-0227-BEF7-FAACD539B5A7}" v="29" dt="2023-11-06T09:28:59.907"/>
    <p1510:client id="{A7041C94-E72D-F007-9EF3-7B8EF1408B50}" v="819" dt="2023-11-06T12:06:34.396"/>
    <p1510:client id="{BA478EB9-1E72-E23E-A871-B9752558DB76}" v="87" dt="2023-11-06T12:35:09.617"/>
    <p1510:client id="{F32A97C5-0CEB-46A6-A455-C77CB15F37E0}" v="1593" dt="2023-11-06T13:24:37.607"/>
    <p1510:client id="{F480282B-81D4-4C2A-9D56-BDBD27DC8554}" v="173" dt="2023-11-06T12:57:50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686"/>
        <p:guide pos="7038"/>
        <p:guide orient="horz" pos="3725"/>
        <p:guide pos="733"/>
        <p:guide orient="horz" pos="595"/>
        <p:guide pos="619"/>
        <p:guide pos="7129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5E59BD3C-3ABD-44C3-AA06-FEA6769347F0}" type="datetimeFigureOut">
              <a:rPr lang="ko-KR" altLang="en-US" smtClean="0"/>
              <a:pPr/>
              <a:t>2023-11-09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1A402C31-7BFE-487E-88A3-FAA167FFD5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0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CB27-850B-4730-B360-1E246B96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B4069-0008-4EB2-AB34-5A6C677C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2218-96E8-4CDB-91E6-CE72FDB2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C2E6-DD9F-4FCE-A67C-DD6F2C1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6144-D899-47DA-A3DC-B2F1C33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74106-2604-4533-B6D0-81CF02B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519D3-A4D9-46F7-8E5E-2CD8A2C8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76241-29BF-416E-873F-44492C9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36720-2765-4B54-BCD0-015B43A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23B2-C763-469B-A6D7-42D951B8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7F461-1DDF-4DFB-BF03-799C0A215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9853A-C8E9-4368-87B8-87641DDDB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5AA98-8970-4FF4-95F5-A1152E75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36828-6948-4B53-9E2D-2E80FB6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A7F7-65AD-4A8A-B7E3-FEECD0CE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9474-0F61-4012-BABD-4D36857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75799-C2E3-459D-B72C-2CD4C9AF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B9657-620D-42BF-AB64-1C52CD70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49C5C-EB1D-41B0-9453-D8A194E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D954D-E0F9-4DBF-94E1-7083A4F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7424-68A7-47A4-B2B7-5A014F36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EC171-60ED-4176-9078-F4C1DE28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F8C2-8F33-4A36-9DD2-97AE394F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75DE6-4D1D-497C-8954-D78AB9A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757C1-A4CC-4DC8-8AD1-E3159A70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FF63-6D13-43B1-A730-8DE52AD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3BFC3-2372-4D1D-ACE5-32A5F3E7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84EF2-94F5-4BB6-B57D-E270B138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E9CCE-8224-4D48-97A9-754BB3A2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F93D7-BE4C-4CA5-A9AB-10A8E800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F7480-A799-4EC8-BEE7-1F0A02A6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D7223-CFF0-464E-8EE4-ED63F95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006C0-AA94-46CA-BD12-CFD86A8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73A58-8476-4710-8118-261EF8307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5D747-77FF-4BF8-8F15-57C8B5F3C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E77A25-8565-495F-A068-89ECB6D0A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DB52B-8E7D-4A2E-9EC0-E783A406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2358F6-F089-4989-93CB-20D86B1A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098B85-5E9B-44AC-A003-F413A20B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93BC-0D9A-4247-9C98-D7BE42D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4905B-4A06-4515-9EDE-8AE8FEAA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3495-E5C2-450D-B0B6-6398041B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993D6-6CF7-4E13-873E-C95DE4D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A4041-32B8-43F6-AA8E-63C50C19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1562F-910F-444D-AD5C-B437BA72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0AAD8-2EC4-4E8E-8B09-1CECE31C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E1D61-BB62-4160-8E46-3EF49FEA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9FAD3-D3E7-4CB4-878D-2898A1F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DA8C6-E16D-4C14-974F-5E5912BE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58FF-BFBB-4D18-81CD-9EE61280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BA91F-7357-45A0-BB52-981A707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E182C-6067-4E3A-9C2C-0A8C81D3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BCCC8-0286-4CC4-AFCE-DA206E6D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1538FE-CA27-40A7-9CBE-B447E77AA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C1DB7-1D5B-4228-9E49-9F77DCED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EB56D-0111-4177-8466-5062D2CE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8E12C-7EBC-4B1A-A490-1C496587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30FA8-99C0-4A3A-B867-8D37C6A6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1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45307-5F8A-4827-AB9D-46468B5B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40F25-4B39-4B7E-8327-C129A0AA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D2822-9864-404F-96B0-C65BDBE3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97F92A74-0086-4B25-B673-DC49D7A853DD}" type="datetimeFigureOut">
              <a:rPr lang="ko-KR" altLang="en-US" smtClean="0"/>
              <a:pPr/>
              <a:t>2023-11-09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7F9C1-DD58-4757-9DAA-9594DA4C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353C6-68DB-4A2B-9BD6-7ABDBBD2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772E0079-A607-4320-B9F5-480EE6F883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8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212AE9-0955-47F8-BAA0-1558B6180E00}"/>
              </a:ext>
            </a:extLst>
          </p:cNvPr>
          <p:cNvSpPr/>
          <p:nvPr/>
        </p:nvSpPr>
        <p:spPr>
          <a:xfrm>
            <a:off x="3006868" y="3080955"/>
            <a:ext cx="6178263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dist"/>
            <a:r>
              <a:rPr lang="en-US" altLang="ko-KR" sz="4400" kern="100" spc="-70" dirty="0" err="1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/>
              </a:rPr>
              <a:t>해외IP</a:t>
            </a:r>
            <a:r>
              <a:rPr lang="en-US" altLang="ko-KR" sz="4400" kern="100" spc="-70" dirty="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/>
              </a:rPr>
              <a:t> </a:t>
            </a:r>
            <a:r>
              <a:rPr lang="en-US" altLang="ko-KR" sz="4400" kern="100" spc="-70" dirty="0" err="1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/>
              </a:rPr>
              <a:t>공동프로젝트</a:t>
            </a:r>
            <a:endParaRPr lang="en-US" altLang="ko-KR" sz="4400" kern="100" spc="-70" dirty="0">
              <a:ln w="3175" cap="rnd"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11612F-10B3-486C-8C86-32984251356B}"/>
              </a:ext>
            </a:extLst>
          </p:cNvPr>
          <p:cNvCxnSpPr>
            <a:cxnSpLocks/>
          </p:cNvCxnSpPr>
          <p:nvPr/>
        </p:nvCxnSpPr>
        <p:spPr>
          <a:xfrm>
            <a:off x="659877" y="750044"/>
            <a:ext cx="0" cy="56362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B854E5-9DB1-422C-A47C-20BA626302A4}"/>
              </a:ext>
            </a:extLst>
          </p:cNvPr>
          <p:cNvCxnSpPr>
            <a:cxnSpLocks/>
          </p:cNvCxnSpPr>
          <p:nvPr/>
        </p:nvCxnSpPr>
        <p:spPr>
          <a:xfrm>
            <a:off x="11673697" y="1054359"/>
            <a:ext cx="0" cy="4879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C184B-DD01-4893-A996-EA6E3B6EF47B}"/>
              </a:ext>
            </a:extLst>
          </p:cNvPr>
          <p:cNvSpPr txBox="1"/>
          <p:nvPr/>
        </p:nvSpPr>
        <p:spPr>
          <a:xfrm>
            <a:off x="10499085" y="6040959"/>
            <a:ext cx="129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2023.11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F0538D-1A1B-6108-814A-263C51898809}"/>
              </a:ext>
            </a:extLst>
          </p:cNvPr>
          <p:cNvSpPr/>
          <p:nvPr/>
        </p:nvSpPr>
        <p:spPr>
          <a:xfrm>
            <a:off x="508971" y="471714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934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E7B5A8B-0342-452D-B087-941271395666}"/>
              </a:ext>
            </a:extLst>
          </p:cNvPr>
          <p:cNvGrpSpPr/>
          <p:nvPr/>
        </p:nvGrpSpPr>
        <p:grpSpPr>
          <a:xfrm>
            <a:off x="334507" y="367689"/>
            <a:ext cx="10254835" cy="5516002"/>
            <a:chOff x="334507" y="367690"/>
            <a:chExt cx="9555675" cy="497729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9847BBE-BD05-4F41-A875-305F82BC0BF2}"/>
                </a:ext>
              </a:extLst>
            </p:cNvPr>
            <p:cNvGrpSpPr/>
            <p:nvPr/>
          </p:nvGrpSpPr>
          <p:grpSpPr>
            <a:xfrm>
              <a:off x="7750334" y="1480899"/>
              <a:ext cx="2139848" cy="3864084"/>
              <a:chOff x="7939020" y="816837"/>
              <a:chExt cx="2139848" cy="3864084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6EA8890-F1FE-4698-86C2-BC0E0A5F5E72}"/>
                  </a:ext>
                </a:extLst>
              </p:cNvPr>
              <p:cNvGrpSpPr/>
              <p:nvPr/>
            </p:nvGrpSpPr>
            <p:grpSpPr>
              <a:xfrm>
                <a:off x="7939020" y="816837"/>
                <a:ext cx="2139848" cy="896484"/>
                <a:chOff x="7939020" y="816837"/>
                <a:chExt cx="2139848" cy="896484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884770E-10F6-4BFE-94B3-426B4F406B1E}"/>
                    </a:ext>
                  </a:extLst>
                </p:cNvPr>
                <p:cNvSpPr/>
                <p:nvPr/>
              </p:nvSpPr>
              <p:spPr>
                <a:xfrm>
                  <a:off x="7939020" y="816837"/>
                  <a:ext cx="1302398" cy="254211"/>
                </a:xfrm>
                <a:prstGeom prst="rect">
                  <a:avLst/>
                </a:prstGeom>
              </p:spPr>
              <p:txBody>
                <a:bodyPr wrap="square" lIns="54000" tIns="25200" rIns="54000" bIns="25200" anchor="t">
                  <a:spAutoFit/>
                </a:bodyPr>
                <a:lstStyle/>
                <a:p>
                  <a:r>
                    <a:rPr lang="en-US" altLang="ko-KR" sz="1500" kern="100" spc="-10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  /  </a:t>
                  </a:r>
                  <a:r>
                    <a:rPr lang="en-US" altLang="ko-KR" sz="1500" kern="100" spc="-10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크롤링</a:t>
                  </a:r>
                  <a:endParaRPr lang="en-US" altLang="ko-KR" sz="1500" kern="100" spc="-10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19BDC02-22E9-4E42-B75F-E9ED0BDF5258}"/>
                    </a:ext>
                  </a:extLst>
                </p:cNvPr>
                <p:cNvSpPr/>
                <p:nvPr/>
              </p:nvSpPr>
              <p:spPr>
                <a:xfrm>
                  <a:off x="8271592" y="1108431"/>
                  <a:ext cx="1807276" cy="604890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· </a:t>
                  </a:r>
                  <a:r>
                    <a:rPr lang="en-US" altLang="ko-KR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코스피</a:t>
                  </a:r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, </a:t>
                  </a:r>
                  <a:r>
                    <a:rPr lang="en-US" altLang="ko-KR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삼성</a:t>
                  </a:r>
                  <a:endPara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  <a:p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· </a:t>
                  </a:r>
                  <a:r>
                    <a:rPr lang="ko-KR" altLang="en-US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베트남</a:t>
                  </a:r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, </a:t>
                  </a:r>
                  <a:r>
                    <a:rPr lang="ko-KR" altLang="en-US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인덱스</a:t>
                  </a:r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,  </a:t>
                  </a:r>
                  <a:r>
                    <a:rPr lang="ko-KR" altLang="en-US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빈그룹</a:t>
                  </a:r>
                  <a:endParaRPr lang="en-US" altLang="ko-KR" sz="12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  <a:p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· </a:t>
                  </a:r>
                  <a:r>
                    <a:rPr lang="en-US" altLang="ko-KR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환율</a:t>
                  </a:r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 </a:t>
                  </a:r>
                  <a:r>
                    <a:rPr lang="en-US" altLang="ko-KR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적용</a:t>
                  </a:r>
                  <a:endParaRPr lang="en-US" altLang="ko-KR" sz="12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7D4DBCD-D951-4BC7-8DCA-36B3F80570BC}"/>
                  </a:ext>
                </a:extLst>
              </p:cNvPr>
              <p:cNvGrpSpPr/>
              <p:nvPr/>
            </p:nvGrpSpPr>
            <p:grpSpPr>
              <a:xfrm>
                <a:off x="7949047" y="2516857"/>
                <a:ext cx="1588285" cy="507100"/>
                <a:chOff x="7949047" y="2921721"/>
                <a:chExt cx="1588285" cy="5071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80CFAD3-81E9-4CF1-82F1-2E0F3E2CD0D9}"/>
                    </a:ext>
                  </a:extLst>
                </p:cNvPr>
                <p:cNvSpPr/>
                <p:nvPr/>
              </p:nvSpPr>
              <p:spPr>
                <a:xfrm>
                  <a:off x="7949047" y="2921721"/>
                  <a:ext cx="1439986" cy="254211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r>
                    <a:rPr lang="en-US" altLang="ko-KR" sz="1500" kern="100" spc="-10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  /  </a:t>
                  </a:r>
                  <a:r>
                    <a:rPr lang="en-US" altLang="ko-KR" sz="1500" kern="100" spc="-10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데이터</a:t>
                  </a:r>
                  <a:r>
                    <a:rPr lang="en-US" altLang="ko-KR" sz="1500" kern="100" spc="-10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en-US" altLang="ko-KR" sz="1500" kern="100" spc="-10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분석</a:t>
                  </a:r>
                  <a:endParaRPr lang="en-US" altLang="ko-KR" sz="1500" kern="100" spc="-10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B5E934-77BF-4C36-A85C-8A8E0153B839}"/>
                    </a:ext>
                  </a:extLst>
                </p:cNvPr>
                <p:cNvSpPr/>
                <p:nvPr/>
              </p:nvSpPr>
              <p:spPr>
                <a:xfrm>
                  <a:off x="8283733" y="3193263"/>
                  <a:ext cx="1253599" cy="235558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·  </a:t>
                  </a:r>
                  <a:r>
                    <a:rPr lang="en-US" altLang="ko-KR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데이터</a:t>
                  </a:r>
                  <a:r>
                    <a:rPr lang="en-US" altLang="ko-KR" sz="1200" kern="100" spc="-70" dirty="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 </a:t>
                  </a:r>
                  <a:r>
                    <a:rPr lang="en-US" altLang="ko-KR" sz="1200" kern="100" spc="-70" dirty="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시각화</a:t>
                  </a:r>
                  <a:endPara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102FD2F-526F-4D4D-A6EF-1B0E34F1DD42}"/>
                  </a:ext>
                </a:extLst>
              </p:cNvPr>
              <p:cNvGrpSpPr/>
              <p:nvPr/>
            </p:nvGrpSpPr>
            <p:grpSpPr>
              <a:xfrm>
                <a:off x="7949047" y="4196826"/>
                <a:ext cx="1224891" cy="484095"/>
                <a:chOff x="7949047" y="5006553"/>
                <a:chExt cx="1224891" cy="48409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9751385-B714-412B-8966-EB02ADDD7182}"/>
                    </a:ext>
                  </a:extLst>
                </p:cNvPr>
                <p:cNvSpPr/>
                <p:nvPr/>
              </p:nvSpPr>
              <p:spPr>
                <a:xfrm>
                  <a:off x="7949047" y="5006553"/>
                  <a:ext cx="1224891" cy="254211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r>
                    <a:rPr lang="en-US" altLang="ko-KR" sz="1500" kern="100" spc="-100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  /  </a:t>
                  </a:r>
                  <a:r>
                    <a:rPr lang="en-US" altLang="ko-KR" sz="1500" kern="100" spc="-100" err="1">
                      <a:ln w="3175" cap="rnd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웹페이지</a:t>
                  </a:r>
                  <a:endParaRPr lang="en-US" altLang="ko-KR" sz="1500" kern="100" spc="-10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6515EC8-4007-4808-8664-8D8E2C47E9EF}"/>
                    </a:ext>
                  </a:extLst>
                </p:cNvPr>
                <p:cNvSpPr/>
                <p:nvPr/>
              </p:nvSpPr>
              <p:spPr>
                <a:xfrm>
                  <a:off x="8283528" y="5278095"/>
                  <a:ext cx="101679" cy="212553"/>
                </a:xfrm>
                <a:prstGeom prst="rect">
                  <a:avLst/>
                </a:prstGeom>
              </p:spPr>
              <p:txBody>
                <a:bodyPr wrap="none" lIns="54000" tIns="25200" rIns="54000" bIns="25200" anchor="t">
                  <a:spAutoFit/>
                </a:bodyPr>
                <a:lstStyle/>
                <a:p>
                  <a:endParaRPr lang="en-US" altLang="ko-KR" sz="12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19FAA02-5912-4594-8B7D-E0BDCFAC6B3E}"/>
                </a:ext>
              </a:extLst>
            </p:cNvPr>
            <p:cNvSpPr/>
            <p:nvPr/>
          </p:nvSpPr>
          <p:spPr>
            <a:xfrm>
              <a:off x="334507" y="367690"/>
              <a:ext cx="5761493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VKSTOCKTRACK</a:t>
              </a:r>
              <a:endParaRPr lang="ko-KR" altLang="en-US" sz="40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3820F6-2490-E550-C66B-46EC406DED76}"/>
              </a:ext>
            </a:extLst>
          </p:cNvPr>
          <p:cNvSpPr/>
          <p:nvPr/>
        </p:nvSpPr>
        <p:spPr>
          <a:xfrm>
            <a:off x="527992" y="6213311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BFBFF-93E9-DD9A-CFC2-1A9D49E2BDAB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0C909-7FF2-BA95-7338-3F04ADBA359C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스크린샷, 프레임, 흑백이(가) 표시된 사진&#10;&#10;자동 생성된 설명">
            <a:extLst>
              <a:ext uri="{FF2B5EF4-FFF2-40B4-BE49-F238E27FC236}">
                <a16:creationId xmlns:a16="http://schemas.microsoft.com/office/drawing/2014/main" id="{1833D015-7F27-BF24-C9A3-5D65C2F9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46" y="1372103"/>
            <a:ext cx="4396274" cy="4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0A233DE-BD79-5274-3E12-C07F4AB4CA25}"/>
              </a:ext>
            </a:extLst>
          </p:cNvPr>
          <p:cNvSpPr/>
          <p:nvPr/>
        </p:nvSpPr>
        <p:spPr>
          <a:xfrm>
            <a:off x="6193764" y="3532787"/>
            <a:ext cx="1308907" cy="1308909"/>
          </a:xfrm>
          <a:custGeom>
            <a:avLst/>
            <a:gdLst>
              <a:gd name="connsiteX0" fmla="*/ 0 w 1308907"/>
              <a:gd name="connsiteY0" fmla="*/ 1308909 h 1308909"/>
              <a:gd name="connsiteX1" fmla="*/ 0 w 1308907"/>
              <a:gd name="connsiteY1" fmla="*/ 0 h 1308909"/>
              <a:gd name="connsiteX2" fmla="*/ 1308907 w 1308907"/>
              <a:gd name="connsiteY2" fmla="*/ 0 h 1308909"/>
              <a:gd name="connsiteX3" fmla="*/ 1307441 w 1308907"/>
              <a:gd name="connsiteY3" fmla="*/ 29029 h 1308909"/>
              <a:gd name="connsiteX4" fmla="*/ 29028 w 1308907"/>
              <a:gd name="connsiteY4" fmla="*/ 1307443 h 1308909"/>
              <a:gd name="connsiteX5" fmla="*/ 0 w 1308907"/>
              <a:gd name="connsiteY5" fmla="*/ 1308909 h 13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907" h="1308909">
                <a:moveTo>
                  <a:pt x="0" y="1308909"/>
                </a:moveTo>
                <a:lnTo>
                  <a:pt x="0" y="0"/>
                </a:lnTo>
                <a:lnTo>
                  <a:pt x="1308907" y="0"/>
                </a:lnTo>
                <a:lnTo>
                  <a:pt x="1307441" y="29029"/>
                </a:lnTo>
                <a:cubicBezTo>
                  <a:pt x="1238986" y="703101"/>
                  <a:pt x="703099" y="1238988"/>
                  <a:pt x="29028" y="1307443"/>
                </a:cubicBezTo>
                <a:lnTo>
                  <a:pt x="0" y="1308909"/>
                </a:lnTo>
                <a:close/>
              </a:path>
            </a:pathLst>
          </a:custGeom>
          <a:solidFill>
            <a:srgbClr val="D9D9D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D843CE5-FBD9-BFF9-6C9C-FE33F27EA162}"/>
              </a:ext>
            </a:extLst>
          </p:cNvPr>
          <p:cNvSpPr/>
          <p:nvPr/>
        </p:nvSpPr>
        <p:spPr>
          <a:xfrm>
            <a:off x="4674628" y="2011253"/>
            <a:ext cx="1308910" cy="1308909"/>
          </a:xfrm>
          <a:custGeom>
            <a:avLst/>
            <a:gdLst>
              <a:gd name="connsiteX0" fmla="*/ 0 w 1308910"/>
              <a:gd name="connsiteY0" fmla="*/ 1308909 h 1308909"/>
              <a:gd name="connsiteX1" fmla="*/ 1465 w 1308910"/>
              <a:gd name="connsiteY1" fmla="*/ 1279880 h 1308909"/>
              <a:gd name="connsiteX2" fmla="*/ 1279879 w 1308910"/>
              <a:gd name="connsiteY2" fmla="*/ 1466 h 1308909"/>
              <a:gd name="connsiteX3" fmla="*/ 1308910 w 1308910"/>
              <a:gd name="connsiteY3" fmla="*/ 0 h 1308909"/>
              <a:gd name="connsiteX4" fmla="*/ 1308910 w 1308910"/>
              <a:gd name="connsiteY4" fmla="*/ 1308909 h 1308909"/>
              <a:gd name="connsiteX5" fmla="*/ 0 w 1308910"/>
              <a:gd name="connsiteY5" fmla="*/ 1308909 h 13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910" h="1308909">
                <a:moveTo>
                  <a:pt x="0" y="1308909"/>
                </a:moveTo>
                <a:lnTo>
                  <a:pt x="1465" y="1279880"/>
                </a:lnTo>
                <a:cubicBezTo>
                  <a:pt x="69921" y="605808"/>
                  <a:pt x="605807" y="69921"/>
                  <a:pt x="1279879" y="1466"/>
                </a:cubicBezTo>
                <a:lnTo>
                  <a:pt x="1308910" y="0"/>
                </a:lnTo>
                <a:lnTo>
                  <a:pt x="1308910" y="1308909"/>
                </a:lnTo>
                <a:lnTo>
                  <a:pt x="0" y="1308909"/>
                </a:lnTo>
                <a:close/>
              </a:path>
            </a:pathLst>
          </a:custGeom>
          <a:solidFill>
            <a:srgbClr val="D9D9D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CFC2C-DD7A-CF72-0294-9E3B0D51E9FC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04AEAA-91BA-A963-B768-E5F8E6B3663D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FC1059-E4E8-ABAF-10FC-6CE62CF83ED0}"/>
              </a:ext>
            </a:extLst>
          </p:cNvPr>
          <p:cNvSpPr/>
          <p:nvPr/>
        </p:nvSpPr>
        <p:spPr>
          <a:xfrm>
            <a:off x="334508" y="36769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ROLE</a:t>
            </a:r>
            <a:endParaRPr lang="ko-KR" altLang="en-US" sz="4400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829AFEBF-DEC4-4244-259B-097BDC335CDF}"/>
              </a:ext>
            </a:extLst>
          </p:cNvPr>
          <p:cNvSpPr/>
          <p:nvPr/>
        </p:nvSpPr>
        <p:spPr>
          <a:xfrm>
            <a:off x="4674628" y="3546409"/>
            <a:ext cx="1308910" cy="1308909"/>
          </a:xfrm>
          <a:custGeom>
            <a:avLst/>
            <a:gdLst>
              <a:gd name="connsiteX0" fmla="*/ 0 w 1308910"/>
              <a:gd name="connsiteY0" fmla="*/ 0 h 1308909"/>
              <a:gd name="connsiteX1" fmla="*/ 1308910 w 1308910"/>
              <a:gd name="connsiteY1" fmla="*/ 0 h 1308909"/>
              <a:gd name="connsiteX2" fmla="*/ 1308910 w 1308910"/>
              <a:gd name="connsiteY2" fmla="*/ 1308909 h 1308909"/>
              <a:gd name="connsiteX3" fmla="*/ 1279879 w 1308910"/>
              <a:gd name="connsiteY3" fmla="*/ 1307443 h 1308909"/>
              <a:gd name="connsiteX4" fmla="*/ 1465 w 1308910"/>
              <a:gd name="connsiteY4" fmla="*/ 29029 h 1308909"/>
              <a:gd name="connsiteX5" fmla="*/ 0 w 1308910"/>
              <a:gd name="connsiteY5" fmla="*/ 0 h 13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910" h="1308909">
                <a:moveTo>
                  <a:pt x="0" y="0"/>
                </a:moveTo>
                <a:lnTo>
                  <a:pt x="1308910" y="0"/>
                </a:lnTo>
                <a:lnTo>
                  <a:pt x="1308910" y="1308909"/>
                </a:lnTo>
                <a:lnTo>
                  <a:pt x="1279879" y="1307443"/>
                </a:lnTo>
                <a:cubicBezTo>
                  <a:pt x="605807" y="1238988"/>
                  <a:pt x="69921" y="703101"/>
                  <a:pt x="1465" y="29029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7D5FC5A5-F5CC-D91D-794F-FA68604D6B51}"/>
              </a:ext>
            </a:extLst>
          </p:cNvPr>
          <p:cNvSpPr/>
          <p:nvPr/>
        </p:nvSpPr>
        <p:spPr>
          <a:xfrm>
            <a:off x="6201303" y="1987901"/>
            <a:ext cx="1308907" cy="1308909"/>
          </a:xfrm>
          <a:custGeom>
            <a:avLst/>
            <a:gdLst>
              <a:gd name="connsiteX0" fmla="*/ 0 w 1308907"/>
              <a:gd name="connsiteY0" fmla="*/ 1308909 h 1308909"/>
              <a:gd name="connsiteX1" fmla="*/ 0 w 1308907"/>
              <a:gd name="connsiteY1" fmla="*/ 0 h 1308909"/>
              <a:gd name="connsiteX2" fmla="*/ 29028 w 1308907"/>
              <a:gd name="connsiteY2" fmla="*/ 1466 h 1308909"/>
              <a:gd name="connsiteX3" fmla="*/ 1307441 w 1308907"/>
              <a:gd name="connsiteY3" fmla="*/ 1279880 h 1308909"/>
              <a:gd name="connsiteX4" fmla="*/ 1308907 w 1308907"/>
              <a:gd name="connsiteY4" fmla="*/ 1308909 h 1308909"/>
              <a:gd name="connsiteX5" fmla="*/ 0 w 1308907"/>
              <a:gd name="connsiteY5" fmla="*/ 1308909 h 130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8907" h="1308909">
                <a:moveTo>
                  <a:pt x="0" y="1308909"/>
                </a:moveTo>
                <a:lnTo>
                  <a:pt x="0" y="0"/>
                </a:lnTo>
                <a:lnTo>
                  <a:pt x="29028" y="1466"/>
                </a:lnTo>
                <a:cubicBezTo>
                  <a:pt x="703099" y="69921"/>
                  <a:pt x="1238986" y="605808"/>
                  <a:pt x="1307441" y="1279880"/>
                </a:cubicBezTo>
                <a:lnTo>
                  <a:pt x="1308907" y="1308909"/>
                </a:lnTo>
                <a:lnTo>
                  <a:pt x="0" y="1308909"/>
                </a:lnTo>
                <a:close/>
              </a:path>
            </a:pathLst>
          </a:custGeom>
          <a:solidFill>
            <a:srgbClr val="D9D9D9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CFE10A-8273-0785-8643-A0A41DC7DBE1}"/>
              </a:ext>
            </a:extLst>
          </p:cNvPr>
          <p:cNvSpPr txBox="1"/>
          <p:nvPr/>
        </p:nvSpPr>
        <p:spPr>
          <a:xfrm>
            <a:off x="5063779" y="2963291"/>
            <a:ext cx="732302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조민석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3E07F63-1621-E1BE-9E5E-1F9713A736F3}"/>
              </a:ext>
            </a:extLst>
          </p:cNvPr>
          <p:cNvSpPr txBox="1"/>
          <p:nvPr/>
        </p:nvSpPr>
        <p:spPr>
          <a:xfrm>
            <a:off x="5063779" y="3546411"/>
            <a:ext cx="732302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김승현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D236BA3-EBFD-77D1-9C71-9BB5526D30F4}"/>
              </a:ext>
            </a:extLst>
          </p:cNvPr>
          <p:cNvSpPr txBox="1"/>
          <p:nvPr/>
        </p:nvSpPr>
        <p:spPr>
          <a:xfrm>
            <a:off x="6321534" y="2963291"/>
            <a:ext cx="1094261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en-US" altLang="ko-KR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Lê </a:t>
            </a:r>
            <a:r>
              <a:rPr lang="en-US" altLang="ko-KR" sz="1700" b="1" kern="100" spc="-8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Tiến</a:t>
            </a:r>
            <a:r>
              <a:rPr lang="en-US" altLang="ko-KR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700" b="1" kern="100" spc="-8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Đạt</a:t>
            </a:r>
            <a:endParaRPr lang="ko-KR" altLang="en-US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40302B-BAA1-B463-C169-3724F0CBD065}"/>
              </a:ext>
            </a:extLst>
          </p:cNvPr>
          <p:cNvSpPr txBox="1"/>
          <p:nvPr/>
        </p:nvSpPr>
        <p:spPr>
          <a:xfrm>
            <a:off x="6283221" y="3546409"/>
            <a:ext cx="1226989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en-US" altLang="ko-KR" sz="1700" b="1" kern="100" spc="-8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Nguyễn</a:t>
            </a:r>
            <a:r>
              <a:rPr lang="en-US" altLang="ko-KR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 My</a:t>
            </a:r>
            <a:endParaRPr lang="ko-KR" altLang="en-US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9FA10DC-4520-58C1-C168-1415FEEABF01}"/>
              </a:ext>
            </a:extLst>
          </p:cNvPr>
          <p:cNvSpPr txBox="1"/>
          <p:nvPr/>
        </p:nvSpPr>
        <p:spPr>
          <a:xfrm>
            <a:off x="3139320" y="2142109"/>
            <a:ext cx="1366130" cy="82118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데이터 수집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데이터 시각화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데이터 분석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2EBDC3-FBF0-2CED-FB26-4C662B7D014F}"/>
              </a:ext>
            </a:extLst>
          </p:cNvPr>
          <p:cNvSpPr txBox="1"/>
          <p:nvPr/>
        </p:nvSpPr>
        <p:spPr>
          <a:xfrm>
            <a:off x="3130036" y="3695390"/>
            <a:ext cx="1366130" cy="82118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데이터 수집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데이터 시각화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데이터 분석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159C1AE-AFD1-1662-4DEA-B041ED61D6BE}"/>
              </a:ext>
            </a:extLst>
          </p:cNvPr>
          <p:cNvSpPr txBox="1"/>
          <p:nvPr/>
        </p:nvSpPr>
        <p:spPr>
          <a:xfrm>
            <a:off x="7611776" y="2254738"/>
            <a:ext cx="1366130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웹페이지 제작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FE3EF4B-EC22-7FE6-3C98-C860711DDB05}"/>
              </a:ext>
            </a:extLst>
          </p:cNvPr>
          <p:cNvSpPr txBox="1"/>
          <p:nvPr/>
        </p:nvSpPr>
        <p:spPr>
          <a:xfrm>
            <a:off x="7611776" y="3844371"/>
            <a:ext cx="971470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b="1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ea typeface="HY견고딕" panose="02030600000101010101" pitchFamily="18" charset="-127"/>
                <a:cs typeface="Aharoni" panose="02010803020104030203" pitchFamily="2" charset="-79"/>
              </a:rPr>
              <a:t>자료 수집</a:t>
            </a:r>
            <a:endParaRPr lang="en-US" altLang="ko-KR" sz="1700" b="1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ea typeface="HY견고딕" panose="02030600000101010101" pitchFamily="18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47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157BF07-6AC6-4239-A05D-AEE6E158464B}"/>
              </a:ext>
            </a:extLst>
          </p:cNvPr>
          <p:cNvGrpSpPr/>
          <p:nvPr/>
        </p:nvGrpSpPr>
        <p:grpSpPr>
          <a:xfrm>
            <a:off x="334508" y="367690"/>
            <a:ext cx="10045209" cy="5201233"/>
            <a:chOff x="334508" y="367690"/>
            <a:chExt cx="10045209" cy="520123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4D50DF-10F4-42CD-B710-45A4A0F6380E}"/>
                </a:ext>
              </a:extLst>
            </p:cNvPr>
            <p:cNvSpPr/>
            <p:nvPr/>
          </p:nvSpPr>
          <p:spPr>
            <a:xfrm>
              <a:off x="334508" y="367690"/>
              <a:ext cx="5095422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4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Crawling</a:t>
              </a:r>
              <a:endParaRPr lang="ko-KR" altLang="en-US" sz="4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F84DC78-3239-442F-86B2-7C72618F241F}"/>
                </a:ext>
              </a:extLst>
            </p:cNvPr>
            <p:cNvGrpSpPr/>
            <p:nvPr/>
          </p:nvGrpSpPr>
          <p:grpSpPr>
            <a:xfrm>
              <a:off x="2303450" y="3071047"/>
              <a:ext cx="8076267" cy="2497876"/>
              <a:chOff x="2405048" y="3071047"/>
              <a:chExt cx="8076267" cy="249787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1E9DFE-1915-4BAD-9F4B-7A91B9F41898}"/>
                  </a:ext>
                </a:extLst>
              </p:cNvPr>
              <p:cNvSpPr txBox="1"/>
              <p:nvPr/>
            </p:nvSpPr>
            <p:spPr>
              <a:xfrm>
                <a:off x="2405048" y="5217108"/>
                <a:ext cx="11575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코스피</a:t>
                </a:r>
                <a:endParaRPr lang="ko-KR" altLang="en-US" sz="11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1F10D5B-BACE-46E8-89D3-D8EAF57D3F7B}"/>
                  </a:ext>
                </a:extLst>
              </p:cNvPr>
              <p:cNvGrpSpPr/>
              <p:nvPr/>
            </p:nvGrpSpPr>
            <p:grpSpPr>
              <a:xfrm>
                <a:off x="8413556" y="4371772"/>
                <a:ext cx="2067759" cy="1197151"/>
                <a:chOff x="7963613" y="4371772"/>
                <a:chExt cx="2067759" cy="1197151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9E31E3-84CA-4024-A3A0-30DC28E7D4A9}"/>
                    </a:ext>
                  </a:extLst>
                </p:cNvPr>
                <p:cNvSpPr txBox="1"/>
                <p:nvPr/>
              </p:nvSpPr>
              <p:spPr>
                <a:xfrm>
                  <a:off x="8052056" y="5230369"/>
                  <a:ext cx="19793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600" kern="100" spc="-70">
                      <a:ln w="3175" cap="rnd">
                        <a:solidFill>
                          <a:prstClr val="white">
                            <a:alpha val="0"/>
                          </a:prst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삼성</a:t>
                  </a:r>
                  <a:endParaRPr lang="en-US" altLang="ko-KR" sz="1600" kern="100" spc="-7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8220807-EFAE-4C6A-900B-5E41A82AC2E2}"/>
                    </a:ext>
                  </a:extLst>
                </p:cNvPr>
                <p:cNvSpPr txBox="1"/>
                <p:nvPr/>
              </p:nvSpPr>
              <p:spPr>
                <a:xfrm>
                  <a:off x="7963613" y="4371772"/>
                  <a:ext cx="204470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altLang="ko-KR" sz="11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4029B8-281E-4299-9F0D-D10512508F46}"/>
                  </a:ext>
                </a:extLst>
              </p:cNvPr>
              <p:cNvSpPr txBox="1"/>
              <p:nvPr/>
            </p:nvSpPr>
            <p:spPr>
              <a:xfrm>
                <a:off x="5658185" y="3071047"/>
                <a:ext cx="1979316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YFINANCE</a:t>
                </a:r>
              </a:p>
              <a:p>
                <a:pPr algn="ctr">
                  <a:defRPr/>
                </a:pPr>
                <a:r>
                  <a:rPr lang="ko-KR" altLang="en-US" sz="11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파이썬 라이브러리</a:t>
                </a: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F37599-C847-A32E-1F3B-95F1CA02B600}"/>
              </a:ext>
            </a:extLst>
          </p:cNvPr>
          <p:cNvSpPr/>
          <p:nvPr/>
        </p:nvSpPr>
        <p:spPr>
          <a:xfrm>
            <a:off x="527992" y="6213311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D782D-1E91-CC62-E5B1-B92C4A4D216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6E67F6-7277-B383-CC8F-8515A760E557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A52AF4-1361-2116-4BB7-60B424AB2F1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3" y="1687769"/>
            <a:ext cx="4842000" cy="3276000"/>
          </a:xfrm>
          <a:prstGeom prst="rect">
            <a:avLst/>
          </a:prstGeom>
          <a:ln w="190500">
            <a:solidFill>
              <a:srgbClr val="4F4F4F"/>
            </a:solidFill>
          </a:ln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D810AFB-DCE9-1EF0-9613-207F2007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16" y="1687769"/>
            <a:ext cx="4006686" cy="3274389"/>
          </a:xfrm>
          <a:prstGeom prst="rect">
            <a:avLst/>
          </a:prstGeom>
          <a:ln w="190500">
            <a:solidFill>
              <a:srgbClr val="4F4F4F"/>
            </a:solidFill>
          </a:ln>
        </p:spPr>
      </p:pic>
    </p:spTree>
    <p:extLst>
      <p:ext uri="{BB962C8B-B14F-4D97-AF65-F5344CB8AC3E}">
        <p14:creationId xmlns:p14="http://schemas.microsoft.com/office/powerpoint/2010/main" val="24567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157BF07-6AC6-4239-A05D-AEE6E158464B}"/>
              </a:ext>
            </a:extLst>
          </p:cNvPr>
          <p:cNvGrpSpPr/>
          <p:nvPr/>
        </p:nvGrpSpPr>
        <p:grpSpPr>
          <a:xfrm>
            <a:off x="334508" y="367690"/>
            <a:ext cx="10097123" cy="5224844"/>
            <a:chOff x="334508" y="367690"/>
            <a:chExt cx="10097123" cy="522484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4D50DF-10F4-42CD-B710-45A4A0F6380E}"/>
                </a:ext>
              </a:extLst>
            </p:cNvPr>
            <p:cNvSpPr/>
            <p:nvPr/>
          </p:nvSpPr>
          <p:spPr>
            <a:xfrm>
              <a:off x="334508" y="367690"/>
              <a:ext cx="5095422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Crawling</a:t>
              </a:r>
              <a:endParaRPr lang="ko-KR" altLang="en-US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F84DC78-3239-442F-86B2-7C72618F241F}"/>
                </a:ext>
              </a:extLst>
            </p:cNvPr>
            <p:cNvGrpSpPr/>
            <p:nvPr/>
          </p:nvGrpSpPr>
          <p:grpSpPr>
            <a:xfrm>
              <a:off x="1836923" y="3291621"/>
              <a:ext cx="8594708" cy="2300913"/>
              <a:chOff x="1938521" y="3291621"/>
              <a:chExt cx="8594708" cy="230091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1E9DFE-1915-4BAD-9F4B-7A91B9F41898}"/>
                  </a:ext>
                </a:extLst>
              </p:cNvPr>
              <p:cNvSpPr txBox="1"/>
              <p:nvPr/>
            </p:nvSpPr>
            <p:spPr>
              <a:xfrm>
                <a:off x="1938521" y="5253980"/>
                <a:ext cx="1979316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/>
                    <a:ea typeface="HY견고딕"/>
                  </a:rPr>
                  <a:t>VN INDEX</a:t>
                </a:r>
                <a:endParaRPr lang="ko-KR" altLang="en-US" sz="11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E31E3-84CA-4024-A3A0-30DC28E7D4A9}"/>
                  </a:ext>
                </a:extLst>
              </p:cNvPr>
              <p:cNvSpPr txBox="1"/>
              <p:nvPr/>
            </p:nvSpPr>
            <p:spPr>
              <a:xfrm>
                <a:off x="8553913" y="5253980"/>
                <a:ext cx="1979316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/>
                    <a:ea typeface="HY견고딕"/>
                  </a:rPr>
                  <a:t>VIN GROUP</a:t>
                </a:r>
                <a:endParaRPr lang="ko-KR" altLang="en-US" sz="11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4029B8-281E-4299-9F0D-D10512508F46}"/>
                  </a:ext>
                </a:extLst>
              </p:cNvPr>
              <p:cNvSpPr txBox="1"/>
              <p:nvPr/>
            </p:nvSpPr>
            <p:spPr>
              <a:xfrm>
                <a:off x="5132725" y="3291621"/>
                <a:ext cx="1979316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kern="100" spc="-70" dirty="0">
                    <a:ln w="3175" cap="rnd"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INVESTING.COM</a:t>
                </a:r>
              </a:p>
              <a:p>
                <a:pPr algn="ctr">
                  <a:defRPr/>
                </a:pPr>
                <a:r>
                  <a:rPr lang="ko-KR" altLang="en-US" sz="1100" kern="100" spc="-70" dirty="0" err="1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크롤링</a:t>
                </a:r>
                <a:r>
                  <a:rPr lang="ko-KR" altLang="en-US" sz="11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주소</a:t>
                </a: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F69DC8-6F95-2B74-B10D-60F1E7E5FC7C}"/>
              </a:ext>
            </a:extLst>
          </p:cNvPr>
          <p:cNvSpPr/>
          <p:nvPr/>
        </p:nvSpPr>
        <p:spPr>
          <a:xfrm>
            <a:off x="527992" y="6213311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BC054-E7B1-8C1A-AE2E-BBE07D7C6960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474C76-B5A3-B3DC-552C-791217B44DD7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C9BD89-5B26-050D-BACA-3F894608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87" y="1688400"/>
            <a:ext cx="4075592" cy="3276000"/>
          </a:xfrm>
          <a:prstGeom prst="rect">
            <a:avLst/>
          </a:prstGeom>
          <a:ln w="190500">
            <a:solidFill>
              <a:srgbClr val="4F4F4F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5EDB9D-6E0E-3DDB-CB0B-F5EB9453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688400"/>
            <a:ext cx="3925162" cy="3276000"/>
          </a:xfrm>
          <a:prstGeom prst="rect">
            <a:avLst/>
          </a:prstGeom>
          <a:ln w="190500">
            <a:solidFill>
              <a:srgbClr val="4F4F4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CC402-9EB6-C329-C4CD-BDCD8A2CD28B}"/>
              </a:ext>
            </a:extLst>
          </p:cNvPr>
          <p:cNvSpPr txBox="1"/>
          <p:nvPr/>
        </p:nvSpPr>
        <p:spPr>
          <a:xfrm>
            <a:off x="5177259" y="5729331"/>
            <a:ext cx="1687051" cy="297962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/>
            <a:r>
              <a: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환율 데이터 적용</a:t>
            </a:r>
          </a:p>
        </p:txBody>
      </p:sp>
    </p:spTree>
    <p:extLst>
      <p:ext uri="{BB962C8B-B14F-4D97-AF65-F5344CB8AC3E}">
        <p14:creationId xmlns:p14="http://schemas.microsoft.com/office/powerpoint/2010/main" val="5173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D26ECD7-A9C2-4FFB-8B25-C5363FE0ABF6}"/>
              </a:ext>
            </a:extLst>
          </p:cNvPr>
          <p:cNvGrpSpPr/>
          <p:nvPr/>
        </p:nvGrpSpPr>
        <p:grpSpPr>
          <a:xfrm>
            <a:off x="2290437" y="400327"/>
            <a:ext cx="7611123" cy="1096200"/>
            <a:chOff x="2374412" y="344342"/>
            <a:chExt cx="7611123" cy="10962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AB40228-DA23-4B45-88B3-D8DFE4F52ABF}"/>
                </a:ext>
              </a:extLst>
            </p:cNvPr>
            <p:cNvSpPr/>
            <p:nvPr/>
          </p:nvSpPr>
          <p:spPr>
            <a:xfrm>
              <a:off x="2374412" y="344342"/>
              <a:ext cx="7611123" cy="69609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DATA ANALYSIS</a:t>
              </a:r>
              <a:endParaRPr lang="ko-KR" altLang="en-US" sz="4400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40AA467-D284-4160-A535-A482051B0FE6}"/>
                </a:ext>
              </a:extLst>
            </p:cNvPr>
            <p:cNvSpPr/>
            <p:nvPr/>
          </p:nvSpPr>
          <p:spPr>
            <a:xfrm>
              <a:off x="2891642" y="1040432"/>
              <a:ext cx="64087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시각화</a:t>
              </a:r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735B2A6-0272-8E4A-13F2-EC3C87FC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21" y="1792507"/>
            <a:ext cx="9290957" cy="4088989"/>
          </a:xfrm>
          <a:prstGeom prst="rect">
            <a:avLst/>
          </a:prstGeom>
          <a:ln w="254000">
            <a:solidFill>
              <a:srgbClr val="4F4F4F"/>
            </a:solidFill>
          </a:ln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74FB10C-2459-D539-032A-7F89898E9093}"/>
              </a:ext>
            </a:extLst>
          </p:cNvPr>
          <p:cNvSpPr/>
          <p:nvPr/>
        </p:nvSpPr>
        <p:spPr>
          <a:xfrm>
            <a:off x="527992" y="6213311"/>
            <a:ext cx="1954308" cy="27833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5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15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F389F-58D0-0E64-0D8E-E48913099266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06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CF7DC-3B54-F394-672B-395C883CADD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19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36769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WEBPAGE</a:t>
            </a:r>
            <a:endParaRPr lang="ko-KR" altLang="en-US" sz="4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C954F-ABFD-760C-3981-43D883955308}"/>
              </a:ext>
            </a:extLst>
          </p:cNvPr>
          <p:cNvSpPr txBox="1"/>
          <p:nvPr/>
        </p:nvSpPr>
        <p:spPr>
          <a:xfrm>
            <a:off x="11306175" y="6122309"/>
            <a:ext cx="47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4DA71-B3AA-AC11-0CA5-CDA2385097CF}"/>
              </a:ext>
            </a:extLst>
          </p:cNvPr>
          <p:cNvSpPr/>
          <p:nvPr/>
        </p:nvSpPr>
        <p:spPr>
          <a:xfrm>
            <a:off x="11391279" y="6068932"/>
            <a:ext cx="350454" cy="106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4FAC2-9AE5-5A05-FEE6-629FA619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3" y="1899000"/>
            <a:ext cx="3628792" cy="306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FF5AE1-4F79-B216-1DEF-8C18CACC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91" y="1899000"/>
            <a:ext cx="3503417" cy="306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A4C685-4547-F675-427F-55ED3834E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04" y="1899000"/>
            <a:ext cx="3635875" cy="3060000"/>
          </a:xfrm>
          <a:prstGeom prst="rect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8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8EA9ED-C372-4917-9D99-AE367F83ADE9}"/>
              </a:ext>
            </a:extLst>
          </p:cNvPr>
          <p:cNvGrpSpPr/>
          <p:nvPr/>
        </p:nvGrpSpPr>
        <p:grpSpPr>
          <a:xfrm>
            <a:off x="805809" y="2939223"/>
            <a:ext cx="10638270" cy="3142994"/>
            <a:chOff x="805809" y="2939223"/>
            <a:chExt cx="10638270" cy="314299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8344D7-4ADA-4A88-8100-C4A8D852629E}"/>
                </a:ext>
              </a:extLst>
            </p:cNvPr>
            <p:cNvSpPr/>
            <p:nvPr/>
          </p:nvSpPr>
          <p:spPr>
            <a:xfrm>
              <a:off x="805809" y="2939223"/>
              <a:ext cx="4256994" cy="67710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dist"/>
              <a:r>
                <a:rPr lang="en-US" altLang="ko-KR" sz="4400" kern="100" spc="-7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</a:rPr>
                <a:t>Thank you</a:t>
              </a:r>
              <a:endParaRPr lang="ko-KR" altLang="en-US" sz="4400" kern="100" spc="-7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3ECB377-47C2-43D1-B5B8-BB6D9FE36522}"/>
                </a:ext>
              </a:extLst>
            </p:cNvPr>
            <p:cNvSpPr/>
            <p:nvPr/>
          </p:nvSpPr>
          <p:spPr>
            <a:xfrm>
              <a:off x="8888830" y="5438768"/>
              <a:ext cx="2555249" cy="64344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altLang="ko-KR" sz="2400" b="1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VKSTOCKTRACK </a:t>
              </a:r>
              <a:endParaRPr lang="en-US" altLang="ko-KR" sz="2400" b="1" kern="100" spc="-70" dirty="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4951199-0D01-45F2-84BA-B5532D73177F}"/>
                </a:ext>
              </a:extLst>
            </p:cNvPr>
            <p:cNvCxnSpPr>
              <a:cxnSpLocks/>
            </p:cNvCxnSpPr>
            <p:nvPr/>
          </p:nvCxnSpPr>
          <p:spPr>
            <a:xfrm>
              <a:off x="877078" y="5985714"/>
              <a:ext cx="789045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B86EA6-0806-543E-3A01-87FE7A374B59}"/>
              </a:ext>
            </a:extLst>
          </p:cNvPr>
          <p:cNvSpPr/>
          <p:nvPr/>
        </p:nvSpPr>
        <p:spPr>
          <a:xfrm>
            <a:off x="684490" y="2702609"/>
            <a:ext cx="2548624" cy="2366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2000" b="1" kern="100" spc="-7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34363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haroni" panose="020F0502020204030204" pitchFamily="2" charset="-79"/>
              </a:rPr>
              <a:t>VKSTOCKTRACK</a:t>
            </a:r>
            <a:endParaRPr lang="ko-KR" altLang="en-US" sz="2000" b="1" kern="100" spc="-7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34363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6364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/>
        </a:solidFill>
        <a:ln w="3175" cap="rnd">
          <a:noFill/>
          <a:round/>
        </a:ln>
      </a:spPr>
      <a:bodyPr lIns="0" tIns="0" rIns="0" bIns="0" rtlCol="0" anchor="ctr"/>
      <a:lstStyle>
        <a:defPPr algn="ctr">
          <a:defRPr sz="1700" kern="100" spc="-80" dirty="0">
            <a:ln w="3175" cap="rnd"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w="sm" len="sm"/>
          <a:tailEnd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54000" tIns="18000" rIns="54000" bIns="18000" rtlCol="0">
        <a:spAutoFit/>
      </a:bodyPr>
      <a:lstStyle>
        <a:defPPr algn="l">
          <a:defRPr sz="1700" kern="100" spc="-80" dirty="0" err="1" smtClean="0">
            <a:ln w="3175" cap="rnd"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9BC72C698A5AE4B82398C83467BF454" ma:contentTypeVersion="7" ma:contentTypeDescription="새 문서를 만듭니다." ma:contentTypeScope="" ma:versionID="168995a8652263a6b55ca7a282c1545d">
  <xsd:schema xmlns:xsd="http://www.w3.org/2001/XMLSchema" xmlns:xs="http://www.w3.org/2001/XMLSchema" xmlns:p="http://schemas.microsoft.com/office/2006/metadata/properties" xmlns:ns3="8360e910-66e7-4b6b-92e6-6d818c7d9488" xmlns:ns4="23a16176-7f78-4833-8c21-467a2797732e" targetNamespace="http://schemas.microsoft.com/office/2006/metadata/properties" ma:root="true" ma:fieldsID="10ffce0e047d209114d46044e1ae8d43" ns3:_="" ns4:_="">
    <xsd:import namespace="8360e910-66e7-4b6b-92e6-6d818c7d9488"/>
    <xsd:import namespace="23a16176-7f78-4833-8c21-467a279773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0e910-66e7-4b6b-92e6-6d818c7d9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16176-7f78-4833-8c21-467a279773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60e910-66e7-4b6b-92e6-6d818c7d9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A08E5-DF7A-4E9F-B04F-CC3D27CC66CF}">
  <ds:schemaRefs>
    <ds:schemaRef ds:uri="23a16176-7f78-4833-8c21-467a2797732e"/>
    <ds:schemaRef ds:uri="8360e910-66e7-4b6b-92e6-6d818c7d9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C128C4-A1FA-48EA-86E4-3EF43CA3AD34}">
  <ds:schemaRefs>
    <ds:schemaRef ds:uri="http://schemas.microsoft.com/office/infopath/2007/PartnerControls"/>
    <ds:schemaRef ds:uri="23a16176-7f78-4833-8c21-467a2797732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8360e910-66e7-4b6b-92e6-6d818c7d948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B86496-3D7C-48ED-BC2A-6F272AE878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Aharoni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강식 신</dc:creator>
  <cp:lastModifiedBy>조민석</cp:lastModifiedBy>
  <cp:revision>12</cp:revision>
  <dcterms:created xsi:type="dcterms:W3CDTF">2020-10-15T02:30:10Z</dcterms:created>
  <dcterms:modified xsi:type="dcterms:W3CDTF">2023-11-09T12:09:17Z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0x010100F9BC72C698A5AE4B82398C83467BF454</vt:lpwstr>
  </property>
</Properties>
</file>