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87" r:id="rId5"/>
    <p:sldId id="389" r:id="rId6"/>
    <p:sldId id="397" r:id="rId7"/>
    <p:sldId id="398" r:id="rId8"/>
    <p:sldId id="391" r:id="rId9"/>
    <p:sldId id="395" r:id="rId10"/>
    <p:sldId id="399" r:id="rId11"/>
    <p:sldId id="396" r:id="rId12"/>
    <p:sldId id="3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87012-7DF6-D752-831A-22386E312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38A242-5EC1-2AFE-80C5-3C581E2D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9F3A3-8B4A-255F-1EBA-CC6E14D6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45125-C4A9-C005-F8C8-E9EA1B83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09659-B37D-6741-6475-15F0C3D3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46A4-8D45-9839-D089-A87EA5F9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0423-6E6D-4C94-373C-EA71F07B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CF9B7-F922-3031-4561-EA2591DD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9B4CB-104C-F130-01E3-FAE6955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69338-F291-C6BD-C686-1E11D5B2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5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7E785-7BEA-4CC6-C182-560F830F0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4308D-5304-43D5-CDBC-F913E37D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8EBA9-CA0C-7E05-9C48-F518F19A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C6F0-7E4F-D609-C833-0336EBA7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A33D0-8875-8918-F189-C8AA603B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9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D1987-DDE2-6125-658C-FACB331C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1EE51-78B5-6AAC-C49E-D4FFAC98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ED53B-A37C-7D0C-617E-7D55D0DE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7F9D4-7521-4300-44DD-F056D95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C7CDE-8464-1335-E3E2-813AF83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2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D01A-C39D-7BA5-F070-5A839DEC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3F4D6-6492-2201-35FD-15A3C4AE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95E99-BFB7-2DF9-DF6A-B893FE5A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54A56-4146-14EF-FF39-28C71FDC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D8064-9036-9538-3CD7-4B368FE1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8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C48A-522B-5786-423C-5B744BC8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7A22B-87F8-3C1B-0CB9-067F2686F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BD654-7F41-ABBB-027D-1AB6B6A3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617A5-E535-D675-5855-0FDD02C5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C130D-4BAA-D705-6EB0-D705842D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7CC94-9F3E-A916-65CE-64712BE8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2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0C476-7B16-1FF0-5AC9-36C9E794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F4CC2-59C8-14DD-EAD7-497F260F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1CB36-F8C4-79CF-0BAF-111D0854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434092-C3B0-3AD2-7AE1-AA3F5AFD2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332243-8BB6-75E8-84BC-61B82DFB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CA451D-DEB6-AB90-4A66-FA191C9F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16067C-1B63-F165-F9E5-1E031C98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CFB8E4-4423-72B6-3ABB-FC94115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646A-2E6E-9710-5006-FE06ED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716102-1252-64F2-2DC2-4906C773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57F14-558A-85E3-5686-304475BB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3AF4-6CCE-54C4-0196-12E8F586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8A1CAD-5BB3-0D06-DD93-FD9F7DC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B5D4E-1832-89AB-5853-3AFAC90E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D355A-5F0B-AB89-E7CA-33A2EC3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6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BD03C-4A45-A0A6-3724-2B1FAE53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4F2FA-0D10-346C-D6E8-8724AC0D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C028D-817E-C135-44C4-15213632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2106D-CD4C-4501-6C07-A34642BE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798BB-4854-4DFA-34D6-3EA31004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B6F05-19DA-777F-638C-BAB7540D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3D7D-81B3-01BB-FA82-DDE63C10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E1DDE-9E03-9E2E-D4BA-F7DB6D75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A4B3B-84B0-BB9A-7E9A-1C6B6FDB5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56BAE-96B2-8403-72AB-223660D3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243E4-890B-38DA-46E9-159810C6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FCDD6-910B-51D9-5853-4BD275B1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B94960-23C7-B7E2-6F85-AAFC22C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21278-DE6A-DDBE-D674-6CA3DB1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1249A-DC4A-4779-C751-CC59C7DC6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84B1-581C-4053-9F46-40A35143F115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5D0FD-0ED1-1457-F2D3-5AC98296A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3141A-387C-F1B8-8333-7D7A1F31B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0B91-BEAF-4B52-A0E5-7802737C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4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212AE9-0955-47F8-BAA0-1558B6180E00}"/>
              </a:ext>
            </a:extLst>
          </p:cNvPr>
          <p:cNvSpPr/>
          <p:nvPr/>
        </p:nvSpPr>
        <p:spPr>
          <a:xfrm>
            <a:off x="3007471" y="2734065"/>
            <a:ext cx="6178263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dist"/>
            <a:r>
              <a:rPr lang="en-US" altLang="ko-KR" sz="4400" kern="100" spc="-70" err="1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/>
              </a:rPr>
              <a:t>해외IP</a:t>
            </a:r>
            <a:r>
              <a:rPr lang="en-US" altLang="ko-KR" sz="4400" kern="100" spc="-70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/>
              </a:rPr>
              <a:t> </a:t>
            </a:r>
            <a:r>
              <a:rPr lang="en-US" altLang="ko-KR" sz="4400" kern="100" spc="-70" err="1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/>
              </a:rPr>
              <a:t>공동프로젝트</a:t>
            </a:r>
            <a:endParaRPr lang="en-US" altLang="ko-KR" sz="4400" kern="100" spc="-70">
              <a:ln w="3175" cap="rnd"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11612F-10B3-486C-8C86-32984251356B}"/>
              </a:ext>
            </a:extLst>
          </p:cNvPr>
          <p:cNvCxnSpPr>
            <a:cxnSpLocks/>
          </p:cNvCxnSpPr>
          <p:nvPr/>
        </p:nvCxnSpPr>
        <p:spPr>
          <a:xfrm>
            <a:off x="659877" y="750044"/>
            <a:ext cx="0" cy="5636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4B854E5-9DB1-422C-A47C-20BA626302A4}"/>
              </a:ext>
            </a:extLst>
          </p:cNvPr>
          <p:cNvCxnSpPr>
            <a:cxnSpLocks/>
          </p:cNvCxnSpPr>
          <p:nvPr/>
        </p:nvCxnSpPr>
        <p:spPr>
          <a:xfrm>
            <a:off x="11673697" y="1054359"/>
            <a:ext cx="0" cy="4879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DC184B-DD01-4893-A996-EA6E3B6EF47B}"/>
              </a:ext>
            </a:extLst>
          </p:cNvPr>
          <p:cNvSpPr txBox="1"/>
          <p:nvPr/>
        </p:nvSpPr>
        <p:spPr>
          <a:xfrm>
            <a:off x="10499085" y="6040959"/>
            <a:ext cx="129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2023.11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F0538D-1A1B-6108-814A-263C51898809}"/>
              </a:ext>
            </a:extLst>
          </p:cNvPr>
          <p:cNvSpPr/>
          <p:nvPr/>
        </p:nvSpPr>
        <p:spPr>
          <a:xfrm>
            <a:off x="508971" y="471714"/>
            <a:ext cx="1954308" cy="2783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500" b="1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1500" b="1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934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E7B5A8B-0342-452D-B087-941271395666}"/>
              </a:ext>
            </a:extLst>
          </p:cNvPr>
          <p:cNvGrpSpPr/>
          <p:nvPr/>
        </p:nvGrpSpPr>
        <p:grpSpPr>
          <a:xfrm>
            <a:off x="334507" y="367690"/>
            <a:ext cx="8509534" cy="5000298"/>
            <a:chOff x="334507" y="367690"/>
            <a:chExt cx="8509534" cy="500029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9847BBE-BD05-4F41-A875-305F82BC0BF2}"/>
                </a:ext>
              </a:extLst>
            </p:cNvPr>
            <p:cNvGrpSpPr/>
            <p:nvPr/>
          </p:nvGrpSpPr>
          <p:grpSpPr>
            <a:xfrm>
              <a:off x="7760361" y="1736508"/>
              <a:ext cx="1083680" cy="3631480"/>
              <a:chOff x="7949047" y="1072446"/>
              <a:chExt cx="1083680" cy="3631480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D4DBCD-D951-4BC7-8DCA-36B3F80570BC}"/>
                  </a:ext>
                </a:extLst>
              </p:cNvPr>
              <p:cNvGrpSpPr/>
              <p:nvPr/>
            </p:nvGrpSpPr>
            <p:grpSpPr>
              <a:xfrm>
                <a:off x="7949047" y="2516857"/>
                <a:ext cx="1083680" cy="507100"/>
                <a:chOff x="7949047" y="2921721"/>
                <a:chExt cx="1083680" cy="5071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80CFAD3-81E9-4CF1-82F1-2E0F3E2CD0D9}"/>
                    </a:ext>
                  </a:extLst>
                </p:cNvPr>
                <p:cNvSpPr/>
                <p:nvPr/>
              </p:nvSpPr>
              <p:spPr>
                <a:xfrm>
                  <a:off x="7949047" y="2921721"/>
                  <a:ext cx="1083680" cy="235558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r>
                    <a:rPr lang="en-US" altLang="ko-KR" sz="1200" kern="100" spc="-10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  /  </a:t>
                  </a:r>
                  <a:r>
                    <a:rPr lang="ko-KR" altLang="en-US" sz="1200" kern="100" spc="-10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주식 예측</a:t>
                  </a:r>
                  <a:endParaRPr lang="en-US" altLang="ko-KR" sz="1200" kern="100" spc="-10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4B5E934-77BF-4C36-A85C-8A8E0153B839}"/>
                    </a:ext>
                  </a:extLst>
                </p:cNvPr>
                <p:cNvSpPr/>
                <p:nvPr/>
              </p:nvSpPr>
              <p:spPr>
                <a:xfrm>
                  <a:off x="8283733" y="3193263"/>
                  <a:ext cx="109119" cy="235558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endParaRPr lang="en-US" altLang="ko-KR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102FD2F-526F-4D4D-A6EF-1B0E34F1DD42}"/>
                  </a:ext>
                </a:extLst>
              </p:cNvPr>
              <p:cNvGrpSpPr/>
              <p:nvPr/>
            </p:nvGrpSpPr>
            <p:grpSpPr>
              <a:xfrm>
                <a:off x="7949047" y="1072446"/>
                <a:ext cx="1045208" cy="3631480"/>
                <a:chOff x="7949047" y="1882173"/>
                <a:chExt cx="1045208" cy="363148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9751385-B714-412B-8966-EB02ADDD7182}"/>
                    </a:ext>
                  </a:extLst>
                </p:cNvPr>
                <p:cNvSpPr/>
                <p:nvPr/>
              </p:nvSpPr>
              <p:spPr>
                <a:xfrm>
                  <a:off x="7949047" y="1882173"/>
                  <a:ext cx="1045208" cy="235558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r>
                    <a:rPr lang="en-US" altLang="ko-KR" sz="1200" kern="100" spc="-10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  /  </a:t>
                  </a:r>
                  <a:r>
                    <a:rPr lang="en-US" altLang="ko-KR" sz="1200" kern="100" spc="-10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웹페이지</a:t>
                  </a:r>
                  <a:endParaRPr lang="en-US" altLang="ko-KR" sz="1200" kern="100" spc="-10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6515EC8-4007-4808-8664-8D8E2C47E9EF}"/>
                    </a:ext>
                  </a:extLst>
                </p:cNvPr>
                <p:cNvSpPr/>
                <p:nvPr/>
              </p:nvSpPr>
              <p:spPr>
                <a:xfrm>
                  <a:off x="8283528" y="5278095"/>
                  <a:ext cx="109119" cy="235558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endParaRPr lang="en-US" altLang="ko-KR" sz="1200" kern="100" spc="-7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ea typeface="나눔스퀘어 Bold"/>
                  </a:endParaRPr>
                </a:p>
              </p:txBody>
            </p:sp>
          </p:grp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19FAA02-5912-4594-8B7D-E0BDCFAC6B3E}"/>
                </a:ext>
              </a:extLst>
            </p:cNvPr>
            <p:cNvSpPr/>
            <p:nvPr/>
          </p:nvSpPr>
          <p:spPr>
            <a:xfrm>
              <a:off x="334507" y="367690"/>
              <a:ext cx="5761493" cy="69609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kern="100" spc="-7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VKSTOCKTRACK</a:t>
              </a:r>
              <a:endParaRPr lang="ko-KR" altLang="en-US" sz="40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3820F6-2490-E550-C66B-46EC406DED76}"/>
              </a:ext>
            </a:extLst>
          </p:cNvPr>
          <p:cNvSpPr/>
          <p:nvPr/>
        </p:nvSpPr>
        <p:spPr>
          <a:xfrm>
            <a:off x="527992" y="6213311"/>
            <a:ext cx="1954308" cy="2783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500" b="1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1500" b="1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BFBFF-93E9-DD9A-CFC2-1A9D49E2BDAB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C0C909-7FF2-BA95-7338-3F04ADBA359C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스크린샷, 프레임, 흑백이(가) 표시된 사진&#10;&#10;자동 생성된 설명">
            <a:extLst>
              <a:ext uri="{FF2B5EF4-FFF2-40B4-BE49-F238E27FC236}">
                <a16:creationId xmlns:a16="http://schemas.microsoft.com/office/drawing/2014/main" id="{1833D015-7F27-BF24-C9A3-5D65C2F9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46" y="1372103"/>
            <a:ext cx="4396274" cy="4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8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367690"/>
            <a:ext cx="509542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한국팀 진행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C954F-ABFD-760C-3981-43D883955308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4DA71-B3AA-AC11-0CA5-CDA2385097CF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84CE9-5814-ECB8-9F1C-CD4AB1EA57ED}"/>
              </a:ext>
            </a:extLst>
          </p:cNvPr>
          <p:cNvSpPr txBox="1"/>
          <p:nvPr/>
        </p:nvSpPr>
        <p:spPr>
          <a:xfrm>
            <a:off x="1081548" y="2179718"/>
            <a:ext cx="10028903" cy="219078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/>
            <a:r>
              <a:rPr lang="en-US" altLang="ko-KR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 모델 테스트 및 수정 중</a:t>
            </a:r>
            <a:endParaRPr lang="en-US" altLang="ko-KR" sz="28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28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 뉴스 자료 조사 </a:t>
            </a:r>
            <a:endParaRPr lang="en-US" altLang="ko-KR" sz="28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28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주식 용어 정리 </a:t>
            </a:r>
          </a:p>
        </p:txBody>
      </p:sp>
    </p:spTree>
    <p:extLst>
      <p:ext uri="{BB962C8B-B14F-4D97-AF65-F5344CB8AC3E}">
        <p14:creationId xmlns:p14="http://schemas.microsoft.com/office/powerpoint/2010/main" val="7894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7" y="367690"/>
            <a:ext cx="5437027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베트남팀 진행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C954F-ABFD-760C-3981-43D883955308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4DA71-B3AA-AC11-0CA5-CDA2385097CF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42C22-9EE7-B715-8D88-3BD79CF91EF7}"/>
              </a:ext>
            </a:extLst>
          </p:cNvPr>
          <p:cNvSpPr txBox="1"/>
          <p:nvPr/>
        </p:nvSpPr>
        <p:spPr>
          <a:xfrm>
            <a:off x="1081548" y="2179718"/>
            <a:ext cx="10028903" cy="1821456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/>
            <a:r>
              <a:rPr lang="en-US" altLang="ko-KR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웹페이지 제작 </a:t>
            </a:r>
            <a:endParaRPr lang="en-US" altLang="ko-KR" sz="28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28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베트남 뉴스 자료 조사 </a:t>
            </a:r>
            <a:endParaRPr lang="en-US" altLang="ko-KR" sz="28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lang="en-US" altLang="ko-KR" sz="32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20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367690"/>
            <a:ext cx="509542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WEBPAGE</a:t>
            </a:r>
            <a:endParaRPr lang="ko-KR" altLang="en-US" sz="4400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C954F-ABFD-760C-3981-43D883955308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4DA71-B3AA-AC11-0CA5-CDA2385097CF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E4FAC2-9AE5-5A05-FEE6-629FA6198B3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6221" y="2312287"/>
            <a:ext cx="3420000" cy="234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FF5AE1-4F79-B216-1DEF-8C18CACC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2096" y="2312099"/>
            <a:ext cx="3670590" cy="234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A4C685-4547-F675-427F-55ED3834E16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561" y="2312099"/>
            <a:ext cx="3420000" cy="234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8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367690"/>
            <a:ext cx="509542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WEBPAGE</a:t>
            </a:r>
            <a:endParaRPr lang="ko-KR" altLang="en-US" sz="4400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C954F-ABFD-760C-3981-43D883955308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4DA71-B3AA-AC11-0CA5-CDA2385097CF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E4FAC2-9AE5-5A05-FEE6-629FA6198B3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303" y="2357322"/>
            <a:ext cx="3420000" cy="234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FF5AE1-4F79-B216-1DEF-8C18CACCA0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5161" y="2357322"/>
            <a:ext cx="3420000" cy="234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A4C685-4547-F675-427F-55ED3834E16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9020" y="2357322"/>
            <a:ext cx="3420000" cy="234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2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157BF07-6AC6-4239-A05D-AEE6E158464B}"/>
              </a:ext>
            </a:extLst>
          </p:cNvPr>
          <p:cNvGrpSpPr/>
          <p:nvPr/>
        </p:nvGrpSpPr>
        <p:grpSpPr>
          <a:xfrm>
            <a:off x="334508" y="367690"/>
            <a:ext cx="10045209" cy="5201233"/>
            <a:chOff x="334508" y="367690"/>
            <a:chExt cx="10045209" cy="520123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4D50DF-10F4-42CD-B710-45A4A0F6380E}"/>
                </a:ext>
              </a:extLst>
            </p:cNvPr>
            <p:cNvSpPr/>
            <p:nvPr/>
          </p:nvSpPr>
          <p:spPr>
            <a:xfrm>
              <a:off x="334508" y="367690"/>
              <a:ext cx="5095422" cy="69609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예측 모델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F84DC78-3239-442F-86B2-7C72618F241F}"/>
                </a:ext>
              </a:extLst>
            </p:cNvPr>
            <p:cNvGrpSpPr/>
            <p:nvPr/>
          </p:nvGrpSpPr>
          <p:grpSpPr>
            <a:xfrm>
              <a:off x="2303450" y="3071047"/>
              <a:ext cx="8076267" cy="2497876"/>
              <a:chOff x="2405048" y="3071047"/>
              <a:chExt cx="8076267" cy="249787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1E9DFE-1915-4BAD-9F4B-7A91B9F41898}"/>
                  </a:ext>
                </a:extLst>
              </p:cNvPr>
              <p:cNvSpPr txBox="1"/>
              <p:nvPr/>
            </p:nvSpPr>
            <p:spPr>
              <a:xfrm>
                <a:off x="2405048" y="5217108"/>
                <a:ext cx="11575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kern="100" spc="-7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코스피</a:t>
                </a:r>
                <a:endParaRPr lang="ko-KR" altLang="en-US" sz="1100" kern="100" spc="-7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1F10D5B-BACE-46E8-89D3-D8EAF57D3F7B}"/>
                  </a:ext>
                </a:extLst>
              </p:cNvPr>
              <p:cNvGrpSpPr/>
              <p:nvPr/>
            </p:nvGrpSpPr>
            <p:grpSpPr>
              <a:xfrm>
                <a:off x="8413556" y="4371772"/>
                <a:ext cx="2067759" cy="1197151"/>
                <a:chOff x="7963613" y="4371772"/>
                <a:chExt cx="2067759" cy="1197151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9E31E3-84CA-4024-A3A0-30DC28E7D4A9}"/>
                    </a:ext>
                  </a:extLst>
                </p:cNvPr>
                <p:cNvSpPr txBox="1"/>
                <p:nvPr/>
              </p:nvSpPr>
              <p:spPr>
                <a:xfrm>
                  <a:off x="8052056" y="5230369"/>
                  <a:ext cx="19793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600" kern="100" spc="-70">
                      <a:ln w="3175" cap="rnd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삼성</a:t>
                  </a:r>
                  <a:endParaRPr lang="en-US" altLang="ko-KR" sz="1600" kern="100" spc="-7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8220807-EFAE-4C6A-900B-5E41A82AC2E2}"/>
                    </a:ext>
                  </a:extLst>
                </p:cNvPr>
                <p:cNvSpPr txBox="1"/>
                <p:nvPr/>
              </p:nvSpPr>
              <p:spPr>
                <a:xfrm>
                  <a:off x="7963613" y="4371772"/>
                  <a:ext cx="204470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ko-KR" sz="1100" kern="100" spc="-7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4029B8-281E-4299-9F0D-D10512508F46}"/>
                  </a:ext>
                </a:extLst>
              </p:cNvPr>
              <p:cNvSpPr txBox="1"/>
              <p:nvPr/>
            </p:nvSpPr>
            <p:spPr>
              <a:xfrm>
                <a:off x="5658185" y="3071047"/>
                <a:ext cx="1979316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kern="100" spc="-7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YFINANCE</a:t>
                </a:r>
              </a:p>
              <a:p>
                <a:pPr algn="ctr">
                  <a:defRPr/>
                </a:pPr>
                <a:r>
                  <a:rPr lang="ko-KR" altLang="en-US" sz="1100" kern="100" spc="-7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파이썬 라이브러리</a:t>
                </a:r>
              </a:p>
            </p:txBody>
          </p: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F37599-C847-A32E-1F3B-95F1CA02B600}"/>
              </a:ext>
            </a:extLst>
          </p:cNvPr>
          <p:cNvSpPr/>
          <p:nvPr/>
        </p:nvSpPr>
        <p:spPr>
          <a:xfrm>
            <a:off x="527992" y="6213311"/>
            <a:ext cx="1954308" cy="2783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500" b="1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1500" b="1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D782D-1E91-CC62-E5B1-B92C4A4D2168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E67F6-7277-B383-CC8F-8515A760E557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A52AF4-1361-2116-4BB7-60B424AB2F1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3" y="1687769"/>
            <a:ext cx="4842000" cy="3276000"/>
          </a:xfrm>
          <a:prstGeom prst="rect">
            <a:avLst/>
          </a:prstGeom>
          <a:ln w="190500">
            <a:solidFill>
              <a:srgbClr val="4F4F4F"/>
            </a:solidFill>
          </a:ln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D810AFB-DCE9-1EF0-9613-207F2007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16" y="1687769"/>
            <a:ext cx="4006686" cy="3274389"/>
          </a:xfrm>
          <a:prstGeom prst="rect">
            <a:avLst/>
          </a:prstGeom>
          <a:ln w="190500">
            <a:solidFill>
              <a:srgbClr val="4F4F4F"/>
            </a:solidFill>
          </a:ln>
        </p:spPr>
      </p:pic>
    </p:spTree>
    <p:extLst>
      <p:ext uri="{BB962C8B-B14F-4D97-AF65-F5344CB8AC3E}">
        <p14:creationId xmlns:p14="http://schemas.microsoft.com/office/powerpoint/2010/main" val="245675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367690"/>
            <a:ext cx="509542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WEBPAGE</a:t>
            </a:r>
            <a:endParaRPr lang="ko-KR" altLang="en-US" sz="4400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C954F-ABFD-760C-3981-43D883955308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4DA71-B3AA-AC11-0CA5-CDA2385097CF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E4FAC2-9AE5-5A05-FEE6-629FA6198B3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099" y="1935934"/>
            <a:ext cx="5400000" cy="360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FF5AE1-4F79-B216-1DEF-8C18CACCA0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80697" y="1935934"/>
            <a:ext cx="5400000" cy="360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5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8EA9ED-C372-4917-9D99-AE367F83ADE9}"/>
              </a:ext>
            </a:extLst>
          </p:cNvPr>
          <p:cNvGrpSpPr/>
          <p:nvPr/>
        </p:nvGrpSpPr>
        <p:grpSpPr>
          <a:xfrm>
            <a:off x="805809" y="2939223"/>
            <a:ext cx="10638270" cy="3142994"/>
            <a:chOff x="805809" y="2939223"/>
            <a:chExt cx="10638270" cy="31429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8344D7-4ADA-4A88-8100-C4A8D852629E}"/>
                </a:ext>
              </a:extLst>
            </p:cNvPr>
            <p:cNvSpPr/>
            <p:nvPr/>
          </p:nvSpPr>
          <p:spPr>
            <a:xfrm>
              <a:off x="805809" y="2939223"/>
              <a:ext cx="4256994" cy="67710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dist"/>
              <a:r>
                <a:rPr lang="en-US" altLang="ko-KR" sz="4400" kern="100" spc="-7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</a:rPr>
                <a:t>Thank you</a:t>
              </a:r>
              <a:endParaRPr lang="ko-KR" altLang="en-US" sz="4400" kern="100" spc="-70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3ECB377-47C2-43D1-B5B8-BB6D9FE36522}"/>
                </a:ext>
              </a:extLst>
            </p:cNvPr>
            <p:cNvSpPr/>
            <p:nvPr/>
          </p:nvSpPr>
          <p:spPr>
            <a:xfrm>
              <a:off x="8888830" y="5438768"/>
              <a:ext cx="2555249" cy="64344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altLang="ko-KR" sz="2400" b="1" kern="100" spc="-7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/>
                </a:rPr>
                <a:t>VKSTOCKTRACK </a:t>
              </a:r>
              <a:endParaRPr lang="en-US" altLang="ko-KR" sz="2400" b="1" kern="100" spc="-70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4951199-0D01-45F2-84BA-B5532D73177F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8" y="5985714"/>
              <a:ext cx="789045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B86EA6-0806-543E-3A01-87FE7A374B59}"/>
              </a:ext>
            </a:extLst>
          </p:cNvPr>
          <p:cNvSpPr/>
          <p:nvPr/>
        </p:nvSpPr>
        <p:spPr>
          <a:xfrm>
            <a:off x="684490" y="2702609"/>
            <a:ext cx="2548624" cy="2366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2000" b="1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34363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2000" b="1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34363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364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54ccbf-64da-4aad-8c85-ded9004f52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AC2D1F05F01C24AA285B20EBEC20D1B" ma:contentTypeVersion="7" ma:contentTypeDescription="새 문서를 만듭니다." ma:contentTypeScope="" ma:versionID="10cfb7ae087cb475c55f249d3a603f4a">
  <xsd:schema xmlns:xsd="http://www.w3.org/2001/XMLSchema" xmlns:xs="http://www.w3.org/2001/XMLSchema" xmlns:p="http://schemas.microsoft.com/office/2006/metadata/properties" xmlns:ns3="b954ccbf-64da-4aad-8c85-ded9004f529c" xmlns:ns4="3d432e0b-ebf0-4522-9dfe-70a3d2c761cc" targetNamespace="http://schemas.microsoft.com/office/2006/metadata/properties" ma:root="true" ma:fieldsID="ed3e13dd4149eb733c0bad16d8c09c20" ns3:_="" ns4:_="">
    <xsd:import namespace="b954ccbf-64da-4aad-8c85-ded9004f529c"/>
    <xsd:import namespace="3d432e0b-ebf0-4522-9dfe-70a3d2c761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4ccbf-64da-4aad-8c85-ded9004f52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32e0b-ebf0-4522-9dfe-70a3d2c761c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478BA-1B31-4A23-836A-0A4633451E07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954ccbf-64da-4aad-8c85-ded9004f529c"/>
    <ds:schemaRef ds:uri="http://schemas.microsoft.com/office/2006/metadata/properties"/>
    <ds:schemaRef ds:uri="http://schemas.microsoft.com/office/infopath/2007/PartnerControls"/>
    <ds:schemaRef ds:uri="3d432e0b-ebf0-4522-9dfe-70a3d2c761cc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95B582A-3BCB-4501-9997-7FFA4BB75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54ccbf-64da-4aad-8c85-ded9004f529c"/>
    <ds:schemaRef ds:uri="3d432e0b-ebf0-4522-9dfe-70a3d2c76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B1A99E-40A5-4D98-B09A-85355005B3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나눔스퀘어</vt:lpstr>
      <vt:lpstr>나눔스퀘어 Bold</vt:lpstr>
      <vt:lpstr>나눔스퀘어 Light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조민석</cp:lastModifiedBy>
  <cp:revision>2</cp:revision>
  <dcterms:created xsi:type="dcterms:W3CDTF">2023-11-22T09:05:58Z</dcterms:created>
  <dcterms:modified xsi:type="dcterms:W3CDTF">2023-11-22T09:15:49Z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0x0101007AC2D1F05F01C24AA285B20EBEC20D1B</vt:lpwstr>
  </property>
</Properties>
</file>