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9BB29-22B7-4400-9711-4CA804BAE33A}" v="6" dt="2023-06-14T00:08:4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-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 Schutzman" userId="9532aa1672337dcb" providerId="LiveId" clId="{54D9BB29-22B7-4400-9711-4CA804BAE33A}"/>
    <pc:docChg chg="undo custSel addSld delSld modSld">
      <pc:chgData name="Cole Schutzman" userId="9532aa1672337dcb" providerId="LiveId" clId="{54D9BB29-22B7-4400-9711-4CA804BAE33A}" dt="2023-06-14T00:11:19.449" v="142" actId="115"/>
      <pc:docMkLst>
        <pc:docMk/>
      </pc:docMkLst>
      <pc:sldChg chg="addSp delSp modSp mod">
        <pc:chgData name="Cole Schutzman" userId="9532aa1672337dcb" providerId="LiveId" clId="{54D9BB29-22B7-4400-9711-4CA804BAE33A}" dt="2023-06-13T23:57:35.620" v="37" actId="1076"/>
        <pc:sldMkLst>
          <pc:docMk/>
          <pc:sldMk cId="181316468" sldId="256"/>
        </pc:sldMkLst>
        <pc:spChg chg="mod">
          <ac:chgData name="Cole Schutzman" userId="9532aa1672337dcb" providerId="LiveId" clId="{54D9BB29-22B7-4400-9711-4CA804BAE33A}" dt="2023-06-13T23:56:26.592" v="22" actId="1076"/>
          <ac:spMkLst>
            <pc:docMk/>
            <pc:sldMk cId="181316468" sldId="256"/>
            <ac:spMk id="54" creationId="{96EBF4DE-4CA8-F965-652C-D49BCB414E2B}"/>
          </ac:spMkLst>
        </pc:spChg>
        <pc:spChg chg="add del mod">
          <ac:chgData name="Cole Schutzman" userId="9532aa1672337dcb" providerId="LiveId" clId="{54D9BB29-22B7-4400-9711-4CA804BAE33A}" dt="2023-06-13T23:55:30.974" v="12" actId="1076"/>
          <ac:spMkLst>
            <pc:docMk/>
            <pc:sldMk cId="181316468" sldId="256"/>
            <ac:spMk id="55" creationId="{D33B4A88-6E3C-A222-B130-A69BAD01C008}"/>
          </ac:spMkLst>
        </pc:spChg>
        <pc:spChg chg="add mod">
          <ac:chgData name="Cole Schutzman" userId="9532aa1672337dcb" providerId="LiveId" clId="{54D9BB29-22B7-4400-9711-4CA804BAE33A}" dt="2023-06-13T23:57:35.620" v="37" actId="1076"/>
          <ac:spMkLst>
            <pc:docMk/>
            <pc:sldMk cId="181316468" sldId="256"/>
            <ac:spMk id="57" creationId="{4CDA39B2-C3D4-002D-F8BD-154FFFA198CD}"/>
          </ac:spMkLst>
        </pc:spChg>
      </pc:sldChg>
      <pc:sldChg chg="addSp delSp modSp add mod">
        <pc:chgData name="Cole Schutzman" userId="9532aa1672337dcb" providerId="LiveId" clId="{54D9BB29-22B7-4400-9711-4CA804BAE33A}" dt="2023-06-14T00:11:19.449" v="142" actId="115"/>
        <pc:sldMkLst>
          <pc:docMk/>
          <pc:sldMk cId="267424405" sldId="257"/>
        </pc:sldMkLst>
        <pc:spChg chg="add mod">
          <ac:chgData name="Cole Schutzman" userId="9532aa1672337dcb" providerId="LiveId" clId="{54D9BB29-22B7-4400-9711-4CA804BAE33A}" dt="2023-06-14T00:11:08.503" v="140" actId="1076"/>
          <ac:spMkLst>
            <pc:docMk/>
            <pc:sldMk cId="267424405" sldId="257"/>
            <ac:spMk id="27" creationId="{2D56BC42-7C5F-46FE-51B0-E62A6CE0C257}"/>
          </ac:spMkLst>
        </pc:spChg>
        <pc:spChg chg="mod">
          <ac:chgData name="Cole Schutzman" userId="9532aa1672337dcb" providerId="LiveId" clId="{54D9BB29-22B7-4400-9711-4CA804BAE33A}" dt="2023-06-14T00:11:19.449" v="142" actId="115"/>
          <ac:spMkLst>
            <pc:docMk/>
            <pc:sldMk cId="267424405" sldId="257"/>
            <ac:spMk id="56" creationId="{7F3C04D4-2F49-CF19-B7E8-E9429A07759A}"/>
          </ac:spMkLst>
        </pc:spChg>
        <pc:cxnChg chg="add del mod">
          <ac:chgData name="Cole Schutzman" userId="9532aa1672337dcb" providerId="LiveId" clId="{54D9BB29-22B7-4400-9711-4CA804BAE33A}" dt="2023-06-14T00:03:55.514" v="68" actId="478"/>
          <ac:cxnSpMkLst>
            <pc:docMk/>
            <pc:sldMk cId="267424405" sldId="257"/>
            <ac:cxnSpMk id="3" creationId="{CD49ED87-CB2C-83E3-A1A9-73C4EDFF34DF}"/>
          </ac:cxnSpMkLst>
        </pc:cxnChg>
        <pc:cxnChg chg="add del mod">
          <ac:chgData name="Cole Schutzman" userId="9532aa1672337dcb" providerId="LiveId" clId="{54D9BB29-22B7-4400-9711-4CA804BAE33A}" dt="2023-06-14T00:03:52.270" v="67" actId="478"/>
          <ac:cxnSpMkLst>
            <pc:docMk/>
            <pc:sldMk cId="267424405" sldId="257"/>
            <ac:cxnSpMk id="8" creationId="{347E1FAD-9CC5-2110-4697-6FDAE53BE287}"/>
          </ac:cxnSpMkLst>
        </pc:cxnChg>
        <pc:cxnChg chg="add mod">
          <ac:chgData name="Cole Schutzman" userId="9532aa1672337dcb" providerId="LiveId" clId="{54D9BB29-22B7-4400-9711-4CA804BAE33A}" dt="2023-06-14T00:05:56.274" v="81" actId="14100"/>
          <ac:cxnSpMkLst>
            <pc:docMk/>
            <pc:sldMk cId="267424405" sldId="257"/>
            <ac:cxnSpMk id="11" creationId="{A6BAAADD-19FF-F53D-D998-CF36C1780A9F}"/>
          </ac:cxnSpMkLst>
        </pc:cxnChg>
        <pc:cxnChg chg="add mod">
          <ac:chgData name="Cole Schutzman" userId="9532aa1672337dcb" providerId="LiveId" clId="{54D9BB29-22B7-4400-9711-4CA804BAE33A}" dt="2023-06-14T00:06:39.496" v="88" actId="14100"/>
          <ac:cxnSpMkLst>
            <pc:docMk/>
            <pc:sldMk cId="267424405" sldId="257"/>
            <ac:cxnSpMk id="19" creationId="{336D2C33-544B-3DD1-2AEF-F81BD94CCD46}"/>
          </ac:cxnSpMkLst>
        </pc:cxnChg>
        <pc:cxnChg chg="add del mod">
          <ac:chgData name="Cole Schutzman" userId="9532aa1672337dcb" providerId="LiveId" clId="{54D9BB29-22B7-4400-9711-4CA804BAE33A}" dt="2023-06-14T00:08:02.517" v="94" actId="478"/>
          <ac:cxnSpMkLst>
            <pc:docMk/>
            <pc:sldMk cId="267424405" sldId="257"/>
            <ac:cxnSpMk id="22" creationId="{8AFAC4E6-1C50-16A9-0BAD-93CEE4DD5CC9}"/>
          </ac:cxnSpMkLst>
        </pc:cxnChg>
        <pc:cxnChg chg="add del mod">
          <ac:chgData name="Cole Schutzman" userId="9532aa1672337dcb" providerId="LiveId" clId="{54D9BB29-22B7-4400-9711-4CA804BAE33A}" dt="2023-06-14T00:10:49.327" v="134" actId="14100"/>
          <ac:cxnSpMkLst>
            <pc:docMk/>
            <pc:sldMk cId="267424405" sldId="257"/>
            <ac:cxnSpMk id="24" creationId="{6FB2C409-69F9-F59F-3E86-2C99ED384A23}"/>
          </ac:cxnSpMkLst>
        </pc:cxnChg>
      </pc:sldChg>
      <pc:sldChg chg="add del">
        <pc:chgData name="Cole Schutzman" userId="9532aa1672337dcb" providerId="LiveId" clId="{54D9BB29-22B7-4400-9711-4CA804BAE33A}" dt="2023-06-13T23:54:13.910" v="6" actId="47"/>
        <pc:sldMkLst>
          <pc:docMk/>
          <pc:sldMk cId="550647477" sldId="257"/>
        </pc:sldMkLst>
      </pc:sldChg>
      <pc:sldChg chg="add del">
        <pc:chgData name="Cole Schutzman" userId="9532aa1672337dcb" providerId="LiveId" clId="{54D9BB29-22B7-4400-9711-4CA804BAE33A}" dt="2023-06-13T23:54:52.116" v="9" actId="2890"/>
        <pc:sldMkLst>
          <pc:docMk/>
          <pc:sldMk cId="62204749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D9B-9FBD-B1DE-52EE-11244C32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D25E5-B21C-2BBB-73F1-705F4DE3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E4AA-73AA-96A6-BDC1-948FEF5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E960-475E-9329-837E-9F77DCD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790F-BAC2-68C3-36D9-E87B8537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6CDD-6B9B-AE76-F241-CF591868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D6150-1321-FECB-A7F5-D6E58306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43AA-81F0-CC9F-087C-069BF2B7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E361-2F46-F341-5529-E63891D3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2DB8E-3BC3-8BC0-8011-E35A818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E8E5A-2CF3-31B8-DD34-1A66B0EE6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7CF7A-EB95-DDF0-77EF-DAA9E2D7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A75B-0521-4E28-97EB-2EFDC5EC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6BF3-182B-5FFA-9945-C502CE85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8E36-AF30-530C-C546-61514FE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C758-5FC6-61A4-BE85-92FF98B7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7A31-BB96-F3AD-5202-B2F1698B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9948-EF7C-72F6-E083-F8039272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9384-B4A8-71D3-FAEA-55C39F94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8091-F75B-CB03-070B-15538B8D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CBD-9DBB-9DF7-4BA9-55FF7579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3F61-4598-18EF-A8B2-3ECDEDD3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756-6B89-8F9F-0F9A-49ED619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34A1-B01A-982D-AB73-D505B588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AB2F-EED3-582D-1C1D-9612A81A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7C4-E3B3-C857-202B-D5FB2004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C920-B486-3CCB-98CB-EA1B1FB5A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7181-6D8C-B52E-82F9-9946E8C1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1815F-29E5-2069-09F7-8C004A1E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6ED57-B1FF-9D5A-8DA8-EB84D035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E6E2-A00C-AFAE-7C5B-A3AB2536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233-D9EE-287A-0A5F-A4CA4EF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68DA-C993-D5D6-473A-91FB7BEF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7AB1-5B50-9C81-5720-F5971588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AE787-007B-596D-D2B9-7B58E5A4D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7BFA7-3EB3-5A73-95BC-090B22D6D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CBA2-68A7-DC40-91B4-A1431BC7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E51C9-46EB-1553-B011-0220CEC5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46BB-C6B9-CDA2-250C-E71B548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9502-4655-7FCE-0AB5-10DEA49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85DE1-B2C3-E93B-1DEC-9B5C78A1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3F4BB-B785-CD7E-3A0B-CDF8A5F5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C6F45-1308-5FF8-66DF-70742586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1B6F7-7C06-78C6-527B-E069EB6F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EEC44-C04E-6AC2-CE87-B242C427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C241-717A-42D6-2DF5-97DE80C9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51C-2620-02E0-904A-082B1E31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32B-D87F-AF73-D351-CB0AEA91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7883-843E-06C4-B1C1-11415E2C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3B06-2A3B-E70A-BBDF-8E53BCBA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6BF8-556F-6EE0-2D44-4038FD8B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160B-0A2C-2DC8-4D97-C697E08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4075-E46B-53AA-53C1-66C51D5B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7E371-1147-EDDC-BFE8-42FF791D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C4A9-FDF5-7CA0-76ED-A481868F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0BEE0-07D1-1F26-F940-0AA64079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7798-872D-9DD9-6926-BBB661F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3116-0C75-1647-2D63-C6C905D8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9358-FF79-CEE5-7230-7A8A684C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20BF-E740-9CDC-E8DF-9492BB2B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76D6-8B3D-F17C-DE15-07A113F1C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D1FC-764C-474C-B959-4DAA6D41016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17D4-3750-A063-895F-3EFB3954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8083-08C6-3482-10F2-E6D7E4291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7B38-C3AB-4AE1-B8C3-15A39630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E1A98-B11D-6A9D-7B75-E01A8F49C982}"/>
              </a:ext>
            </a:extLst>
          </p:cNvPr>
          <p:cNvCxnSpPr>
            <a:cxnSpLocks/>
          </p:cNvCxnSpPr>
          <p:nvPr/>
        </p:nvCxnSpPr>
        <p:spPr>
          <a:xfrm flipV="1">
            <a:off x="2111544" y="1010653"/>
            <a:ext cx="0" cy="242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1E562B-AB2B-CACE-27C2-A324E6145332}"/>
              </a:ext>
            </a:extLst>
          </p:cNvPr>
          <p:cNvCxnSpPr>
            <a:cxnSpLocks/>
          </p:cNvCxnSpPr>
          <p:nvPr/>
        </p:nvCxnSpPr>
        <p:spPr>
          <a:xfrm>
            <a:off x="2111544" y="3435015"/>
            <a:ext cx="0" cy="2514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0B1771-0ACC-50FB-42DA-A9B4B3BE1394}"/>
              </a:ext>
            </a:extLst>
          </p:cNvPr>
          <p:cNvCxnSpPr>
            <a:cxnSpLocks/>
          </p:cNvCxnSpPr>
          <p:nvPr/>
        </p:nvCxnSpPr>
        <p:spPr>
          <a:xfrm>
            <a:off x="2111544" y="3435015"/>
            <a:ext cx="6858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EBF4DE-4CA8-F965-652C-D49BCB414E2B}"/>
              </a:ext>
            </a:extLst>
          </p:cNvPr>
          <p:cNvSpPr txBox="1"/>
          <p:nvPr/>
        </p:nvSpPr>
        <p:spPr>
          <a:xfrm>
            <a:off x="1311442" y="1010653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B4A88-6E3C-A222-B130-A69BAD01C008}"/>
              </a:ext>
            </a:extLst>
          </p:cNvPr>
          <p:cNvSpPr txBox="1"/>
          <p:nvPr/>
        </p:nvSpPr>
        <p:spPr>
          <a:xfrm>
            <a:off x="7861132" y="3441030"/>
            <a:ext cx="124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 Price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C04D4-2F49-CF19-B7E8-E9429A07759A}"/>
              </a:ext>
            </a:extLst>
          </p:cNvPr>
          <p:cNvSpPr txBox="1"/>
          <p:nvPr/>
        </p:nvSpPr>
        <p:spPr>
          <a:xfrm>
            <a:off x="5088356" y="152398"/>
            <a:ext cx="157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Long Call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A39B2-C3D4-002D-F8BD-154FFFA198CD}"/>
              </a:ext>
            </a:extLst>
          </p:cNvPr>
          <p:cNvSpPr txBox="1"/>
          <p:nvPr/>
        </p:nvSpPr>
        <p:spPr>
          <a:xfrm>
            <a:off x="1443789" y="5580284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813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E1A98-B11D-6A9D-7B75-E01A8F49C982}"/>
              </a:ext>
            </a:extLst>
          </p:cNvPr>
          <p:cNvCxnSpPr>
            <a:cxnSpLocks/>
          </p:cNvCxnSpPr>
          <p:nvPr/>
        </p:nvCxnSpPr>
        <p:spPr>
          <a:xfrm flipV="1">
            <a:off x="2111544" y="1010653"/>
            <a:ext cx="0" cy="242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1E562B-AB2B-CACE-27C2-A324E6145332}"/>
              </a:ext>
            </a:extLst>
          </p:cNvPr>
          <p:cNvCxnSpPr>
            <a:cxnSpLocks/>
          </p:cNvCxnSpPr>
          <p:nvPr/>
        </p:nvCxnSpPr>
        <p:spPr>
          <a:xfrm>
            <a:off x="2111544" y="3435015"/>
            <a:ext cx="0" cy="2514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0B1771-0ACC-50FB-42DA-A9B4B3BE1394}"/>
              </a:ext>
            </a:extLst>
          </p:cNvPr>
          <p:cNvCxnSpPr>
            <a:cxnSpLocks/>
          </p:cNvCxnSpPr>
          <p:nvPr/>
        </p:nvCxnSpPr>
        <p:spPr>
          <a:xfrm>
            <a:off x="2111544" y="3435015"/>
            <a:ext cx="6858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EBF4DE-4CA8-F965-652C-D49BCB414E2B}"/>
              </a:ext>
            </a:extLst>
          </p:cNvPr>
          <p:cNvSpPr txBox="1"/>
          <p:nvPr/>
        </p:nvSpPr>
        <p:spPr>
          <a:xfrm>
            <a:off x="1311442" y="1010653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B4A88-6E3C-A222-B130-A69BAD01C008}"/>
              </a:ext>
            </a:extLst>
          </p:cNvPr>
          <p:cNvSpPr txBox="1"/>
          <p:nvPr/>
        </p:nvSpPr>
        <p:spPr>
          <a:xfrm>
            <a:off x="7861132" y="3441030"/>
            <a:ext cx="124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 Price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3C04D4-2F49-CF19-B7E8-E9429A07759A}"/>
              </a:ext>
            </a:extLst>
          </p:cNvPr>
          <p:cNvSpPr txBox="1"/>
          <p:nvPr/>
        </p:nvSpPr>
        <p:spPr>
          <a:xfrm>
            <a:off x="5088356" y="152398"/>
            <a:ext cx="157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Long Call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A39B2-C3D4-002D-F8BD-154FFFA198CD}"/>
              </a:ext>
            </a:extLst>
          </p:cNvPr>
          <p:cNvSpPr txBox="1"/>
          <p:nvPr/>
        </p:nvSpPr>
        <p:spPr>
          <a:xfrm>
            <a:off x="1443789" y="5580284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BAAADD-19FF-F53D-D998-CF36C1780A9F}"/>
              </a:ext>
            </a:extLst>
          </p:cNvPr>
          <p:cNvCxnSpPr>
            <a:cxnSpLocks/>
          </p:cNvCxnSpPr>
          <p:nvPr/>
        </p:nvCxnSpPr>
        <p:spPr>
          <a:xfrm flipV="1">
            <a:off x="5873415" y="1379985"/>
            <a:ext cx="2271964" cy="306568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6D2C33-544B-3DD1-2AEF-F81BD94CCD46}"/>
              </a:ext>
            </a:extLst>
          </p:cNvPr>
          <p:cNvCxnSpPr>
            <a:cxnSpLocks/>
          </p:cNvCxnSpPr>
          <p:nvPr/>
        </p:nvCxnSpPr>
        <p:spPr>
          <a:xfrm flipH="1">
            <a:off x="3002280" y="4435040"/>
            <a:ext cx="2902216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B2C409-69F9-F59F-3E86-2C99ED384A23}"/>
              </a:ext>
            </a:extLst>
          </p:cNvPr>
          <p:cNvCxnSpPr>
            <a:cxnSpLocks/>
          </p:cNvCxnSpPr>
          <p:nvPr/>
        </p:nvCxnSpPr>
        <p:spPr>
          <a:xfrm>
            <a:off x="5898814" y="3385820"/>
            <a:ext cx="0" cy="91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6BC42-7C5F-46FE-51B0-E62A6CE0C257}"/>
              </a:ext>
            </a:extLst>
          </p:cNvPr>
          <p:cNvSpPr txBox="1"/>
          <p:nvPr/>
        </p:nvSpPr>
        <p:spPr>
          <a:xfrm>
            <a:off x="5630215" y="3441030"/>
            <a:ext cx="537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Strike</a:t>
            </a:r>
          </a:p>
        </p:txBody>
      </p:sp>
    </p:spTree>
    <p:extLst>
      <p:ext uri="{BB962C8B-B14F-4D97-AF65-F5344CB8AC3E}">
        <p14:creationId xmlns:p14="http://schemas.microsoft.com/office/powerpoint/2010/main" val="26742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Schutzman</dc:creator>
  <cp:lastModifiedBy>Cole Schutzman</cp:lastModifiedBy>
  <cp:revision>1</cp:revision>
  <dcterms:created xsi:type="dcterms:W3CDTF">2023-06-13T23:40:22Z</dcterms:created>
  <dcterms:modified xsi:type="dcterms:W3CDTF">2023-06-14T00:27:09Z</dcterms:modified>
</cp:coreProperties>
</file>