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8723C-C3C3-BF6E-3784-EB1FE4DBE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032346-5527-6520-6E59-9D363FC4F2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A10E4A-35AE-835E-29BF-6881081DE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A7D9-00D9-47E0-A2B1-4C6637D1A2B7}" type="datetimeFigureOut">
              <a:rPr lang="ko-KR" altLang="en-US" smtClean="0"/>
              <a:t>2025-08-13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BE5C01-883A-18F7-E787-73D4503C3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7EE836-39C5-FEF9-BC25-0E36A7164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FBFB9-B777-4685-8650-9B3DEC38B1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949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D62ECE-36AD-3B03-B9D2-B36902210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F7825D-F01E-AC8C-5E62-1ADABDDB2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A60A92-9456-6B5A-3BCB-06E8676BB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A7D9-00D9-47E0-A2B1-4C6637D1A2B7}" type="datetimeFigureOut">
              <a:rPr lang="ko-KR" altLang="en-US" smtClean="0"/>
              <a:t>2025-08-13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FB70E2-8321-8339-F909-86984BB46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A33971-3111-2A1F-FD4C-9DE6EE434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FBFB9-B777-4685-8650-9B3DEC38B1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089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C1FEAC-BB46-0519-278B-7EBAE0092F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0A8AB8-5A3F-4659-56C7-48BD0BE3B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7B16DE-E0B3-5B2D-3184-82B952E83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A7D9-00D9-47E0-A2B1-4C6637D1A2B7}" type="datetimeFigureOut">
              <a:rPr lang="ko-KR" altLang="en-US" smtClean="0"/>
              <a:t>2025-08-13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53AE47-0D80-6746-D847-0C7E8F987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9A2F64-E5A7-C8D6-2698-17AF4348A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FBFB9-B777-4685-8650-9B3DEC38B1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099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774F4-792B-9365-50E3-A8C2F5B26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BDD490-6F51-1E98-9D04-C8CB21F39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DA2F03-4AC5-F2EA-7FD6-92848D2DA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A7D9-00D9-47E0-A2B1-4C6637D1A2B7}" type="datetimeFigureOut">
              <a:rPr lang="ko-KR" altLang="en-US" smtClean="0"/>
              <a:t>2025-08-13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86F989-FD3F-3471-808D-6CC3EE05B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5762A6-B1C4-C4ED-A6A2-4F392AF34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FBFB9-B777-4685-8650-9B3DEC38B1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58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FACCB8-F4DD-EE13-A77A-D144C20FF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10F725-6744-2966-B216-6F1CFA749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5626FF-3ECF-EC28-BE17-D43503162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A7D9-00D9-47E0-A2B1-4C6637D1A2B7}" type="datetimeFigureOut">
              <a:rPr lang="ko-KR" altLang="en-US" smtClean="0"/>
              <a:t>2025-08-13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F14A76-D946-2ABB-AB5C-DAE729BF0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1B5AE7-1F21-4200-60C3-6E3D9B0E7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FBFB9-B777-4685-8650-9B3DEC38B1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897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4AAE6-3155-27A5-C636-8B8B1B276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EAA06F-A690-60C8-874B-C9E714548E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2FDE77-BE6D-E210-C6FA-9006A4F96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380B91-1082-E2A8-278A-9DBF917DD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A7D9-00D9-47E0-A2B1-4C6637D1A2B7}" type="datetimeFigureOut">
              <a:rPr lang="ko-KR" altLang="en-US" smtClean="0"/>
              <a:t>2025-08-13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9D756E-BF7C-B6F7-99D9-6E73EEF45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328416-D1A4-958E-5CD0-B4701B54D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FBFB9-B777-4685-8650-9B3DEC38B1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588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38E599-2A56-709C-E327-5780ED4AA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53DD10-32FC-9624-BEAA-AF38A8932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82E222-7DF1-8623-93BF-383703914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0BDECA-9925-1ED9-8F8B-76149F5BF5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64B7B2-6F64-F225-AA2D-D88D1835D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8B62425-2280-9113-6BF5-1496C5789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A7D9-00D9-47E0-A2B1-4C6637D1A2B7}" type="datetimeFigureOut">
              <a:rPr lang="ko-KR" altLang="en-US" smtClean="0"/>
              <a:t>2025-08-13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AABAC3-DACA-C673-85E3-09E9D335C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6692354-8F0B-9CB4-9FC7-B853017D4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FBFB9-B777-4685-8650-9B3DEC38B1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002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19B9EA-ACBA-B6E4-58A2-01650F0D9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E4E0CE2-6BBF-5CF5-CD26-00A3CA3EF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A7D9-00D9-47E0-A2B1-4C6637D1A2B7}" type="datetimeFigureOut">
              <a:rPr lang="ko-KR" altLang="en-US" smtClean="0"/>
              <a:t>2025-08-13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1A92BD-B938-A63E-528E-E63C7BD9E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DD0744-C727-84FF-6472-838913D2F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FBFB9-B777-4685-8650-9B3DEC38B1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784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734C7E0-F221-ED35-D068-E75228347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A7D9-00D9-47E0-A2B1-4C6637D1A2B7}" type="datetimeFigureOut">
              <a:rPr lang="ko-KR" altLang="en-US" smtClean="0"/>
              <a:t>2025-08-13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854DD2-962E-ED5A-BB9F-10A05B291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16F47B-00EA-3694-93D7-11D6D4125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FBFB9-B777-4685-8650-9B3DEC38B1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360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52266E-E151-761C-2717-A40B3EAFE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2FE8A0-C80D-DD13-FE79-C9CE5B59B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EFFB6E-B5F8-6FE1-7D05-9ECD9C596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7C1F71-8D2F-1934-0385-99E096932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A7D9-00D9-47E0-A2B1-4C6637D1A2B7}" type="datetimeFigureOut">
              <a:rPr lang="ko-KR" altLang="en-US" smtClean="0"/>
              <a:t>2025-08-13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3ECFA9-7102-A6D4-11FB-245BB73CB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A3380A-5465-32C1-187C-5E8BEB2EA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FBFB9-B777-4685-8650-9B3DEC38B1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029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7BCA6-CC97-C559-4827-BA0F5757E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FB29248-6264-0BAF-5F2A-65A5BAC4BD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AA0680-6039-4560-DC05-4339267DA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3115E9-C4EF-7637-1F7D-2F0AF065D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A7D9-00D9-47E0-A2B1-4C6637D1A2B7}" type="datetimeFigureOut">
              <a:rPr lang="ko-KR" altLang="en-US" smtClean="0"/>
              <a:t>2025-08-13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5B0B96-1F8C-89BE-4E4A-FD2E22A23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9421DE-749D-86CF-E9A2-A482F2AF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FBFB9-B777-4685-8650-9B3DEC38B1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915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A17C2D-86E3-CF67-D643-7591FF434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186AAD-22F1-29BE-2201-66E89C4BA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7090FB-BAEA-5FCD-5A95-00FEF3DE18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AA7D9-00D9-47E0-A2B1-4C6637D1A2B7}" type="datetimeFigureOut">
              <a:rPr lang="ko-KR" altLang="en-US" smtClean="0"/>
              <a:t>2025-08-13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616856-62FF-37E0-6180-AC17C8465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F8016F-59BA-87DD-BF6E-64A8AE8B82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FBFB9-B777-4685-8650-9B3DEC38B1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22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5DFAAF-6D68-0185-A0AC-F42A622854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부산은행</a:t>
            </a:r>
            <a:r>
              <a:rPr lang="en-US" altLang="ko-KR" dirty="0"/>
              <a:t>) </a:t>
            </a:r>
            <a:r>
              <a:rPr lang="ko-KR" altLang="en-US" dirty="0"/>
              <a:t>금융 </a:t>
            </a:r>
            <a:r>
              <a:rPr lang="en-US" altLang="ko-KR" dirty="0"/>
              <a:t>DT</a:t>
            </a:r>
            <a:r>
              <a:rPr lang="ko-KR" altLang="en-US" dirty="0"/>
              <a:t>아카데미</a:t>
            </a:r>
            <a:br>
              <a:rPr lang="en-US" altLang="ko-KR" dirty="0"/>
            </a:br>
            <a:r>
              <a:rPr lang="ko-KR" altLang="en-US" dirty="0"/>
              <a:t>개발자 양성과정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8FB6-940A-5E10-EF15-F6AE8EEDC3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SQL(ORACLE DBMS)</a:t>
            </a:r>
          </a:p>
          <a:p>
            <a:r>
              <a:rPr lang="ko-KR" altLang="en-US" dirty="0"/>
              <a:t>과제제출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최민수</a:t>
            </a:r>
          </a:p>
        </p:txBody>
      </p:sp>
    </p:spTree>
    <p:extLst>
      <p:ext uri="{BB962C8B-B14F-4D97-AF65-F5344CB8AC3E}">
        <p14:creationId xmlns:p14="http://schemas.microsoft.com/office/powerpoint/2010/main" val="1930487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F24325-4D23-701B-921B-1C5D00043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873" y="268143"/>
            <a:ext cx="10515600" cy="1325563"/>
          </a:xfrm>
        </p:spPr>
        <p:txBody>
          <a:bodyPr/>
          <a:lstStyle/>
          <a:p>
            <a:r>
              <a:rPr lang="ko-KR" altLang="en-US" dirty="0"/>
              <a:t>작업</a:t>
            </a:r>
            <a:r>
              <a:rPr lang="en-US" altLang="ko-KR" dirty="0"/>
              <a:t>1) ERD </a:t>
            </a:r>
            <a:r>
              <a:rPr lang="ko-KR" altLang="en-US" dirty="0"/>
              <a:t>작업 및 테이블 생성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4AD90D5-CE3F-CFED-1B35-184A7D737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73" y="1441306"/>
            <a:ext cx="5611008" cy="423921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00F1E44-AFA3-666F-00F5-F7B80A202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441306"/>
            <a:ext cx="5611008" cy="323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983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17A1C1C-9252-2CE9-95DB-A0BB4ACF4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873" y="268143"/>
            <a:ext cx="10515600" cy="1325563"/>
          </a:xfrm>
        </p:spPr>
        <p:txBody>
          <a:bodyPr/>
          <a:lstStyle/>
          <a:p>
            <a:r>
              <a:rPr lang="ko-KR" altLang="en-US" dirty="0"/>
              <a:t>작업</a:t>
            </a:r>
            <a:r>
              <a:rPr lang="en-US" altLang="ko-KR" dirty="0"/>
              <a:t>1) ERD </a:t>
            </a:r>
            <a:r>
              <a:rPr lang="ko-KR" altLang="en-US" dirty="0"/>
              <a:t>작업 및 테이블 생성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F26DFD8-EEC9-7714-B76B-001323959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752" y="1593706"/>
            <a:ext cx="9506496" cy="435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339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00BE04-679D-01EB-F214-E8C71A2E34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5E0F0FF-A25F-725E-0684-B9D979288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873" y="268143"/>
            <a:ext cx="10515600" cy="1325563"/>
          </a:xfrm>
        </p:spPr>
        <p:txBody>
          <a:bodyPr/>
          <a:lstStyle/>
          <a:p>
            <a:r>
              <a:rPr lang="ko-KR" altLang="en-US" dirty="0"/>
              <a:t>작업</a:t>
            </a:r>
            <a:r>
              <a:rPr lang="en-US" altLang="ko-KR" dirty="0"/>
              <a:t>2) </a:t>
            </a:r>
            <a:r>
              <a:rPr lang="ko-KR" altLang="en-US" dirty="0"/>
              <a:t>데이터 입력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B0C0830-6F5E-7826-88FC-EB047C36A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1243"/>
            <a:ext cx="12192000" cy="421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874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F2E9BB-4ADA-A47D-28FA-CFD831B054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126A2B4-C5B5-5DA8-6C1C-7AABDF90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873" y="268143"/>
            <a:ext cx="10515600" cy="1325563"/>
          </a:xfrm>
        </p:spPr>
        <p:txBody>
          <a:bodyPr/>
          <a:lstStyle/>
          <a:p>
            <a:r>
              <a:rPr lang="ko-KR" altLang="en-US" dirty="0"/>
              <a:t>작업</a:t>
            </a:r>
            <a:r>
              <a:rPr lang="en-US" altLang="ko-KR" dirty="0"/>
              <a:t>3) SQL</a:t>
            </a:r>
            <a:r>
              <a:rPr lang="ko-KR" altLang="en-US" dirty="0"/>
              <a:t> 실행 </a:t>
            </a:r>
            <a:r>
              <a:rPr lang="en-US" altLang="ko-KR" dirty="0"/>
              <a:t>// 1, 2, 3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B71785F-4DDC-EF2E-BA2A-D18B9F6CC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73" y="1593706"/>
            <a:ext cx="11871189" cy="489022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1FB0973-968F-88B8-8A79-69D7CB1B0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601" y="4985387"/>
            <a:ext cx="7735380" cy="120984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91BC7B6-9F1A-31CF-AD0B-377B10ED97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9086" y="3429000"/>
            <a:ext cx="9439976" cy="97624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DDA2841C-34C2-876D-F028-C4EFCD732F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9155" y="1738004"/>
            <a:ext cx="7163800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616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7EC65B-5719-382F-66BD-BCDD223B6C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D790199-00D3-7B18-26C4-126B166DD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873" y="268143"/>
            <a:ext cx="10515600" cy="1325563"/>
          </a:xfrm>
        </p:spPr>
        <p:txBody>
          <a:bodyPr/>
          <a:lstStyle/>
          <a:p>
            <a:r>
              <a:rPr lang="ko-KR" altLang="en-US" dirty="0"/>
              <a:t>작업</a:t>
            </a:r>
            <a:r>
              <a:rPr lang="en-US" altLang="ko-KR" dirty="0"/>
              <a:t>3) SQL</a:t>
            </a:r>
            <a:r>
              <a:rPr lang="ko-KR" altLang="en-US" dirty="0"/>
              <a:t> 실행 </a:t>
            </a:r>
            <a:r>
              <a:rPr lang="en-US" altLang="ko-KR" dirty="0"/>
              <a:t>// 4, 5, 6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AB7F2E6-F2B5-2B61-7DB4-A5BAF6843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73" y="1309391"/>
            <a:ext cx="5188527" cy="556360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9282B62-6A68-9362-1EA7-C484AC871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389" y="1316317"/>
            <a:ext cx="3805145" cy="132556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9A2462C-69BA-E6C0-5CFF-16C519D385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3389" y="3136914"/>
            <a:ext cx="2888468" cy="107920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B2C2325-2260-2507-FB15-BCE9795724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3389" y="5051077"/>
            <a:ext cx="4276231" cy="166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080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490185-2454-4F41-F505-B08BBA80A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3F815B0-F347-DBB5-16F5-FB084A063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873" y="268143"/>
            <a:ext cx="10515600" cy="1325563"/>
          </a:xfrm>
        </p:spPr>
        <p:txBody>
          <a:bodyPr/>
          <a:lstStyle/>
          <a:p>
            <a:r>
              <a:rPr lang="ko-KR" altLang="en-US" dirty="0"/>
              <a:t>작업</a:t>
            </a:r>
            <a:r>
              <a:rPr lang="en-US" altLang="ko-KR" dirty="0"/>
              <a:t>3) SQL</a:t>
            </a:r>
            <a:r>
              <a:rPr lang="ko-KR" altLang="en-US" dirty="0"/>
              <a:t> 실행 </a:t>
            </a:r>
            <a:r>
              <a:rPr lang="en-US" altLang="ko-KR" dirty="0"/>
              <a:t>// 7, 8, 9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3C50E4-D9CE-CE2A-6495-298E62DB9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73" y="1331944"/>
            <a:ext cx="5870537" cy="552605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C8E35E0-21A2-1567-965A-ED7FDACBE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0521" y="1780742"/>
            <a:ext cx="8482413" cy="7130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1978CA1-E1B7-D7C4-70B6-A5AA5619C0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952" y="3197400"/>
            <a:ext cx="5403275" cy="147850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0873A0B-952C-47D7-56C7-FE68C2AE31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8410" y="5565918"/>
            <a:ext cx="2288266" cy="93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916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EF2EA-C672-14A4-D54C-80D1D49131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03681B3-2A7D-EC27-CD9F-25F5477E2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873" y="268143"/>
            <a:ext cx="10515600" cy="1325563"/>
          </a:xfrm>
        </p:spPr>
        <p:txBody>
          <a:bodyPr/>
          <a:lstStyle/>
          <a:p>
            <a:r>
              <a:rPr lang="ko-KR" altLang="en-US" dirty="0"/>
              <a:t>작업</a:t>
            </a:r>
            <a:r>
              <a:rPr lang="en-US" altLang="ko-KR" dirty="0"/>
              <a:t>3) SQL</a:t>
            </a:r>
            <a:r>
              <a:rPr lang="ko-KR" altLang="en-US" dirty="0"/>
              <a:t> 실행 </a:t>
            </a:r>
            <a:r>
              <a:rPr lang="en-US" altLang="ko-KR" dirty="0"/>
              <a:t>// 10 (END)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04154F-002D-0099-CCB5-7335E93D8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73" y="1593706"/>
            <a:ext cx="8605036" cy="313069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02B7918-6554-3655-E92E-61F78366D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2091" y="4885279"/>
            <a:ext cx="9209628" cy="116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910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9E598-BFC1-96F4-325F-4E43386A3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0827" y="2103437"/>
            <a:ext cx="3110345" cy="1325563"/>
          </a:xfrm>
        </p:spPr>
        <p:txBody>
          <a:bodyPr/>
          <a:lstStyle/>
          <a:p>
            <a:pPr algn="ctr"/>
            <a:r>
              <a:rPr lang="ko-KR" altLang="en-US" dirty="0"/>
              <a:t>감사합니다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9E3CC58-0CFE-1C16-2D15-1E8D47B234A2}"/>
              </a:ext>
            </a:extLst>
          </p:cNvPr>
          <p:cNvSpPr txBox="1">
            <a:spLocks/>
          </p:cNvSpPr>
          <p:nvPr/>
        </p:nvSpPr>
        <p:spPr>
          <a:xfrm>
            <a:off x="4540827" y="4029219"/>
            <a:ext cx="31103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/>
              <a:t>- </a:t>
            </a:r>
            <a:r>
              <a:rPr lang="ko-KR" altLang="en-US" dirty="0"/>
              <a:t>끝 </a:t>
            </a:r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2318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84</Words>
  <Application>Microsoft Office PowerPoint</Application>
  <PresentationFormat>와이드스크린</PresentationFormat>
  <Paragraphs>14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(부산은행) 금융 DT아카데미 개발자 양성과정</vt:lpstr>
      <vt:lpstr>작업1) ERD 작업 및 테이블 생성</vt:lpstr>
      <vt:lpstr>작업1) ERD 작업 및 테이블 생성</vt:lpstr>
      <vt:lpstr>작업2) 데이터 입력</vt:lpstr>
      <vt:lpstr>작업3) SQL 실행 // 1, 2, 3</vt:lpstr>
      <vt:lpstr>작업3) SQL 실행 // 4, 5, 6</vt:lpstr>
      <vt:lpstr>작업3) SQL 실행 // 7, 8, 9</vt:lpstr>
      <vt:lpstr>작업3) SQL 실행 // 10 (END)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GGG</dc:creator>
  <cp:lastModifiedBy>GGG</cp:lastModifiedBy>
  <cp:revision>1</cp:revision>
  <dcterms:created xsi:type="dcterms:W3CDTF">2025-08-13T01:33:51Z</dcterms:created>
  <dcterms:modified xsi:type="dcterms:W3CDTF">2025-08-13T01:47:04Z</dcterms:modified>
</cp:coreProperties>
</file>