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caf49f13c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caf49f13c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e22827ad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e22827ad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e22827ad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e22827ad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e22827ad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e22827ad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e22827ad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e22827ad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e22827a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e22827a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caf49f13c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caf49f13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22827ad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22827ad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af49f13c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caf49f13c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22827a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22827a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e22827a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e22827a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e22827a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e22827a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e22827ad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e22827ad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e22827a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e22827a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5325" y="160475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Contents :</a:t>
            </a:r>
            <a:endParaRPr sz="3180">
              <a:solidFill>
                <a:srgbClr val="EA9999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5000" y="899450"/>
            <a:ext cx="7720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What is spring boot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Spring boot annotations overview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 What is Restful web services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 Spring boot application development steps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Application Structure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 What is angular and Steps to create angular project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 Angular  output pages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87000" y="128775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Angular project</a:t>
            </a:r>
            <a:r>
              <a:rPr lang="en" sz="3180">
                <a:solidFill>
                  <a:srgbClr val="EA9999"/>
                </a:solidFill>
              </a:rPr>
              <a:t>: (cntd.)</a:t>
            </a:r>
            <a:endParaRPr sz="3180">
              <a:solidFill>
                <a:srgbClr val="EA9999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57475" y="925275"/>
            <a:ext cx="7905600" cy="4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Edit the app.module.ts file: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</a:rPr>
              <a:t>Import Routing - </a:t>
            </a:r>
            <a:endParaRPr b="1"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Here, we are importing routing file (app-routing.module.ts) and include it in imports array.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</a:rPr>
              <a:t>Import ReactiveFormsModule -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Here, we are importing ReactiveFormsModule for reactive forms and specify it in imports array.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</a:rPr>
              <a:t>Import HttpModule - </a:t>
            </a:r>
            <a:endParaRPr b="1"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Here, we are importing HttpModule for server requests and specifying it in imports array.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</a:rPr>
              <a:t>Register Service class - </a:t>
            </a:r>
            <a:endParaRPr b="1"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Here, we are mentioning the service class in provider's array.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2843225" y="925275"/>
            <a:ext cx="4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872875" y="1094375"/>
            <a:ext cx="3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ctrTitle"/>
          </p:nvPr>
        </p:nvSpPr>
        <p:spPr>
          <a:xfrm>
            <a:off x="87000" y="128775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Angular output</a:t>
            </a:r>
            <a:r>
              <a:rPr lang="en" sz="3180">
                <a:solidFill>
                  <a:srgbClr val="EA9999"/>
                </a:solidFill>
              </a:rPr>
              <a:t> pages</a:t>
            </a:r>
            <a:endParaRPr sz="3180">
              <a:solidFill>
                <a:srgbClr val="EA9999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843225" y="925275"/>
            <a:ext cx="4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872875" y="1094375"/>
            <a:ext cx="3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900" y="1246775"/>
            <a:ext cx="5139738" cy="33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ctrTitle"/>
          </p:nvPr>
        </p:nvSpPr>
        <p:spPr>
          <a:xfrm>
            <a:off x="87000" y="128775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Angular output</a:t>
            </a:r>
            <a:r>
              <a:rPr lang="en" sz="3180">
                <a:solidFill>
                  <a:srgbClr val="EA9999"/>
                </a:solidFill>
              </a:rPr>
              <a:t> pages: (cntd..)</a:t>
            </a:r>
            <a:endParaRPr sz="3180">
              <a:solidFill>
                <a:srgbClr val="EA9999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843225" y="925275"/>
            <a:ext cx="4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872875" y="1094375"/>
            <a:ext cx="3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03245"/>
            <a:ext cx="6731351" cy="3659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87000" y="128775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Angular output pages </a:t>
            </a:r>
            <a:r>
              <a:rPr lang="en" sz="3180">
                <a:solidFill>
                  <a:srgbClr val="EA9999"/>
                </a:solidFill>
              </a:rPr>
              <a:t>: (cntd..)</a:t>
            </a:r>
            <a:endParaRPr sz="3180">
              <a:solidFill>
                <a:srgbClr val="EA9999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843225" y="925275"/>
            <a:ext cx="4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872875" y="1094375"/>
            <a:ext cx="3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25" y="1094375"/>
            <a:ext cx="6134079" cy="334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ctrTitle"/>
          </p:nvPr>
        </p:nvSpPr>
        <p:spPr>
          <a:xfrm>
            <a:off x="76175" y="410325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Angular Output pages : (cntd..)</a:t>
            </a:r>
            <a:endParaRPr sz="3180">
              <a:solidFill>
                <a:srgbClr val="EA9999"/>
              </a:solidFill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59225"/>
            <a:ext cx="6640252" cy="36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6175" y="410325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What is S</a:t>
            </a:r>
            <a:r>
              <a:rPr lang="en" sz="3180">
                <a:solidFill>
                  <a:srgbClr val="EA9999"/>
                </a:solidFill>
              </a:rPr>
              <a:t>pring Boot </a:t>
            </a:r>
            <a:endParaRPr sz="3180">
              <a:solidFill>
                <a:srgbClr val="EA9999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03300" y="1148525"/>
            <a:ext cx="7850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Spring Boot is basically an extension of the Spring framework which eliminated the boilerplate configurations required for setting up a Spring application. 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Opinionated ‘starter' dependencies to simplify build and application configuration. Automatic config for Spring functionality – whenever possible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 is a Spring module that provides the RAD (Rapid Application Development) feature to the Spring Framework.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00" y="3415338"/>
            <a:ext cx="76200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6175" y="410325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Spring Boot annotations overview </a:t>
            </a:r>
            <a:endParaRPr sz="3180">
              <a:solidFill>
                <a:srgbClr val="EA9999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03300" y="1148525"/>
            <a:ext cx="785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03300" y="1148525"/>
            <a:ext cx="78507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@SpringBootApplication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@EnableAutoConfiguration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@ComponentScan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@Configuration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@Controller and @ Restcontroller  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@Component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@CrossOrigin and @PathVariable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@GetMapping , @PostMapping etc. HttpMethods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@Repository 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@Transactional and Service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@RequestBody and @ResponseBody and 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@PathVariable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etc...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76175" y="410325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What is Restful web services</a:t>
            </a:r>
            <a:endParaRPr sz="3180">
              <a:solidFill>
                <a:srgbClr val="EA9999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03300" y="1148525"/>
            <a:ext cx="78507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REST stands for REpresentational State Transfer.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REST is an architectural style not a protocol.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Fast: RESTful Web Services are fast because there is no strict specification like SOAP. It consumes less bandwidth and resource.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Language and Platform independent: RESTful web services can be written in any programming language and executed in any platform.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 use SOAP: RESTful web services can use SOAP web services as the implementation.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Permits different data format: RESTful web service permits different data format such as Plain Text, HTML, XML and JSON.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76175" y="85475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Spring boot application development steps</a:t>
            </a:r>
            <a:endParaRPr sz="3180">
              <a:solidFill>
                <a:srgbClr val="EA9999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" y="1206825"/>
            <a:ext cx="4347837" cy="363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012" y="1814025"/>
            <a:ext cx="4415188" cy="269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4288150" y="1581675"/>
            <a:ext cx="1050300" cy="281400"/>
          </a:xfrm>
          <a:prstGeom prst="curvedConnector3">
            <a:avLst>
              <a:gd fmla="val 5258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4937850" y="1040225"/>
            <a:ext cx="243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 : STS and Java 8 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338450" y="2171550"/>
            <a:ext cx="163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Student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338450" y="3563250"/>
            <a:ext cx="163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Student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65350" y="96325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Application structure :</a:t>
            </a:r>
            <a:endParaRPr sz="3180">
              <a:solidFill>
                <a:srgbClr val="EA9999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5954" l="0" r="1293" t="21524"/>
          <a:stretch/>
        </p:blipFill>
        <p:spPr>
          <a:xfrm>
            <a:off x="682975" y="1451725"/>
            <a:ext cx="7113576" cy="290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76175" y="146275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Application Structure Cntd..</a:t>
            </a:r>
            <a:endParaRPr sz="3180">
              <a:solidFill>
                <a:srgbClr val="EA9999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125" y="1001775"/>
            <a:ext cx="2959275" cy="40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75" y="1116825"/>
            <a:ext cx="3684261" cy="38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48525" y="16350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What is angular?</a:t>
            </a:r>
            <a:endParaRPr sz="3180">
              <a:solidFill>
                <a:srgbClr val="EA9999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44075" y="693725"/>
            <a:ext cx="7385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Angular is a platform and framework for building single-page client applications using HTML and TypeScript. </a:t>
            </a:r>
            <a:endParaRPr b="1"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Angular is written in TypeScript. It implements core and optional functionality as a set of TypeScript libraries that you import into your apps.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75" y="2502075"/>
            <a:ext cx="5067400" cy="2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ctrTitle"/>
          </p:nvPr>
        </p:nvSpPr>
        <p:spPr>
          <a:xfrm>
            <a:off x="87000" y="128775"/>
            <a:ext cx="81762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solidFill>
                  <a:srgbClr val="EA9999"/>
                </a:solidFill>
              </a:rPr>
              <a:t>Steps to create angular project</a:t>
            </a:r>
            <a:endParaRPr sz="3180">
              <a:solidFill>
                <a:srgbClr val="EA9999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2388425" y="849475"/>
            <a:ext cx="4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89925" y="1083550"/>
            <a:ext cx="6237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angular project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cmd : ng new Angular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adding bootstrap CSS : 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cmd : npm install bootstrap@3.3.7 --save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Creating data-table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cmd: npm install angular-datatable --save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Creating Components 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cmd : ng g c AddStudent and ng g c StudentList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Creating service: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md: ng g s Student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Creating the Student.ts class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cmd:ng g class Student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