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E7B0-D583-4B75-8753-4A082EB8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8E84C-E849-41FD-91B4-DE715A3A7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8C5D-B73C-4CF1-B8F6-3869701B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6041-35B5-4FC1-B8EB-6A184A6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18E0-DA77-4382-A8E1-618D5F10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5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E190-F435-44A8-A4F2-09C1A063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A9BD1-DE4C-431A-BF4C-EED190B7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7789-BA32-4C24-BBE2-53D4235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200B-5E06-4CCB-BD1A-B7ED27E4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E8FE-9A3C-4899-932F-873A1FF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048F-CE6B-4AAB-9CBC-39AF5443A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6E0A-DFB1-43B3-95F9-4E94BEB5F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C8D9-9435-4AB7-A888-B1996BAF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EBF5-7CE7-46AF-AA83-22CC2FE0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87E6-ED2C-46E8-A02D-5C4CF690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7899-59AB-424B-9B3D-654D78CC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3BC6-4479-4023-810A-C9BC72BF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A1976-64EE-4598-A815-0A72987B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4FC3-E305-4660-84DF-A060494B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7575-BE19-4A23-9C81-5727EB95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9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6E7F-25D3-4382-B254-C4D9D47F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5503-51D6-4A2C-973A-D3FF4348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F691-2446-4A09-A80F-0F55353C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022C-D2BF-400C-8BD2-143388F3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1D77-BD3F-49A3-944D-53A73DA1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010F-43DC-417F-8B67-5A4B0EA6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270D-0801-412D-9C2B-028F13037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FBBF4-D512-451B-86BD-AB629BC00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582E-18AA-45C2-9E76-04C2484F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6B624-AE5A-4A50-92F4-2F575AA6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02A4-A3BC-4838-B524-EF4ECA14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3BE3-152A-40DD-A148-4926A226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7BBEE-C936-4CC0-907A-48D44089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74083-4ACE-422C-A0B6-21E4F76FC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A3DBD-3334-4DB3-8B9D-612AD0F38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49353-CA8A-49ED-9CD1-81CFA9EAD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629A6-0AEF-44B7-A447-031AFA6F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2111A-4ED3-466C-898E-6FADCDBD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11A06-76BE-43C0-8868-F1756450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755D-4304-41C3-A812-7015A2E6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2993F-7102-4C7D-AB99-8C9C40A9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BB03B-D3F9-44C6-9A4B-3EAF22EC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B26E-8C38-4F5A-8624-13493EC6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9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1D866-C7AC-4FD4-BD92-29B21D48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97E8C-F39C-4A64-9339-C26EA703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74704-BC58-4867-B47F-F496F752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4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C1B4-9634-4D2A-A165-312D1DDE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7290-8986-4877-B7A7-3F9E2148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DA9D5-B91A-40D8-93D6-721539320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AFC42-7842-4F3C-A023-BC39272A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6C33-20C0-4DA7-A74A-CE107EA7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BC15F-1B85-4E59-8CE8-CB96D226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ECD8-A2C7-45F0-8687-779E4F79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505FF-DFE1-43B4-A2CC-6A83B275A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77165-8FDC-4068-9AD3-E034A57A5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19A93-1CE9-4AAD-83F6-734BDC86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21E0-E350-4C5A-B099-665E3F5C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75AA4-77BC-4E97-BA0D-3D52D3A6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4EAF3-7DB3-4C2A-AFAA-EB3FB0FE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A125-A806-4153-9A0B-94ADD1D7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8CB8-297E-45EC-82CB-62D0B9A1A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FA01-B5D1-44EE-9F74-B30D3B11006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064AF-82EC-429A-8142-D727B36A8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9328-A733-4C6D-93D8-8605137E6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A022-1B62-473B-AD23-3228ADD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F4B0205-F0AA-48AB-A219-D686122C321F}"/>
              </a:ext>
            </a:extLst>
          </p:cNvPr>
          <p:cNvGrpSpPr/>
          <p:nvPr/>
        </p:nvGrpSpPr>
        <p:grpSpPr>
          <a:xfrm>
            <a:off x="369180" y="1928750"/>
            <a:ext cx="713372" cy="3000499"/>
            <a:chOff x="6169433" y="2502962"/>
            <a:chExt cx="880677" cy="3704196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D49F039-EBA1-421F-BA46-EEA1B991A291}"/>
                </a:ext>
              </a:extLst>
            </p:cNvPr>
            <p:cNvSpPr/>
            <p:nvPr/>
          </p:nvSpPr>
          <p:spPr>
            <a:xfrm>
              <a:off x="6207049" y="2533666"/>
              <a:ext cx="805447" cy="3118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500000000000000"/>
              </a:endParaRPr>
            </a:p>
          </p:txBody>
        </p:sp>
        <p:sp>
          <p:nvSpPr>
            <p:cNvPr id="272" name="Chord 271">
              <a:extLst>
                <a:ext uri="{FF2B5EF4-FFF2-40B4-BE49-F238E27FC236}">
                  <a16:creationId xmlns:a16="http://schemas.microsoft.com/office/drawing/2014/main" id="{A3915C55-A7D0-4132-81F6-A13EFAE809BB}"/>
                </a:ext>
              </a:extLst>
            </p:cNvPr>
            <p:cNvSpPr/>
            <p:nvPr/>
          </p:nvSpPr>
          <p:spPr>
            <a:xfrm rot="16200000">
              <a:off x="6061388" y="5255633"/>
              <a:ext cx="1096781" cy="805447"/>
            </a:xfrm>
            <a:prstGeom prst="chord">
              <a:avLst>
                <a:gd name="adj1" fmla="val 5454963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3148B1-1CE2-4115-892C-9BA3DD2A17DD}"/>
                </a:ext>
              </a:extLst>
            </p:cNvPr>
            <p:cNvSpPr/>
            <p:nvPr/>
          </p:nvSpPr>
          <p:spPr>
            <a:xfrm>
              <a:off x="6215061" y="5574274"/>
              <a:ext cx="793035" cy="101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D61664F-80B1-4619-9AFC-3E19BF941549}"/>
                </a:ext>
              </a:extLst>
            </p:cNvPr>
            <p:cNvSpPr/>
            <p:nvPr/>
          </p:nvSpPr>
          <p:spPr>
            <a:xfrm>
              <a:off x="6766497" y="5740470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31BA671-E9B5-42CC-990C-038B5AD8995C}"/>
                </a:ext>
              </a:extLst>
            </p:cNvPr>
            <p:cNvSpPr/>
            <p:nvPr/>
          </p:nvSpPr>
          <p:spPr>
            <a:xfrm>
              <a:off x="6831480" y="556909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971E17D-9E85-4EC8-BB34-0352B8004530}"/>
                </a:ext>
              </a:extLst>
            </p:cNvPr>
            <p:cNvSpPr/>
            <p:nvPr/>
          </p:nvSpPr>
          <p:spPr>
            <a:xfrm>
              <a:off x="6631901" y="556909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D1A99D4F-8786-46A7-AFE9-9F5A9DB05F19}"/>
                </a:ext>
              </a:extLst>
            </p:cNvPr>
            <p:cNvSpPr/>
            <p:nvPr/>
          </p:nvSpPr>
          <p:spPr>
            <a:xfrm>
              <a:off x="6682952" y="5944673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D404A47-6B1F-4CAA-B97A-599C9AC61700}"/>
                </a:ext>
              </a:extLst>
            </p:cNvPr>
            <p:cNvSpPr/>
            <p:nvPr/>
          </p:nvSpPr>
          <p:spPr>
            <a:xfrm>
              <a:off x="6548356" y="577758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BEB5A177-2EB8-4ABA-B0C2-3E7B71FBEEC5}"/>
                </a:ext>
              </a:extLst>
            </p:cNvPr>
            <p:cNvSpPr/>
            <p:nvPr/>
          </p:nvSpPr>
          <p:spPr>
            <a:xfrm>
              <a:off x="6515864" y="6016457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6114C18-0A60-426D-B09C-925C61BCBABC}"/>
                </a:ext>
              </a:extLst>
            </p:cNvPr>
            <p:cNvSpPr/>
            <p:nvPr/>
          </p:nvSpPr>
          <p:spPr>
            <a:xfrm>
              <a:off x="6680640" y="584180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1F53891-F73D-485C-ABC6-7ACD4A0FAAD3}"/>
                </a:ext>
              </a:extLst>
            </p:cNvPr>
            <p:cNvSpPr/>
            <p:nvPr/>
          </p:nvSpPr>
          <p:spPr>
            <a:xfrm>
              <a:off x="6388229" y="596771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DE49828-0232-4F6B-846F-284CD71CF457}"/>
                </a:ext>
              </a:extLst>
            </p:cNvPr>
            <p:cNvSpPr/>
            <p:nvPr/>
          </p:nvSpPr>
          <p:spPr>
            <a:xfrm>
              <a:off x="6442685" y="583321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D54E381-3A31-4726-8A4C-D7703A842217}"/>
                </a:ext>
              </a:extLst>
            </p:cNvPr>
            <p:cNvSpPr/>
            <p:nvPr/>
          </p:nvSpPr>
          <p:spPr>
            <a:xfrm>
              <a:off x="6589514" y="5652634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70F4ED1-23A6-4F53-8BF3-405A0943BF9D}"/>
                </a:ext>
              </a:extLst>
            </p:cNvPr>
            <p:cNvSpPr/>
            <p:nvPr/>
          </p:nvSpPr>
          <p:spPr>
            <a:xfrm>
              <a:off x="6390544" y="564906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A232B5DD-32FC-4BE1-B995-88B3AB4F6270}"/>
                </a:ext>
              </a:extLst>
            </p:cNvPr>
            <p:cNvSpPr/>
            <p:nvPr/>
          </p:nvSpPr>
          <p:spPr>
            <a:xfrm>
              <a:off x="6266306" y="575698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631568E-4F69-422B-99DF-278085F10CA6}"/>
                </a:ext>
              </a:extLst>
            </p:cNvPr>
            <p:cNvSpPr/>
            <p:nvPr/>
          </p:nvSpPr>
          <p:spPr>
            <a:xfrm>
              <a:off x="6244881" y="5553847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C3F74-5407-4600-A56F-9CB76937B5D6}"/>
                </a:ext>
              </a:extLst>
            </p:cNvPr>
            <p:cNvSpPr/>
            <p:nvPr/>
          </p:nvSpPr>
          <p:spPr>
            <a:xfrm>
              <a:off x="6468836" y="5489744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BBD387DE-AF75-4908-985F-7EED82E5036A}"/>
                </a:ext>
              </a:extLst>
            </p:cNvPr>
            <p:cNvSpPr/>
            <p:nvPr/>
          </p:nvSpPr>
          <p:spPr>
            <a:xfrm>
              <a:off x="6701504" y="544843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1FEFCD0-B04C-4E2E-A2F8-D1D5408D42AC}"/>
                </a:ext>
              </a:extLst>
            </p:cNvPr>
            <p:cNvSpPr/>
            <p:nvPr/>
          </p:nvSpPr>
          <p:spPr>
            <a:xfrm>
              <a:off x="6296618" y="540215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D965C7E8-E97F-422B-A82A-12C32DFFC697}"/>
                </a:ext>
              </a:extLst>
            </p:cNvPr>
            <p:cNvSpPr/>
            <p:nvPr/>
          </p:nvSpPr>
          <p:spPr>
            <a:xfrm>
              <a:off x="6571527" y="537030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2E7F3F2A-283A-42CD-9ACF-B0627E665887}"/>
                </a:ext>
              </a:extLst>
            </p:cNvPr>
            <p:cNvSpPr/>
            <p:nvPr/>
          </p:nvSpPr>
          <p:spPr>
            <a:xfrm>
              <a:off x="6833817" y="537411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180A014-CC34-4B09-8349-36D83C32E75C}"/>
                </a:ext>
              </a:extLst>
            </p:cNvPr>
            <p:cNvSpPr/>
            <p:nvPr/>
          </p:nvSpPr>
          <p:spPr>
            <a:xfrm>
              <a:off x="6231046" y="5266438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95" name="Chord 294">
              <a:extLst>
                <a:ext uri="{FF2B5EF4-FFF2-40B4-BE49-F238E27FC236}">
                  <a16:creationId xmlns:a16="http://schemas.microsoft.com/office/drawing/2014/main" id="{482D55B0-2F54-4997-A1B2-3D596A37E1B6}"/>
                </a:ext>
              </a:extLst>
            </p:cNvPr>
            <p:cNvSpPr/>
            <p:nvPr/>
          </p:nvSpPr>
          <p:spPr>
            <a:xfrm rot="16200000">
              <a:off x="6061382" y="5256044"/>
              <a:ext cx="1096781" cy="805447"/>
            </a:xfrm>
            <a:prstGeom prst="chord">
              <a:avLst>
                <a:gd name="adj1" fmla="val 5454963"/>
                <a:gd name="adj2" fmla="val 16200000"/>
              </a:avLst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4C5D200E-0742-476A-BE49-00F95079F166}"/>
                </a:ext>
              </a:extLst>
            </p:cNvPr>
            <p:cNvSpPr/>
            <p:nvPr/>
          </p:nvSpPr>
          <p:spPr>
            <a:xfrm>
              <a:off x="6417281" y="5328623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786FA7C7-E540-48DC-BB58-17F9399DDC2C}"/>
                </a:ext>
              </a:extLst>
            </p:cNvPr>
            <p:cNvSpPr/>
            <p:nvPr/>
          </p:nvSpPr>
          <p:spPr>
            <a:xfrm>
              <a:off x="6207049" y="5228717"/>
              <a:ext cx="805447" cy="43402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31A053-FA2C-4295-B9A4-C2BBA6E1315B}"/>
                </a:ext>
              </a:extLst>
            </p:cNvPr>
            <p:cNvSpPr/>
            <p:nvPr/>
          </p:nvSpPr>
          <p:spPr>
            <a:xfrm>
              <a:off x="6169433" y="2502962"/>
              <a:ext cx="880677" cy="1096781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50000000000000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CF5E46-7A3E-4ABD-9C7B-1866849CC3DC}"/>
              </a:ext>
            </a:extLst>
          </p:cNvPr>
          <p:cNvGrpSpPr/>
          <p:nvPr/>
        </p:nvGrpSpPr>
        <p:grpSpPr>
          <a:xfrm>
            <a:off x="2951904" y="1953621"/>
            <a:ext cx="652439" cy="2975628"/>
            <a:chOff x="6207049" y="2533666"/>
            <a:chExt cx="805453" cy="367349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C28055-B14A-49F8-98BC-CA72DE55F45F}"/>
                </a:ext>
              </a:extLst>
            </p:cNvPr>
            <p:cNvSpPr/>
            <p:nvPr/>
          </p:nvSpPr>
          <p:spPr>
            <a:xfrm>
              <a:off x="6207049" y="2533666"/>
              <a:ext cx="805447" cy="3118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500000000000000"/>
              </a:endParaRPr>
            </a:p>
          </p:txBody>
        </p:sp>
        <p:sp>
          <p:nvSpPr>
            <p:cNvPr id="33" name="Chord 32">
              <a:extLst>
                <a:ext uri="{FF2B5EF4-FFF2-40B4-BE49-F238E27FC236}">
                  <a16:creationId xmlns:a16="http://schemas.microsoft.com/office/drawing/2014/main" id="{6333C586-865C-4497-A024-4040EBE28F3F}"/>
                </a:ext>
              </a:extLst>
            </p:cNvPr>
            <p:cNvSpPr/>
            <p:nvPr/>
          </p:nvSpPr>
          <p:spPr>
            <a:xfrm rot="16200000">
              <a:off x="6061388" y="5255633"/>
              <a:ext cx="1096781" cy="805447"/>
            </a:xfrm>
            <a:prstGeom prst="chord">
              <a:avLst>
                <a:gd name="adj1" fmla="val 5454963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590641F-0C3F-4D0E-BA99-FEB94E956B27}"/>
                </a:ext>
              </a:extLst>
            </p:cNvPr>
            <p:cNvSpPr/>
            <p:nvPr/>
          </p:nvSpPr>
          <p:spPr>
            <a:xfrm>
              <a:off x="6215061" y="5574274"/>
              <a:ext cx="793035" cy="101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B52B128-6701-4579-BE5F-CB8F4C913DBB}"/>
                </a:ext>
              </a:extLst>
            </p:cNvPr>
            <p:cNvSpPr/>
            <p:nvPr/>
          </p:nvSpPr>
          <p:spPr>
            <a:xfrm>
              <a:off x="6766497" y="5740470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8F8FF3A-6582-499C-8DC5-C909B673F975}"/>
                </a:ext>
              </a:extLst>
            </p:cNvPr>
            <p:cNvSpPr/>
            <p:nvPr/>
          </p:nvSpPr>
          <p:spPr>
            <a:xfrm>
              <a:off x="6831480" y="556909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DF1A75-5983-4573-A0D3-C78CC247282C}"/>
                </a:ext>
              </a:extLst>
            </p:cNvPr>
            <p:cNvSpPr/>
            <p:nvPr/>
          </p:nvSpPr>
          <p:spPr>
            <a:xfrm>
              <a:off x="6631901" y="556909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C92CA4-2D1F-4813-A828-F07D47F5C557}"/>
                </a:ext>
              </a:extLst>
            </p:cNvPr>
            <p:cNvSpPr/>
            <p:nvPr/>
          </p:nvSpPr>
          <p:spPr>
            <a:xfrm>
              <a:off x="6682952" y="5944673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113D4B4-9E2E-498E-AD24-0C58A09B1123}"/>
                </a:ext>
              </a:extLst>
            </p:cNvPr>
            <p:cNvSpPr/>
            <p:nvPr/>
          </p:nvSpPr>
          <p:spPr>
            <a:xfrm>
              <a:off x="6548356" y="577758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9EA50D8-1A5E-47FE-ACEA-CEBA196E4792}"/>
                </a:ext>
              </a:extLst>
            </p:cNvPr>
            <p:cNvSpPr/>
            <p:nvPr/>
          </p:nvSpPr>
          <p:spPr>
            <a:xfrm>
              <a:off x="6515864" y="6016457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381A5F-4C14-4726-8819-9DB10927A13C}"/>
                </a:ext>
              </a:extLst>
            </p:cNvPr>
            <p:cNvSpPr/>
            <p:nvPr/>
          </p:nvSpPr>
          <p:spPr>
            <a:xfrm>
              <a:off x="6680640" y="584180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D197A3-7C96-4F87-B000-F5F2E258ABCD}"/>
                </a:ext>
              </a:extLst>
            </p:cNvPr>
            <p:cNvSpPr/>
            <p:nvPr/>
          </p:nvSpPr>
          <p:spPr>
            <a:xfrm>
              <a:off x="6388229" y="596771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4092B1F-772D-4170-989A-E79BBE022E9A}"/>
                </a:ext>
              </a:extLst>
            </p:cNvPr>
            <p:cNvSpPr/>
            <p:nvPr/>
          </p:nvSpPr>
          <p:spPr>
            <a:xfrm>
              <a:off x="6442685" y="583321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7C1BC94-FC89-4493-91E3-54CFC04E380E}"/>
                </a:ext>
              </a:extLst>
            </p:cNvPr>
            <p:cNvSpPr/>
            <p:nvPr/>
          </p:nvSpPr>
          <p:spPr>
            <a:xfrm>
              <a:off x="6589514" y="5652634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F9057E8-F034-47ED-B40E-D3811D1B9784}"/>
                </a:ext>
              </a:extLst>
            </p:cNvPr>
            <p:cNvSpPr/>
            <p:nvPr/>
          </p:nvSpPr>
          <p:spPr>
            <a:xfrm>
              <a:off x="6390544" y="564906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8DFE5F-3524-4449-8F26-410CD2A37B90}"/>
                </a:ext>
              </a:extLst>
            </p:cNvPr>
            <p:cNvSpPr/>
            <p:nvPr/>
          </p:nvSpPr>
          <p:spPr>
            <a:xfrm>
              <a:off x="6266306" y="575698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DA0E34-285E-4828-B2A8-B10401967CF8}"/>
                </a:ext>
              </a:extLst>
            </p:cNvPr>
            <p:cNvSpPr/>
            <p:nvPr/>
          </p:nvSpPr>
          <p:spPr>
            <a:xfrm>
              <a:off x="6244881" y="5553847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BDEB8D0-B8EF-4713-9381-8EBD2AF51DFD}"/>
                </a:ext>
              </a:extLst>
            </p:cNvPr>
            <p:cNvSpPr/>
            <p:nvPr/>
          </p:nvSpPr>
          <p:spPr>
            <a:xfrm>
              <a:off x="6468836" y="5489744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30BE746-652F-47CC-BCAA-4E710E63C9B3}"/>
                </a:ext>
              </a:extLst>
            </p:cNvPr>
            <p:cNvSpPr/>
            <p:nvPr/>
          </p:nvSpPr>
          <p:spPr>
            <a:xfrm>
              <a:off x="6701504" y="544843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E2C1F28-8B56-483F-BFB3-CB09684EE4CF}"/>
                </a:ext>
              </a:extLst>
            </p:cNvPr>
            <p:cNvSpPr/>
            <p:nvPr/>
          </p:nvSpPr>
          <p:spPr>
            <a:xfrm>
              <a:off x="6296618" y="540215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A7917E5-D5E7-4C6B-8D69-B0811105B544}"/>
                </a:ext>
              </a:extLst>
            </p:cNvPr>
            <p:cNvSpPr/>
            <p:nvPr/>
          </p:nvSpPr>
          <p:spPr>
            <a:xfrm>
              <a:off x="6571527" y="537030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19611-51DA-4639-A7FB-71AEFE1AE4A9}"/>
                </a:ext>
              </a:extLst>
            </p:cNvPr>
            <p:cNvSpPr/>
            <p:nvPr/>
          </p:nvSpPr>
          <p:spPr>
            <a:xfrm>
              <a:off x="6833817" y="537411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6E24888-1239-4C27-9384-9778B231BA6B}"/>
                </a:ext>
              </a:extLst>
            </p:cNvPr>
            <p:cNvSpPr/>
            <p:nvPr/>
          </p:nvSpPr>
          <p:spPr>
            <a:xfrm>
              <a:off x="6231046" y="5266438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717A0608-22D3-4015-8F36-918DC2BDAB55}"/>
                </a:ext>
              </a:extLst>
            </p:cNvPr>
            <p:cNvSpPr/>
            <p:nvPr/>
          </p:nvSpPr>
          <p:spPr>
            <a:xfrm rot="424655">
              <a:off x="6646237" y="2611841"/>
              <a:ext cx="114606" cy="2811053"/>
            </a:xfrm>
            <a:prstGeom prst="moon">
              <a:avLst>
                <a:gd name="adj" fmla="val 398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56" name="Chord 55">
              <a:extLst>
                <a:ext uri="{FF2B5EF4-FFF2-40B4-BE49-F238E27FC236}">
                  <a16:creationId xmlns:a16="http://schemas.microsoft.com/office/drawing/2014/main" id="{4EA5B7AC-D443-40B7-9BFC-5CF2C4999E92}"/>
                </a:ext>
              </a:extLst>
            </p:cNvPr>
            <p:cNvSpPr/>
            <p:nvPr/>
          </p:nvSpPr>
          <p:spPr>
            <a:xfrm rot="16200000">
              <a:off x="6061382" y="5256044"/>
              <a:ext cx="1096781" cy="805447"/>
            </a:xfrm>
            <a:prstGeom prst="chord">
              <a:avLst>
                <a:gd name="adj1" fmla="val 5454963"/>
                <a:gd name="adj2" fmla="val 16200000"/>
              </a:avLst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4DC47250-F03D-4324-A643-870019032534}"/>
                </a:ext>
              </a:extLst>
            </p:cNvPr>
            <p:cNvSpPr/>
            <p:nvPr/>
          </p:nvSpPr>
          <p:spPr>
            <a:xfrm rot="21431121" flipH="1">
              <a:off x="6497442" y="3487836"/>
              <a:ext cx="73280" cy="1952909"/>
            </a:xfrm>
            <a:prstGeom prst="moon">
              <a:avLst>
                <a:gd name="adj" fmla="val 398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50000000000000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EDB610E-C8F8-44C0-819D-F1084B19B822}"/>
                </a:ext>
              </a:extLst>
            </p:cNvPr>
            <p:cNvSpPr/>
            <p:nvPr/>
          </p:nvSpPr>
          <p:spPr>
            <a:xfrm>
              <a:off x="6417281" y="5328623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1BFD61-3FFC-495C-9101-75C0EAD22B87}"/>
                </a:ext>
              </a:extLst>
            </p:cNvPr>
            <p:cNvSpPr/>
            <p:nvPr/>
          </p:nvSpPr>
          <p:spPr>
            <a:xfrm>
              <a:off x="6207049" y="5228717"/>
              <a:ext cx="805447" cy="43402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A63A8AF-CBD3-4B14-9E02-63EEAA887A94}"/>
              </a:ext>
            </a:extLst>
          </p:cNvPr>
          <p:cNvGrpSpPr/>
          <p:nvPr/>
        </p:nvGrpSpPr>
        <p:grpSpPr>
          <a:xfrm>
            <a:off x="6738412" y="3771545"/>
            <a:ext cx="652439" cy="2975295"/>
            <a:chOff x="6207049" y="2533666"/>
            <a:chExt cx="805453" cy="367308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F6F8835-4851-402C-B4CF-097D83A8F545}"/>
                </a:ext>
              </a:extLst>
            </p:cNvPr>
            <p:cNvSpPr/>
            <p:nvPr/>
          </p:nvSpPr>
          <p:spPr>
            <a:xfrm>
              <a:off x="6207049" y="2533666"/>
              <a:ext cx="805447" cy="3118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500000000000000"/>
              </a:endParaRPr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3D5721-8907-4724-9A02-ACE0271E6AB3}"/>
                </a:ext>
              </a:extLst>
            </p:cNvPr>
            <p:cNvSpPr/>
            <p:nvPr/>
          </p:nvSpPr>
          <p:spPr>
            <a:xfrm rot="16200000">
              <a:off x="6061388" y="5255633"/>
              <a:ext cx="1096781" cy="805447"/>
            </a:xfrm>
            <a:prstGeom prst="chord">
              <a:avLst>
                <a:gd name="adj1" fmla="val 5454963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5FC8231-B6B5-4534-93A5-0C697C342A25}"/>
                </a:ext>
              </a:extLst>
            </p:cNvPr>
            <p:cNvSpPr/>
            <p:nvPr/>
          </p:nvSpPr>
          <p:spPr>
            <a:xfrm>
              <a:off x="6215061" y="5574274"/>
              <a:ext cx="793035" cy="101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8999BE0-79A7-4DAC-B8F2-64C13DC72813}"/>
                </a:ext>
              </a:extLst>
            </p:cNvPr>
            <p:cNvSpPr/>
            <p:nvPr/>
          </p:nvSpPr>
          <p:spPr>
            <a:xfrm>
              <a:off x="6766497" y="5740470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2BEB7E9-13A5-40CA-B13C-2C2FBB35F146}"/>
                </a:ext>
              </a:extLst>
            </p:cNvPr>
            <p:cNvSpPr/>
            <p:nvPr/>
          </p:nvSpPr>
          <p:spPr>
            <a:xfrm>
              <a:off x="6831480" y="556909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67FBD1-A91E-40B8-8385-86FC19C70B6E}"/>
                </a:ext>
              </a:extLst>
            </p:cNvPr>
            <p:cNvSpPr/>
            <p:nvPr/>
          </p:nvSpPr>
          <p:spPr>
            <a:xfrm>
              <a:off x="6631901" y="556909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5E5F462-388C-4E2A-A880-63DFE2D30A0F}"/>
                </a:ext>
              </a:extLst>
            </p:cNvPr>
            <p:cNvSpPr/>
            <p:nvPr/>
          </p:nvSpPr>
          <p:spPr>
            <a:xfrm>
              <a:off x="6682952" y="5944673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9450D9B-7E46-4EF9-AE27-BE0A720CEE81}"/>
                </a:ext>
              </a:extLst>
            </p:cNvPr>
            <p:cNvSpPr/>
            <p:nvPr/>
          </p:nvSpPr>
          <p:spPr>
            <a:xfrm>
              <a:off x="6548356" y="577758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3F72F0-3EE6-426E-B825-70FB49C3AC90}"/>
                </a:ext>
              </a:extLst>
            </p:cNvPr>
            <p:cNvSpPr/>
            <p:nvPr/>
          </p:nvSpPr>
          <p:spPr>
            <a:xfrm>
              <a:off x="6515864" y="6016457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2161CD6-E9F1-48D9-A9CF-C2708D951356}"/>
                </a:ext>
              </a:extLst>
            </p:cNvPr>
            <p:cNvSpPr/>
            <p:nvPr/>
          </p:nvSpPr>
          <p:spPr>
            <a:xfrm>
              <a:off x="6680640" y="584180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9B23A5F-C3A2-45F0-B89D-CEB7EF1081CA}"/>
                </a:ext>
              </a:extLst>
            </p:cNvPr>
            <p:cNvSpPr/>
            <p:nvPr/>
          </p:nvSpPr>
          <p:spPr>
            <a:xfrm>
              <a:off x="6388229" y="596771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CA19197-8F3C-474B-A357-7539B73F0AE4}"/>
                </a:ext>
              </a:extLst>
            </p:cNvPr>
            <p:cNvSpPr/>
            <p:nvPr/>
          </p:nvSpPr>
          <p:spPr>
            <a:xfrm>
              <a:off x="6442685" y="583321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0B5718E-8EB8-4DBE-8539-1055A250B243}"/>
                </a:ext>
              </a:extLst>
            </p:cNvPr>
            <p:cNvSpPr/>
            <p:nvPr/>
          </p:nvSpPr>
          <p:spPr>
            <a:xfrm>
              <a:off x="6589514" y="5652634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10BEE06-8E46-47B5-897C-BE7AFAE55CAA}"/>
                </a:ext>
              </a:extLst>
            </p:cNvPr>
            <p:cNvSpPr/>
            <p:nvPr/>
          </p:nvSpPr>
          <p:spPr>
            <a:xfrm>
              <a:off x="6390544" y="564906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7933B7F-4304-4DFE-8B5D-843111AA3281}"/>
                </a:ext>
              </a:extLst>
            </p:cNvPr>
            <p:cNvSpPr/>
            <p:nvPr/>
          </p:nvSpPr>
          <p:spPr>
            <a:xfrm>
              <a:off x="6266306" y="575698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09D2D2E-B64A-4EF3-961C-3F8DB3835FDD}"/>
                </a:ext>
              </a:extLst>
            </p:cNvPr>
            <p:cNvSpPr/>
            <p:nvPr/>
          </p:nvSpPr>
          <p:spPr>
            <a:xfrm>
              <a:off x="6244881" y="5553847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4D5715C-3B7C-49C5-9AD1-E2520FBDE355}"/>
                </a:ext>
              </a:extLst>
            </p:cNvPr>
            <p:cNvSpPr/>
            <p:nvPr/>
          </p:nvSpPr>
          <p:spPr>
            <a:xfrm>
              <a:off x="6468836" y="5489744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5AEB365-3370-468F-AAAA-4178D41315D4}"/>
                </a:ext>
              </a:extLst>
            </p:cNvPr>
            <p:cNvSpPr/>
            <p:nvPr/>
          </p:nvSpPr>
          <p:spPr>
            <a:xfrm>
              <a:off x="6701504" y="544843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4C678C5-6698-469B-B22B-60B3DCB7FC6A}"/>
                </a:ext>
              </a:extLst>
            </p:cNvPr>
            <p:cNvSpPr/>
            <p:nvPr/>
          </p:nvSpPr>
          <p:spPr>
            <a:xfrm>
              <a:off x="6296618" y="540215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731E4F8-4D61-4264-B25E-87649BCA6C7A}"/>
                </a:ext>
              </a:extLst>
            </p:cNvPr>
            <p:cNvSpPr/>
            <p:nvPr/>
          </p:nvSpPr>
          <p:spPr>
            <a:xfrm>
              <a:off x="6571527" y="537030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3A74725-9B97-4527-8511-89684827419C}"/>
                </a:ext>
              </a:extLst>
            </p:cNvPr>
            <p:cNvSpPr/>
            <p:nvPr/>
          </p:nvSpPr>
          <p:spPr>
            <a:xfrm>
              <a:off x="6833817" y="537411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C172DB7-AFF5-4841-9938-C30286563322}"/>
                </a:ext>
              </a:extLst>
            </p:cNvPr>
            <p:cNvSpPr/>
            <p:nvPr/>
          </p:nvSpPr>
          <p:spPr>
            <a:xfrm>
              <a:off x="6231046" y="5266438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13" name="Moon 112">
              <a:extLst>
                <a:ext uri="{FF2B5EF4-FFF2-40B4-BE49-F238E27FC236}">
                  <a16:creationId xmlns:a16="http://schemas.microsoft.com/office/drawing/2014/main" id="{1C4AD8C9-0717-47B8-8C56-DAC413CC2A8F}"/>
                </a:ext>
              </a:extLst>
            </p:cNvPr>
            <p:cNvSpPr/>
            <p:nvPr/>
          </p:nvSpPr>
          <p:spPr>
            <a:xfrm rot="424655">
              <a:off x="6646237" y="2611841"/>
              <a:ext cx="114606" cy="2811053"/>
            </a:xfrm>
            <a:prstGeom prst="moon">
              <a:avLst>
                <a:gd name="adj" fmla="val 398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15" name="Moon 114">
              <a:extLst>
                <a:ext uri="{FF2B5EF4-FFF2-40B4-BE49-F238E27FC236}">
                  <a16:creationId xmlns:a16="http://schemas.microsoft.com/office/drawing/2014/main" id="{180D28DB-210E-49A3-BCD7-B2F3069592E9}"/>
                </a:ext>
              </a:extLst>
            </p:cNvPr>
            <p:cNvSpPr/>
            <p:nvPr/>
          </p:nvSpPr>
          <p:spPr>
            <a:xfrm rot="21431121" flipH="1">
              <a:off x="6497442" y="3487836"/>
              <a:ext cx="73280" cy="1952909"/>
            </a:xfrm>
            <a:prstGeom prst="moon">
              <a:avLst>
                <a:gd name="adj" fmla="val 398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50000000000000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D1532D9-77E4-443C-8A22-084D44AC74AA}"/>
                </a:ext>
              </a:extLst>
            </p:cNvPr>
            <p:cNvSpPr/>
            <p:nvPr/>
          </p:nvSpPr>
          <p:spPr>
            <a:xfrm>
              <a:off x="6417281" y="5328623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6F01BC0-4CE4-49A8-97C4-C66370435DA2}"/>
              </a:ext>
            </a:extLst>
          </p:cNvPr>
          <p:cNvGrpSpPr/>
          <p:nvPr/>
        </p:nvGrpSpPr>
        <p:grpSpPr>
          <a:xfrm>
            <a:off x="9896332" y="65947"/>
            <a:ext cx="652439" cy="2975628"/>
            <a:chOff x="6207049" y="2533666"/>
            <a:chExt cx="805453" cy="367349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C5E8E18-B324-4BC1-91F9-7D72F4087529}"/>
                </a:ext>
              </a:extLst>
            </p:cNvPr>
            <p:cNvSpPr/>
            <p:nvPr/>
          </p:nvSpPr>
          <p:spPr>
            <a:xfrm>
              <a:off x="6207049" y="2533666"/>
              <a:ext cx="805447" cy="3118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500000000000000"/>
              </a:endParaRPr>
            </a:p>
          </p:txBody>
        </p:sp>
        <p:sp>
          <p:nvSpPr>
            <p:cNvPr id="120" name="Chord 119">
              <a:extLst>
                <a:ext uri="{FF2B5EF4-FFF2-40B4-BE49-F238E27FC236}">
                  <a16:creationId xmlns:a16="http://schemas.microsoft.com/office/drawing/2014/main" id="{BFEECBFC-2AEF-49E9-A515-EC6F90E55618}"/>
                </a:ext>
              </a:extLst>
            </p:cNvPr>
            <p:cNvSpPr/>
            <p:nvPr/>
          </p:nvSpPr>
          <p:spPr>
            <a:xfrm rot="16200000">
              <a:off x="6061388" y="5255633"/>
              <a:ext cx="1096781" cy="805447"/>
            </a:xfrm>
            <a:prstGeom prst="chord">
              <a:avLst>
                <a:gd name="adj1" fmla="val 5454963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EE36047-BA6D-49FC-B210-DC21A47BF5EA}"/>
                </a:ext>
              </a:extLst>
            </p:cNvPr>
            <p:cNvSpPr/>
            <p:nvPr/>
          </p:nvSpPr>
          <p:spPr>
            <a:xfrm>
              <a:off x="6215061" y="5574274"/>
              <a:ext cx="793035" cy="101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E65C202-BC4A-4F74-A432-A441F3DA1795}"/>
                </a:ext>
              </a:extLst>
            </p:cNvPr>
            <p:cNvSpPr/>
            <p:nvPr/>
          </p:nvSpPr>
          <p:spPr>
            <a:xfrm>
              <a:off x="6766497" y="5740470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F4802E6-0B1E-4A7A-89F4-786D72CF7345}"/>
                </a:ext>
              </a:extLst>
            </p:cNvPr>
            <p:cNvSpPr/>
            <p:nvPr/>
          </p:nvSpPr>
          <p:spPr>
            <a:xfrm>
              <a:off x="6831480" y="556909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B01398B-1844-4914-A5FD-516A253368AF}"/>
                </a:ext>
              </a:extLst>
            </p:cNvPr>
            <p:cNvSpPr/>
            <p:nvPr/>
          </p:nvSpPr>
          <p:spPr>
            <a:xfrm>
              <a:off x="6631901" y="556909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D57973F-8E12-472D-A821-29C967B0B558}"/>
                </a:ext>
              </a:extLst>
            </p:cNvPr>
            <p:cNvSpPr/>
            <p:nvPr/>
          </p:nvSpPr>
          <p:spPr>
            <a:xfrm>
              <a:off x="6682952" y="5944673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BF9AA64-9310-45FE-A672-75ECF85A09CC}"/>
                </a:ext>
              </a:extLst>
            </p:cNvPr>
            <p:cNvSpPr/>
            <p:nvPr/>
          </p:nvSpPr>
          <p:spPr>
            <a:xfrm>
              <a:off x="6548356" y="577758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8A4F9EA-0C81-4DA6-B15D-18EB154C8E34}"/>
                </a:ext>
              </a:extLst>
            </p:cNvPr>
            <p:cNvSpPr/>
            <p:nvPr/>
          </p:nvSpPr>
          <p:spPr>
            <a:xfrm>
              <a:off x="6515864" y="6016457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4D2789B-AC3B-4552-AE7F-8AE022F8B47B}"/>
                </a:ext>
              </a:extLst>
            </p:cNvPr>
            <p:cNvSpPr/>
            <p:nvPr/>
          </p:nvSpPr>
          <p:spPr>
            <a:xfrm>
              <a:off x="6680640" y="584180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CF0D164-A22B-4FD7-9CBE-A557DA37A525}"/>
                </a:ext>
              </a:extLst>
            </p:cNvPr>
            <p:cNvSpPr/>
            <p:nvPr/>
          </p:nvSpPr>
          <p:spPr>
            <a:xfrm>
              <a:off x="6388229" y="596771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D887C36-E50D-41B1-9445-7F7CB98987BA}"/>
                </a:ext>
              </a:extLst>
            </p:cNvPr>
            <p:cNvSpPr/>
            <p:nvPr/>
          </p:nvSpPr>
          <p:spPr>
            <a:xfrm>
              <a:off x="6442685" y="583321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39C4A9E-F669-407C-BEF7-7D6D9AD14EE9}"/>
                </a:ext>
              </a:extLst>
            </p:cNvPr>
            <p:cNvSpPr/>
            <p:nvPr/>
          </p:nvSpPr>
          <p:spPr>
            <a:xfrm>
              <a:off x="6589514" y="5652634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440328E-423E-4037-8ECE-D45A563F2EB7}"/>
                </a:ext>
              </a:extLst>
            </p:cNvPr>
            <p:cNvSpPr/>
            <p:nvPr/>
          </p:nvSpPr>
          <p:spPr>
            <a:xfrm>
              <a:off x="6390544" y="564906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88F7DC0E-3A2F-447D-920B-E685697D2A3E}"/>
                </a:ext>
              </a:extLst>
            </p:cNvPr>
            <p:cNvSpPr/>
            <p:nvPr/>
          </p:nvSpPr>
          <p:spPr>
            <a:xfrm>
              <a:off x="6266306" y="575698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B31BC45-93C6-49FB-8027-0C4736BB631B}"/>
                </a:ext>
              </a:extLst>
            </p:cNvPr>
            <p:cNvSpPr/>
            <p:nvPr/>
          </p:nvSpPr>
          <p:spPr>
            <a:xfrm>
              <a:off x="6244881" y="5553847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2E28AB0-289A-44DF-AE94-71D727B9BD2E}"/>
                </a:ext>
              </a:extLst>
            </p:cNvPr>
            <p:cNvSpPr/>
            <p:nvPr/>
          </p:nvSpPr>
          <p:spPr>
            <a:xfrm>
              <a:off x="6468836" y="5489744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768B987-423E-4CA7-BB3C-195D9465C03D}"/>
                </a:ext>
              </a:extLst>
            </p:cNvPr>
            <p:cNvSpPr/>
            <p:nvPr/>
          </p:nvSpPr>
          <p:spPr>
            <a:xfrm>
              <a:off x="6701504" y="544843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1B25157-AB80-4E75-AD31-F8A89AD2BD6A}"/>
                </a:ext>
              </a:extLst>
            </p:cNvPr>
            <p:cNvSpPr/>
            <p:nvPr/>
          </p:nvSpPr>
          <p:spPr>
            <a:xfrm>
              <a:off x="6296618" y="540215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F24C76A-BED2-4F23-9F7E-6DCB44A743FD}"/>
                </a:ext>
              </a:extLst>
            </p:cNvPr>
            <p:cNvSpPr/>
            <p:nvPr/>
          </p:nvSpPr>
          <p:spPr>
            <a:xfrm>
              <a:off x="6571527" y="537030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51AEAB8-A8FB-4633-8217-9A014535719E}"/>
                </a:ext>
              </a:extLst>
            </p:cNvPr>
            <p:cNvSpPr/>
            <p:nvPr/>
          </p:nvSpPr>
          <p:spPr>
            <a:xfrm>
              <a:off x="6833817" y="537411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3B75330-308C-4DB9-904D-B485F3AA57BA}"/>
                </a:ext>
              </a:extLst>
            </p:cNvPr>
            <p:cNvSpPr/>
            <p:nvPr/>
          </p:nvSpPr>
          <p:spPr>
            <a:xfrm>
              <a:off x="6231046" y="5266438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41" name="Moon 140">
              <a:extLst>
                <a:ext uri="{FF2B5EF4-FFF2-40B4-BE49-F238E27FC236}">
                  <a16:creationId xmlns:a16="http://schemas.microsoft.com/office/drawing/2014/main" id="{5B68320C-635E-4E91-9288-F9B8F51F3A64}"/>
                </a:ext>
              </a:extLst>
            </p:cNvPr>
            <p:cNvSpPr/>
            <p:nvPr/>
          </p:nvSpPr>
          <p:spPr>
            <a:xfrm rot="424655">
              <a:off x="6646237" y="2611841"/>
              <a:ext cx="114606" cy="2811053"/>
            </a:xfrm>
            <a:prstGeom prst="moon">
              <a:avLst>
                <a:gd name="adj" fmla="val 398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42" name="Chord 141">
              <a:extLst>
                <a:ext uri="{FF2B5EF4-FFF2-40B4-BE49-F238E27FC236}">
                  <a16:creationId xmlns:a16="http://schemas.microsoft.com/office/drawing/2014/main" id="{9CBBC2D7-546B-4D12-AE4D-A01394D68FC1}"/>
                </a:ext>
              </a:extLst>
            </p:cNvPr>
            <p:cNvSpPr/>
            <p:nvPr/>
          </p:nvSpPr>
          <p:spPr>
            <a:xfrm rot="16200000">
              <a:off x="6061382" y="5256044"/>
              <a:ext cx="1096781" cy="805447"/>
            </a:xfrm>
            <a:prstGeom prst="chord">
              <a:avLst>
                <a:gd name="adj1" fmla="val 5454963"/>
                <a:gd name="adj2" fmla="val 16200000"/>
              </a:avLst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43" name="Moon 142">
              <a:extLst>
                <a:ext uri="{FF2B5EF4-FFF2-40B4-BE49-F238E27FC236}">
                  <a16:creationId xmlns:a16="http://schemas.microsoft.com/office/drawing/2014/main" id="{00D23FF7-91E0-498F-9667-A2AE4BE2E6A7}"/>
                </a:ext>
              </a:extLst>
            </p:cNvPr>
            <p:cNvSpPr/>
            <p:nvPr/>
          </p:nvSpPr>
          <p:spPr>
            <a:xfrm rot="21431121" flipH="1">
              <a:off x="6497442" y="3487836"/>
              <a:ext cx="73280" cy="1952909"/>
            </a:xfrm>
            <a:prstGeom prst="moon">
              <a:avLst>
                <a:gd name="adj" fmla="val 398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50000000000000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BD07964-058A-49B9-AF26-4501F9CAEEAD}"/>
                </a:ext>
              </a:extLst>
            </p:cNvPr>
            <p:cNvSpPr/>
            <p:nvPr/>
          </p:nvSpPr>
          <p:spPr>
            <a:xfrm>
              <a:off x="6417281" y="5328623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2A02580-3B40-4317-900C-D0BEB7CE3BAF}"/>
                </a:ext>
              </a:extLst>
            </p:cNvPr>
            <p:cNvSpPr/>
            <p:nvPr/>
          </p:nvSpPr>
          <p:spPr>
            <a:xfrm>
              <a:off x="6207049" y="5228717"/>
              <a:ext cx="805447" cy="43402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394DB6F-8DBB-478E-862B-5A24063BC54E}"/>
              </a:ext>
            </a:extLst>
          </p:cNvPr>
          <p:cNvGrpSpPr/>
          <p:nvPr/>
        </p:nvGrpSpPr>
        <p:grpSpPr>
          <a:xfrm>
            <a:off x="9909988" y="3771545"/>
            <a:ext cx="652439" cy="2975628"/>
            <a:chOff x="6207049" y="2533666"/>
            <a:chExt cx="805453" cy="3673492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41F9AF4-B7C2-4D93-9291-AC7B1951FBB0}"/>
                </a:ext>
              </a:extLst>
            </p:cNvPr>
            <p:cNvSpPr/>
            <p:nvPr/>
          </p:nvSpPr>
          <p:spPr>
            <a:xfrm>
              <a:off x="6207049" y="2533666"/>
              <a:ext cx="805447" cy="3118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500000000000000"/>
              </a:endParaRPr>
            </a:p>
          </p:txBody>
        </p:sp>
        <p:sp>
          <p:nvSpPr>
            <p:cNvPr id="148" name="Chord 147">
              <a:extLst>
                <a:ext uri="{FF2B5EF4-FFF2-40B4-BE49-F238E27FC236}">
                  <a16:creationId xmlns:a16="http://schemas.microsoft.com/office/drawing/2014/main" id="{AA627A6F-72A1-4CF0-A391-01392D73388F}"/>
                </a:ext>
              </a:extLst>
            </p:cNvPr>
            <p:cNvSpPr/>
            <p:nvPr/>
          </p:nvSpPr>
          <p:spPr>
            <a:xfrm rot="16200000">
              <a:off x="6061388" y="5255633"/>
              <a:ext cx="1096781" cy="805447"/>
            </a:xfrm>
            <a:prstGeom prst="chord">
              <a:avLst>
                <a:gd name="adj1" fmla="val 5454963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088618E-DD5F-41F7-9315-EE0848067C9C}"/>
                </a:ext>
              </a:extLst>
            </p:cNvPr>
            <p:cNvSpPr/>
            <p:nvPr/>
          </p:nvSpPr>
          <p:spPr>
            <a:xfrm>
              <a:off x="6215061" y="5574274"/>
              <a:ext cx="793035" cy="101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D310334-50AF-42CD-8E02-77646BBD9107}"/>
                </a:ext>
              </a:extLst>
            </p:cNvPr>
            <p:cNvSpPr/>
            <p:nvPr/>
          </p:nvSpPr>
          <p:spPr>
            <a:xfrm>
              <a:off x="6766497" y="5740470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7232447-3B65-4A01-8212-E6D9247FEBE2}"/>
                </a:ext>
              </a:extLst>
            </p:cNvPr>
            <p:cNvSpPr/>
            <p:nvPr/>
          </p:nvSpPr>
          <p:spPr>
            <a:xfrm>
              <a:off x="6831480" y="556909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236877FD-18A9-4570-A092-E5B5E80D8EE9}"/>
                </a:ext>
              </a:extLst>
            </p:cNvPr>
            <p:cNvSpPr/>
            <p:nvPr/>
          </p:nvSpPr>
          <p:spPr>
            <a:xfrm>
              <a:off x="6631901" y="556909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5AAC0FC-AA35-4F4B-A3E0-CDCBF7F2D685}"/>
                </a:ext>
              </a:extLst>
            </p:cNvPr>
            <p:cNvSpPr/>
            <p:nvPr/>
          </p:nvSpPr>
          <p:spPr>
            <a:xfrm>
              <a:off x="6682952" y="5944673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BF926B0-8498-4201-812F-A47D644B31FD}"/>
                </a:ext>
              </a:extLst>
            </p:cNvPr>
            <p:cNvSpPr/>
            <p:nvPr/>
          </p:nvSpPr>
          <p:spPr>
            <a:xfrm>
              <a:off x="6548356" y="577758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B20D5A7-5BAF-47D7-ABE7-355EB8EB5EA7}"/>
                </a:ext>
              </a:extLst>
            </p:cNvPr>
            <p:cNvSpPr/>
            <p:nvPr/>
          </p:nvSpPr>
          <p:spPr>
            <a:xfrm>
              <a:off x="6515864" y="6016457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FED116C-A59C-47E0-8144-F66D4432372E}"/>
                </a:ext>
              </a:extLst>
            </p:cNvPr>
            <p:cNvSpPr/>
            <p:nvPr/>
          </p:nvSpPr>
          <p:spPr>
            <a:xfrm>
              <a:off x="6680640" y="584180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0C6D33B-7886-4237-BD6E-91716FEDF2CB}"/>
                </a:ext>
              </a:extLst>
            </p:cNvPr>
            <p:cNvSpPr/>
            <p:nvPr/>
          </p:nvSpPr>
          <p:spPr>
            <a:xfrm>
              <a:off x="6388229" y="596771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6C62672-70CF-48A0-8311-2B12C4EA7AA8}"/>
                </a:ext>
              </a:extLst>
            </p:cNvPr>
            <p:cNvSpPr/>
            <p:nvPr/>
          </p:nvSpPr>
          <p:spPr>
            <a:xfrm>
              <a:off x="6442685" y="583321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4AC742A-D49C-4263-A58E-24E1CFC8A33A}"/>
                </a:ext>
              </a:extLst>
            </p:cNvPr>
            <p:cNvSpPr/>
            <p:nvPr/>
          </p:nvSpPr>
          <p:spPr>
            <a:xfrm>
              <a:off x="6589514" y="5652634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4BFB144-6C21-4560-A40B-195DCAB49C76}"/>
                </a:ext>
              </a:extLst>
            </p:cNvPr>
            <p:cNvSpPr/>
            <p:nvPr/>
          </p:nvSpPr>
          <p:spPr>
            <a:xfrm>
              <a:off x="6390544" y="564906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82A9BB5-88AB-4798-A7C2-57ED2E161E4C}"/>
                </a:ext>
              </a:extLst>
            </p:cNvPr>
            <p:cNvSpPr/>
            <p:nvPr/>
          </p:nvSpPr>
          <p:spPr>
            <a:xfrm>
              <a:off x="6266306" y="575698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345DD1A-01D5-47D3-B78A-839CBA954E6B}"/>
                </a:ext>
              </a:extLst>
            </p:cNvPr>
            <p:cNvSpPr/>
            <p:nvPr/>
          </p:nvSpPr>
          <p:spPr>
            <a:xfrm>
              <a:off x="6244881" y="5553847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775E60F-EFFF-49FC-A465-62BF93A25807}"/>
                </a:ext>
              </a:extLst>
            </p:cNvPr>
            <p:cNvSpPr/>
            <p:nvPr/>
          </p:nvSpPr>
          <p:spPr>
            <a:xfrm>
              <a:off x="6468836" y="5489744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D298736-F21F-471C-A89A-74A6EC8BB9DA}"/>
                </a:ext>
              </a:extLst>
            </p:cNvPr>
            <p:cNvSpPr/>
            <p:nvPr/>
          </p:nvSpPr>
          <p:spPr>
            <a:xfrm>
              <a:off x="6701504" y="544843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11293A4-7F89-4D24-85FF-0B2D6CDBE015}"/>
                </a:ext>
              </a:extLst>
            </p:cNvPr>
            <p:cNvSpPr/>
            <p:nvPr/>
          </p:nvSpPr>
          <p:spPr>
            <a:xfrm>
              <a:off x="6296618" y="5402155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4FB4295-0BA4-48D6-A20C-52A2A2F6361A}"/>
                </a:ext>
              </a:extLst>
            </p:cNvPr>
            <p:cNvSpPr/>
            <p:nvPr/>
          </p:nvSpPr>
          <p:spPr>
            <a:xfrm>
              <a:off x="6571527" y="5370309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7DBB471-5522-45FB-B513-2C6D63A6397D}"/>
                </a:ext>
              </a:extLst>
            </p:cNvPr>
            <p:cNvSpPr/>
            <p:nvPr/>
          </p:nvSpPr>
          <p:spPr>
            <a:xfrm>
              <a:off x="6833817" y="5374111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46562C4-5893-462A-BBB2-4CFDEECC9FE0}"/>
                </a:ext>
              </a:extLst>
            </p:cNvPr>
            <p:cNvSpPr/>
            <p:nvPr/>
          </p:nvSpPr>
          <p:spPr>
            <a:xfrm>
              <a:off x="6231046" y="5266438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69" name="Moon 168">
              <a:extLst>
                <a:ext uri="{FF2B5EF4-FFF2-40B4-BE49-F238E27FC236}">
                  <a16:creationId xmlns:a16="http://schemas.microsoft.com/office/drawing/2014/main" id="{71AAC0CB-6841-4D22-B70C-CEEB72F1AA26}"/>
                </a:ext>
              </a:extLst>
            </p:cNvPr>
            <p:cNvSpPr/>
            <p:nvPr/>
          </p:nvSpPr>
          <p:spPr>
            <a:xfrm rot="424655">
              <a:off x="6646237" y="2611841"/>
              <a:ext cx="114606" cy="2811053"/>
            </a:xfrm>
            <a:prstGeom prst="moon">
              <a:avLst>
                <a:gd name="adj" fmla="val 398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id="{CCFD5229-E1C0-4649-A22B-8E04156EDDAF}"/>
                </a:ext>
              </a:extLst>
            </p:cNvPr>
            <p:cNvSpPr/>
            <p:nvPr/>
          </p:nvSpPr>
          <p:spPr>
            <a:xfrm rot="16200000">
              <a:off x="6061382" y="5256044"/>
              <a:ext cx="1096781" cy="805447"/>
            </a:xfrm>
            <a:prstGeom prst="chord">
              <a:avLst>
                <a:gd name="adj1" fmla="val 5454963"/>
                <a:gd name="adj2" fmla="val 16200000"/>
              </a:avLst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71" name="Moon 170">
              <a:extLst>
                <a:ext uri="{FF2B5EF4-FFF2-40B4-BE49-F238E27FC236}">
                  <a16:creationId xmlns:a16="http://schemas.microsoft.com/office/drawing/2014/main" id="{79B2E4C7-A004-4D54-B3A7-7FCDB227C975}"/>
                </a:ext>
              </a:extLst>
            </p:cNvPr>
            <p:cNvSpPr/>
            <p:nvPr/>
          </p:nvSpPr>
          <p:spPr>
            <a:xfrm rot="21431121" flipH="1">
              <a:off x="6497442" y="3487836"/>
              <a:ext cx="73280" cy="1952909"/>
            </a:xfrm>
            <a:prstGeom prst="moon">
              <a:avLst>
                <a:gd name="adj" fmla="val 398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ight" panose="020B0500000000000000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A1C237A8-1041-4D60-868F-F407A67CD02A}"/>
                </a:ext>
              </a:extLst>
            </p:cNvPr>
            <p:cNvSpPr/>
            <p:nvPr/>
          </p:nvSpPr>
          <p:spPr>
            <a:xfrm>
              <a:off x="6417281" y="5328623"/>
              <a:ext cx="167088" cy="1670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00767E-3FAA-441C-A835-2A2F131B8850}"/>
                </a:ext>
              </a:extLst>
            </p:cNvPr>
            <p:cNvSpPr/>
            <p:nvPr/>
          </p:nvSpPr>
          <p:spPr>
            <a:xfrm>
              <a:off x="6207049" y="5228717"/>
              <a:ext cx="805447" cy="43402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500000000000000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FD4D2F-5B04-44BE-92E4-38228B2B56F6}"/>
              </a:ext>
            </a:extLst>
          </p:cNvPr>
          <p:cNvCxnSpPr>
            <a:cxnSpLocks/>
          </p:cNvCxnSpPr>
          <p:nvPr/>
        </p:nvCxnSpPr>
        <p:spPr>
          <a:xfrm>
            <a:off x="1323917" y="3429000"/>
            <a:ext cx="1452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E38EC92-FF8D-4ED4-A162-B9993FAC5490}"/>
              </a:ext>
            </a:extLst>
          </p:cNvPr>
          <p:cNvCxnSpPr>
            <a:cxnSpLocks/>
          </p:cNvCxnSpPr>
          <p:nvPr/>
        </p:nvCxnSpPr>
        <p:spPr>
          <a:xfrm flipV="1">
            <a:off x="4942501" y="1629803"/>
            <a:ext cx="4753042" cy="1799066"/>
          </a:xfrm>
          <a:prstGeom prst="bentConnector3">
            <a:avLst>
              <a:gd name="adj1" fmla="val -4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652EC0-4A04-4B9C-988E-B3B53526DAE2}"/>
              </a:ext>
            </a:extLst>
          </p:cNvPr>
          <p:cNvCxnSpPr>
            <a:cxnSpLocks/>
          </p:cNvCxnSpPr>
          <p:nvPr/>
        </p:nvCxnSpPr>
        <p:spPr>
          <a:xfrm flipH="1">
            <a:off x="3835458" y="3429000"/>
            <a:ext cx="110704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FB35262-D3C5-44FE-B518-02E4DB477479}"/>
              </a:ext>
            </a:extLst>
          </p:cNvPr>
          <p:cNvCxnSpPr>
            <a:cxnSpLocks/>
          </p:cNvCxnSpPr>
          <p:nvPr/>
        </p:nvCxnSpPr>
        <p:spPr>
          <a:xfrm>
            <a:off x="7554003" y="5085166"/>
            <a:ext cx="21678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7AF2CF-EFA8-404F-BF15-50B31D4B2FE5}"/>
              </a:ext>
            </a:extLst>
          </p:cNvPr>
          <p:cNvSpPr txBox="1"/>
          <p:nvPr/>
        </p:nvSpPr>
        <p:spPr>
          <a:xfrm>
            <a:off x="1096282" y="2825351"/>
            <a:ext cx="172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Establish Colonization</a:t>
            </a:r>
          </a:p>
          <a:p>
            <a:pPr algn="ctr"/>
            <a:r>
              <a:rPr lang="en-US" dirty="0">
                <a:latin typeface="Helvetica" pitchFamily="2" charset="0"/>
              </a:rPr>
              <a:t>(10 Days)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9F871D8-8B7E-4019-89C7-221E0943E496}"/>
              </a:ext>
            </a:extLst>
          </p:cNvPr>
          <p:cNvSpPr txBox="1"/>
          <p:nvPr/>
        </p:nvSpPr>
        <p:spPr>
          <a:xfrm>
            <a:off x="5039951" y="4544384"/>
            <a:ext cx="1497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Drought Stress</a:t>
            </a:r>
          </a:p>
          <a:p>
            <a:pPr algn="ctr"/>
            <a:r>
              <a:rPr lang="en-US" dirty="0">
                <a:latin typeface="Helvetica" pitchFamily="2" charset="0"/>
              </a:rPr>
              <a:t>(14 Days)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7E9E22B-4D87-4C52-8E1B-C0E58C1FAA46}"/>
              </a:ext>
            </a:extLst>
          </p:cNvPr>
          <p:cNvSpPr txBox="1"/>
          <p:nvPr/>
        </p:nvSpPr>
        <p:spPr>
          <a:xfrm>
            <a:off x="7830922" y="4762509"/>
            <a:ext cx="16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Recovery</a:t>
            </a:r>
          </a:p>
          <a:p>
            <a:pPr algn="ctr"/>
            <a:r>
              <a:rPr lang="en-US" dirty="0">
                <a:latin typeface="Helvetica" pitchFamily="2" charset="0"/>
              </a:rPr>
              <a:t>(7 Days)</a:t>
            </a:r>
          </a:p>
        </p:txBody>
      </p: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20DA3452-C2B7-4AE7-8C8D-AE3E6030C3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0246" y="3475621"/>
            <a:ext cx="1706655" cy="1601786"/>
          </a:xfrm>
          <a:prstGeom prst="bentConnector3">
            <a:avLst>
              <a:gd name="adj1" fmla="val 1002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BA7129EB-0CA5-475B-BF84-E89306DE6A26}"/>
              </a:ext>
            </a:extLst>
          </p:cNvPr>
          <p:cNvSpPr txBox="1"/>
          <p:nvPr/>
        </p:nvSpPr>
        <p:spPr>
          <a:xfrm>
            <a:off x="5770793" y="1300510"/>
            <a:ext cx="248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Continuous Watering</a:t>
            </a:r>
          </a:p>
          <a:p>
            <a:pPr algn="ctr"/>
            <a:r>
              <a:rPr lang="en-US" dirty="0">
                <a:latin typeface="Helvetica" pitchFamily="2" charset="0"/>
              </a:rPr>
              <a:t>(21 Days)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A20F597-0D46-4C03-A291-00F244CDDDD8}"/>
              </a:ext>
            </a:extLst>
          </p:cNvPr>
          <p:cNvSpPr txBox="1"/>
          <p:nvPr/>
        </p:nvSpPr>
        <p:spPr>
          <a:xfrm>
            <a:off x="94259" y="149476"/>
            <a:ext cx="2004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Assembly</a:t>
            </a:r>
          </a:p>
          <a:p>
            <a:r>
              <a:rPr lang="en-US" sz="1200" dirty="0">
                <a:latin typeface="Helvetica" pitchFamily="2" charset="0"/>
              </a:rPr>
              <a:t>- Calcined clay</a:t>
            </a:r>
          </a:p>
          <a:p>
            <a:r>
              <a:rPr lang="en-US" sz="1200" dirty="0">
                <a:latin typeface="Helvetica" pitchFamily="2" charset="0"/>
              </a:rPr>
              <a:t>- MS inoculated with: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itchFamily="2" charset="0"/>
              </a:rPr>
              <a:t>SLBN-177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itchFamily="2" charset="0"/>
              </a:rPr>
              <a:t>SLBN-111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itchFamily="2" charset="0"/>
              </a:rPr>
              <a:t>mock control</a:t>
            </a:r>
          </a:p>
          <a:p>
            <a:r>
              <a:rPr lang="en-US" sz="1200" dirty="0">
                <a:latin typeface="Helvetica" pitchFamily="2" charset="0"/>
              </a:rPr>
              <a:t>- Surface-sterilized seed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04D5059-FB78-499E-883F-65D21B660C12}"/>
              </a:ext>
            </a:extLst>
          </p:cNvPr>
          <p:cNvSpPr txBox="1"/>
          <p:nvPr/>
        </p:nvSpPr>
        <p:spPr>
          <a:xfrm>
            <a:off x="2537746" y="149476"/>
            <a:ext cx="200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Watering </a:t>
            </a:r>
          </a:p>
          <a:p>
            <a:r>
              <a:rPr lang="en-US" b="1" dirty="0">
                <a:latin typeface="Helvetica" pitchFamily="2" charset="0"/>
              </a:rPr>
              <a:t>Treatment</a:t>
            </a:r>
          </a:p>
          <a:p>
            <a:r>
              <a:rPr lang="en-US" sz="1200" dirty="0">
                <a:latin typeface="Helvetica" pitchFamily="2" charset="0"/>
              </a:rPr>
              <a:t>- Remove lid from all tubes</a:t>
            </a:r>
          </a:p>
          <a:p>
            <a:r>
              <a:rPr lang="en-US" sz="1200" dirty="0">
                <a:latin typeface="Helvetica" pitchFamily="2" charset="0"/>
              </a:rPr>
              <a:t>- Allow drought-treated samples to fully dry out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CCD99EF-4228-4FD1-BC2E-65F73C030EA1}"/>
              </a:ext>
            </a:extLst>
          </p:cNvPr>
          <p:cNvSpPr txBox="1"/>
          <p:nvPr/>
        </p:nvSpPr>
        <p:spPr>
          <a:xfrm>
            <a:off x="10600018" y="2640685"/>
            <a:ext cx="1687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Harvest</a:t>
            </a:r>
          </a:p>
          <a:p>
            <a:r>
              <a:rPr lang="en-US" sz="1200" dirty="0">
                <a:latin typeface="Helvetica" pitchFamily="2" charset="0"/>
              </a:rPr>
              <a:t>- Shoot and root length and weight</a:t>
            </a:r>
          </a:p>
          <a:p>
            <a:r>
              <a:rPr lang="en-US" sz="1200" dirty="0">
                <a:latin typeface="Helvetica" pitchFamily="2" charset="0"/>
              </a:rPr>
              <a:t>- Number of shoots and roots </a:t>
            </a:r>
          </a:p>
          <a:p>
            <a:r>
              <a:rPr lang="en-US" sz="1200" dirty="0">
                <a:latin typeface="Helvetica" pitchFamily="2" charset="0"/>
              </a:rPr>
              <a:t>- 16S rRNA gene profiling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ED290B-46AF-40C6-9738-BFB403D38423}"/>
              </a:ext>
            </a:extLst>
          </p:cNvPr>
          <p:cNvSpPr/>
          <p:nvPr/>
        </p:nvSpPr>
        <p:spPr>
          <a:xfrm rot="19814736">
            <a:off x="629085" y="4211660"/>
            <a:ext cx="220048" cy="1018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74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Liechty</dc:creator>
  <cp:lastModifiedBy>Christian M Santos Medellin</cp:lastModifiedBy>
  <cp:revision>8</cp:revision>
  <dcterms:created xsi:type="dcterms:W3CDTF">2020-07-08T23:33:56Z</dcterms:created>
  <dcterms:modified xsi:type="dcterms:W3CDTF">2021-05-18T22:36:19Z</dcterms:modified>
</cp:coreProperties>
</file>