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777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800"/>
    <a:srgbClr val="FFE8CE"/>
    <a:srgbClr val="F26814"/>
    <a:srgbClr val="FD8C59"/>
    <a:srgbClr val="00818A"/>
    <a:srgbClr val="43AA5D"/>
    <a:srgbClr val="41B5C4"/>
    <a:srgbClr val="66C3A3"/>
    <a:srgbClr val="C994C7"/>
    <a:srgbClr val="F0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/>
    <p:restoredTop sz="94668"/>
  </p:normalViewPr>
  <p:slideViewPr>
    <p:cSldViewPr snapToGrid="0" snapToObjects="1">
      <p:cViewPr varScale="1">
        <p:scale>
          <a:sx n="128" d="100"/>
          <a:sy n="128" d="100"/>
        </p:scale>
        <p:origin x="2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22363"/>
            <a:ext cx="6606540" cy="238760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602038"/>
            <a:ext cx="5829300" cy="165576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65125"/>
            <a:ext cx="167592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65125"/>
            <a:ext cx="49306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709740"/>
            <a:ext cx="6703695" cy="2852737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589465"/>
            <a:ext cx="6703695" cy="1500187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825625"/>
            <a:ext cx="33032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825625"/>
            <a:ext cx="33032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127"/>
            <a:ext cx="67036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681163"/>
            <a:ext cx="3288089" cy="82391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505075"/>
            <a:ext cx="32880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681163"/>
            <a:ext cx="3304282" cy="82391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505075"/>
            <a:ext cx="33042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0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7200"/>
            <a:ext cx="2506801" cy="16002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87427"/>
            <a:ext cx="3934778" cy="487362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57400"/>
            <a:ext cx="2506801" cy="381158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7200"/>
            <a:ext cx="2506801" cy="16002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87427"/>
            <a:ext cx="3934778" cy="487362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57400"/>
            <a:ext cx="2506801" cy="381158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65127"/>
            <a:ext cx="67036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825625"/>
            <a:ext cx="6703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356352"/>
            <a:ext cx="1748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533D-8DB2-BC4A-AA53-639215BB104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356352"/>
            <a:ext cx="26231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356352"/>
            <a:ext cx="1748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59EB-330C-104C-8F2C-D127B768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9010D9-891D-DF48-A8A9-5C5A747A0AFD}"/>
              </a:ext>
            </a:extLst>
          </p:cNvPr>
          <p:cNvSpPr/>
          <p:nvPr/>
        </p:nvSpPr>
        <p:spPr>
          <a:xfrm>
            <a:off x="57151" y="12464"/>
            <a:ext cx="77809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EE3F3-4D1B-0745-9B04-3CEE1DBC529F}"/>
              </a:ext>
            </a:extLst>
          </p:cNvPr>
          <p:cNvCxnSpPr>
            <a:cxnSpLocks/>
          </p:cNvCxnSpPr>
          <p:nvPr/>
        </p:nvCxnSpPr>
        <p:spPr>
          <a:xfrm>
            <a:off x="1832823" y="2491058"/>
            <a:ext cx="168452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5335F-EC02-154A-B397-3228B40084B3}"/>
              </a:ext>
            </a:extLst>
          </p:cNvPr>
          <p:cNvCxnSpPr/>
          <p:nvPr/>
        </p:nvCxnSpPr>
        <p:spPr>
          <a:xfrm>
            <a:off x="4717121" y="2491058"/>
            <a:ext cx="168452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90B-0376-B345-992C-4437C2C69174}"/>
              </a:ext>
            </a:extLst>
          </p:cNvPr>
          <p:cNvSpPr txBox="1"/>
          <p:nvPr/>
        </p:nvSpPr>
        <p:spPr>
          <a:xfrm>
            <a:off x="2221512" y="20840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7 days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E1820-C212-854E-A362-FBCC7BBB711F}"/>
              </a:ext>
            </a:extLst>
          </p:cNvPr>
          <p:cNvSpPr txBox="1"/>
          <p:nvPr/>
        </p:nvSpPr>
        <p:spPr>
          <a:xfrm>
            <a:off x="1939384" y="254145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Germination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D96C03-FB30-0046-AC24-76284053F4F8}"/>
              </a:ext>
            </a:extLst>
          </p:cNvPr>
          <p:cNvSpPr txBox="1"/>
          <p:nvPr/>
        </p:nvSpPr>
        <p:spPr>
          <a:xfrm>
            <a:off x="5056680" y="20965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14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95A5D-5061-9542-A8A6-3B35CE08ECFF}"/>
              </a:ext>
            </a:extLst>
          </p:cNvPr>
          <p:cNvSpPr txBox="1"/>
          <p:nvPr/>
        </p:nvSpPr>
        <p:spPr>
          <a:xfrm>
            <a:off x="4934563" y="2553303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Microbiome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assembly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571FA-4A15-FA43-B705-20AC11451394}"/>
              </a:ext>
            </a:extLst>
          </p:cNvPr>
          <p:cNvSpPr txBox="1"/>
          <p:nvPr/>
        </p:nvSpPr>
        <p:spPr>
          <a:xfrm>
            <a:off x="6405787" y="295730"/>
            <a:ext cx="14323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Roots:</a:t>
            </a:r>
          </a:p>
          <a:p>
            <a:r>
              <a:rPr lang="en-US" sz="1400" dirty="0">
                <a:latin typeface="Helvetica Light" panose="020B0403020202020204" pitchFamily="34" charset="0"/>
              </a:rPr>
              <a:t>- 16S rRNA gene profiling</a:t>
            </a:r>
          </a:p>
          <a:p>
            <a:r>
              <a:rPr lang="en-US" sz="1400" dirty="0">
                <a:latin typeface="Helvetica Light" panose="020B0403020202020204" pitchFamily="34" charset="0"/>
              </a:rPr>
              <a:t>- mRNA-Seq</a:t>
            </a:r>
          </a:p>
          <a:p>
            <a:r>
              <a:rPr lang="en-US" sz="1400" dirty="0">
                <a:latin typeface="Helvetica Light" panose="020B0403020202020204" pitchFamily="34" charset="0"/>
              </a:rPr>
              <a:t>Leaves:</a:t>
            </a:r>
          </a:p>
          <a:p>
            <a:r>
              <a:rPr lang="en-US" sz="1400" dirty="0">
                <a:latin typeface="Helvetica Light" panose="020B0403020202020204" pitchFamily="34" charset="0"/>
              </a:rPr>
              <a:t>- mRNA-Seq</a:t>
            </a:r>
          </a:p>
          <a:p>
            <a:endParaRPr lang="en-US" sz="1400" dirty="0">
              <a:latin typeface="Helvetica Light" panose="020B0403020202020204" pitchFamily="34" charset="0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4D68F25-B79B-1C41-B75C-10543AF68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18477">
            <a:off x="3914957" y="404736"/>
            <a:ext cx="389561" cy="1148929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0377AB5C-6238-0648-8A52-B4C7DAA49B5D}"/>
              </a:ext>
            </a:extLst>
          </p:cNvPr>
          <p:cNvSpPr/>
          <p:nvPr/>
        </p:nvSpPr>
        <p:spPr>
          <a:xfrm rot="11064060">
            <a:off x="4368752" y="1042534"/>
            <a:ext cx="71130" cy="71218"/>
          </a:xfrm>
          <a:prstGeom prst="ellipse">
            <a:avLst/>
          </a:prstGeom>
          <a:solidFill>
            <a:srgbClr val="FB8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D618261-EA4E-394F-831E-EF6835D9986E}"/>
              </a:ext>
            </a:extLst>
          </p:cNvPr>
          <p:cNvSpPr/>
          <p:nvPr/>
        </p:nvSpPr>
        <p:spPr>
          <a:xfrm rot="11064060">
            <a:off x="4333912" y="1147038"/>
            <a:ext cx="71130" cy="71218"/>
          </a:xfrm>
          <a:prstGeom prst="ellipse">
            <a:avLst/>
          </a:prstGeom>
          <a:solidFill>
            <a:srgbClr val="FF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582260-BCCF-EF4A-8DAA-F69AB7250746}"/>
              </a:ext>
            </a:extLst>
          </p:cNvPr>
          <p:cNvSpPr/>
          <p:nvPr/>
        </p:nvSpPr>
        <p:spPr>
          <a:xfrm rot="11064060">
            <a:off x="4456361" y="1147039"/>
            <a:ext cx="71130" cy="71218"/>
          </a:xfrm>
          <a:prstGeom prst="ellipse">
            <a:avLst/>
          </a:prstGeom>
          <a:solidFill>
            <a:srgbClr val="F26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F403F8-F77F-D84D-B582-768E98CD223A}"/>
              </a:ext>
            </a:extLst>
          </p:cNvPr>
          <p:cNvSpPr/>
          <p:nvPr/>
        </p:nvSpPr>
        <p:spPr>
          <a:xfrm rot="11064060">
            <a:off x="4373983" y="1257962"/>
            <a:ext cx="71130" cy="71218"/>
          </a:xfrm>
          <a:prstGeom prst="ellipse">
            <a:avLst/>
          </a:prstGeom>
          <a:solidFill>
            <a:srgbClr val="FD8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434363B-BA2C-2D43-95DA-5F5E69900BC9}"/>
              </a:ext>
            </a:extLst>
          </p:cNvPr>
          <p:cNvSpPr/>
          <p:nvPr/>
        </p:nvSpPr>
        <p:spPr>
          <a:xfrm rot="11064060">
            <a:off x="4474044" y="1236850"/>
            <a:ext cx="71130" cy="71218"/>
          </a:xfrm>
          <a:prstGeom prst="ellipse">
            <a:avLst/>
          </a:prstGeom>
          <a:solidFill>
            <a:srgbClr val="DA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8743F47-125B-5843-9422-96CAA0C8B40A}"/>
              </a:ext>
            </a:extLst>
          </p:cNvPr>
          <p:cNvSpPr/>
          <p:nvPr/>
        </p:nvSpPr>
        <p:spPr>
          <a:xfrm rot="11064060">
            <a:off x="4260929" y="1187720"/>
            <a:ext cx="71130" cy="71218"/>
          </a:xfrm>
          <a:prstGeom prst="ellipse">
            <a:avLst/>
          </a:prstGeom>
          <a:solidFill>
            <a:srgbClr val="DA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7A6EE-D2D3-9543-8F03-346034A4D425}"/>
              </a:ext>
            </a:extLst>
          </p:cNvPr>
          <p:cNvSpPr txBox="1"/>
          <p:nvPr/>
        </p:nvSpPr>
        <p:spPr>
          <a:xfrm>
            <a:off x="3400584" y="-120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Inoculating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BF2060-7E19-2643-B760-E8D0B9EBA35F}"/>
              </a:ext>
            </a:extLst>
          </p:cNvPr>
          <p:cNvCxnSpPr>
            <a:cxnSpLocks/>
          </p:cNvCxnSpPr>
          <p:nvPr/>
        </p:nvCxnSpPr>
        <p:spPr>
          <a:xfrm flipH="1">
            <a:off x="4027738" y="1137677"/>
            <a:ext cx="6346" cy="385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3E82A4-37F2-434C-90D4-99E78146E781}"/>
              </a:ext>
            </a:extLst>
          </p:cNvPr>
          <p:cNvSpPr txBox="1"/>
          <p:nvPr/>
        </p:nvSpPr>
        <p:spPr>
          <a:xfrm>
            <a:off x="6374357" y="-120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Harvesting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F0555E-0C55-3D42-8D05-1FD3799709CF}"/>
              </a:ext>
            </a:extLst>
          </p:cNvPr>
          <p:cNvSpPr txBox="1"/>
          <p:nvPr/>
        </p:nvSpPr>
        <p:spPr>
          <a:xfrm>
            <a:off x="596738" y="534632"/>
            <a:ext cx="14323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- Calcined clay</a:t>
            </a:r>
          </a:p>
          <a:p>
            <a:r>
              <a:rPr lang="en-US" sz="1400" dirty="0">
                <a:latin typeface="Helvetica Light" panose="020B0403020202020204" pitchFamily="34" charset="0"/>
              </a:rPr>
              <a:t>- Plant growing medium</a:t>
            </a:r>
          </a:p>
          <a:p>
            <a:r>
              <a:rPr lang="en-US" sz="1400" dirty="0">
                <a:latin typeface="Helvetica Light" panose="020B0403020202020204" pitchFamily="34" charset="0"/>
              </a:rPr>
              <a:t>- Rice seeds</a:t>
            </a:r>
          </a:p>
          <a:p>
            <a:endParaRPr lang="en-US" sz="1400" dirty="0">
              <a:latin typeface="Helvetica Light" panose="020B04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83418-93D0-B24C-9EAE-08EF2B4274AC}"/>
              </a:ext>
            </a:extLst>
          </p:cNvPr>
          <p:cNvSpPr txBox="1"/>
          <p:nvPr/>
        </p:nvSpPr>
        <p:spPr>
          <a:xfrm>
            <a:off x="565308" y="-84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Assembling</a:t>
            </a:r>
          </a:p>
        </p:txBody>
      </p:sp>
      <p:sp>
        <p:nvSpPr>
          <p:cNvPr id="29" name="Inoculated">
            <a:extLst>
              <a:ext uri="{FF2B5EF4-FFF2-40B4-BE49-F238E27FC236}">
                <a16:creationId xmlns:a16="http://schemas.microsoft.com/office/drawing/2014/main" id="{4C6C66C7-9452-A44A-9D63-5BE0AF1A4D53}"/>
              </a:ext>
            </a:extLst>
          </p:cNvPr>
          <p:cNvSpPr txBox="1"/>
          <p:nvPr/>
        </p:nvSpPr>
        <p:spPr>
          <a:xfrm rot="16200000">
            <a:off x="141130" y="4161296"/>
            <a:ext cx="1229183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tIns="22860" rIns="22860" bIns="22860" anchor="ctr">
            <a:spAutoFit/>
          </a:bodyPr>
          <a:lstStyle>
            <a:lvl1pPr>
              <a:defRPr sz="5000"/>
            </a:lvl1pPr>
          </a:lstStyle>
          <a:p>
            <a:pPr algn="ctr"/>
            <a:r>
              <a:rPr lang="en-US" sz="1400" dirty="0">
                <a:latin typeface="Helvetica Light" panose="020B0403020202020204" pitchFamily="34" charset="0"/>
              </a:rPr>
              <a:t>Soil-inoculated</a:t>
            </a:r>
          </a:p>
          <a:p>
            <a:pPr algn="ctr"/>
            <a:r>
              <a:rPr lang="en-US" sz="1400" dirty="0">
                <a:latin typeface="Helvetica Light" panose="020B0403020202020204" pitchFamily="34" charset="0"/>
              </a:rPr>
              <a:t>(SI)</a:t>
            </a:r>
            <a:endParaRPr sz="1400" dirty="0">
              <a:latin typeface="Helvetica Light" panose="020B0403020202020204" pitchFamily="34" charset="0"/>
            </a:endParaRPr>
          </a:p>
        </p:txBody>
      </p:sp>
      <p:sp>
        <p:nvSpPr>
          <p:cNvPr id="30" name="Axenic">
            <a:extLst>
              <a:ext uri="{FF2B5EF4-FFF2-40B4-BE49-F238E27FC236}">
                <a16:creationId xmlns:a16="http://schemas.microsoft.com/office/drawing/2014/main" id="{0D967698-C6FF-8C47-936A-211E1A0E2AFF}"/>
              </a:ext>
            </a:extLst>
          </p:cNvPr>
          <p:cNvSpPr txBox="1"/>
          <p:nvPr/>
        </p:nvSpPr>
        <p:spPr>
          <a:xfrm>
            <a:off x="1703018" y="6174973"/>
            <a:ext cx="46231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tIns="22860" rIns="22860" bIns="22860" anchor="ctr">
            <a:spAutoFit/>
          </a:bodyPr>
          <a:lstStyle>
            <a:lvl1pPr>
              <a:defRPr sz="5000"/>
            </a:lvl1pPr>
          </a:lstStyle>
          <a:p>
            <a:endParaRPr lang="en-US" sz="2250" dirty="0">
              <a:latin typeface="Helvetica Light" panose="020B0403020202020204" pitchFamily="34" charset="0"/>
            </a:endParaRPr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0B8B58A1-92E8-804A-AB10-0F4156DAB32E}"/>
              </a:ext>
            </a:extLst>
          </p:cNvPr>
          <p:cNvSpPr/>
          <p:nvPr/>
        </p:nvSpPr>
        <p:spPr>
          <a:xfrm>
            <a:off x="1253486" y="3675194"/>
            <a:ext cx="378739" cy="378739"/>
          </a:xfrm>
          <a:prstGeom prst="ellipse">
            <a:avLst/>
          </a:prstGeom>
          <a:solidFill>
            <a:srgbClr val="66C3A3"/>
          </a:solidFill>
          <a:ln w="285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4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F158DC55-8574-2043-95D3-3D7E377C7A5F}"/>
              </a:ext>
            </a:extLst>
          </p:cNvPr>
          <p:cNvSpPr/>
          <p:nvPr/>
        </p:nvSpPr>
        <p:spPr>
          <a:xfrm>
            <a:off x="2965015" y="3675195"/>
            <a:ext cx="378738" cy="378738"/>
          </a:xfrm>
          <a:prstGeom prst="triangle">
            <a:avLst/>
          </a:prstGeom>
          <a:solidFill>
            <a:srgbClr val="8D9E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5AD41F-9B56-F241-A952-23AB14E9CFE2}"/>
              </a:ext>
            </a:extLst>
          </p:cNvPr>
          <p:cNvSpPr/>
          <p:nvPr/>
        </p:nvSpPr>
        <p:spPr>
          <a:xfrm>
            <a:off x="2096767" y="3675194"/>
            <a:ext cx="378738" cy="378739"/>
          </a:xfrm>
          <a:prstGeom prst="rect">
            <a:avLst/>
          </a:prstGeom>
          <a:solidFill>
            <a:srgbClr val="FA8C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071F0CCE-DD93-7340-AFB9-AA2E4D579804}"/>
              </a:ext>
            </a:extLst>
          </p:cNvPr>
          <p:cNvSpPr/>
          <p:nvPr/>
        </p:nvSpPr>
        <p:spPr>
          <a:xfrm>
            <a:off x="1254340" y="5338775"/>
            <a:ext cx="378739" cy="3787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40"/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C8A7EB73-1D8D-2342-8ACD-3A05961B381C}"/>
              </a:ext>
            </a:extLst>
          </p:cNvPr>
          <p:cNvSpPr/>
          <p:nvPr/>
        </p:nvSpPr>
        <p:spPr>
          <a:xfrm>
            <a:off x="2965869" y="5338775"/>
            <a:ext cx="378738" cy="378738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B4B933-303F-4143-94B7-FA6186D01586}"/>
              </a:ext>
            </a:extLst>
          </p:cNvPr>
          <p:cNvSpPr/>
          <p:nvPr/>
        </p:nvSpPr>
        <p:spPr>
          <a:xfrm>
            <a:off x="2097622" y="5338775"/>
            <a:ext cx="378738" cy="3787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noculated">
            <a:extLst>
              <a:ext uri="{FF2B5EF4-FFF2-40B4-BE49-F238E27FC236}">
                <a16:creationId xmlns:a16="http://schemas.microsoft.com/office/drawing/2014/main" id="{BA48BEEF-4913-7B40-A234-D8A14BEF0A20}"/>
              </a:ext>
            </a:extLst>
          </p:cNvPr>
          <p:cNvSpPr txBox="1"/>
          <p:nvPr/>
        </p:nvSpPr>
        <p:spPr>
          <a:xfrm rot="16200000">
            <a:off x="69191" y="5876289"/>
            <a:ext cx="1378262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tIns="22860" rIns="22860" bIns="22860" anchor="ctr">
            <a:spAutoFit/>
          </a:bodyPr>
          <a:lstStyle>
            <a:lvl1pPr>
              <a:defRPr sz="5000"/>
            </a:lvl1pPr>
          </a:lstStyle>
          <a:p>
            <a:pPr algn="ctr"/>
            <a:r>
              <a:rPr lang="en-US" sz="1400" dirty="0">
                <a:latin typeface="Helvetica Light" panose="020B0403020202020204" pitchFamily="34" charset="0"/>
              </a:rPr>
              <a:t>Mock-inoculated</a:t>
            </a:r>
          </a:p>
          <a:p>
            <a:pPr algn="ctr"/>
            <a:r>
              <a:rPr lang="en-US" sz="1400" dirty="0">
                <a:latin typeface="Helvetica Light" panose="020B0403020202020204" pitchFamily="34" charset="0"/>
              </a:rPr>
              <a:t>(MI)</a:t>
            </a:r>
            <a:endParaRPr sz="1400" dirty="0">
              <a:latin typeface="Helvetica Light" panose="020B0403020202020204" pitchFamily="34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D3D2F7F-3E9D-A54C-B016-AAA7066A62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639" t="11776" r="7007" b="11122"/>
          <a:stretch/>
        </p:blipFill>
        <p:spPr>
          <a:xfrm>
            <a:off x="6739861" y="3793787"/>
            <a:ext cx="1103318" cy="293784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301A61E-61AD-E940-AC24-98A864E6E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390" y="3793787"/>
            <a:ext cx="2937847" cy="2937847"/>
          </a:xfrm>
          <a:prstGeom prst="rect">
            <a:avLst/>
          </a:prstGeom>
        </p:spPr>
      </p:pic>
      <p:sp>
        <p:nvSpPr>
          <p:cNvPr id="94" name="Circle">
            <a:extLst>
              <a:ext uri="{FF2B5EF4-FFF2-40B4-BE49-F238E27FC236}">
                <a16:creationId xmlns:a16="http://schemas.microsoft.com/office/drawing/2014/main" id="{CC2B0373-F4D8-5044-94D9-0108FEFBBA24}"/>
              </a:ext>
            </a:extLst>
          </p:cNvPr>
          <p:cNvSpPr/>
          <p:nvPr/>
        </p:nvSpPr>
        <p:spPr>
          <a:xfrm>
            <a:off x="4854986" y="4766509"/>
            <a:ext cx="315622" cy="315622"/>
          </a:xfrm>
          <a:prstGeom prst="ellipse">
            <a:avLst/>
          </a:prstGeom>
          <a:solidFill>
            <a:srgbClr val="66C3A3"/>
          </a:solidFill>
          <a:ln w="285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4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33A1F76-6C94-1645-B632-AE98BC613FFF}"/>
              </a:ext>
            </a:extLst>
          </p:cNvPr>
          <p:cNvSpPr/>
          <p:nvPr/>
        </p:nvSpPr>
        <p:spPr>
          <a:xfrm>
            <a:off x="5359588" y="4128120"/>
            <a:ext cx="315621" cy="315622"/>
          </a:xfrm>
          <a:prstGeom prst="rect">
            <a:avLst/>
          </a:prstGeom>
          <a:solidFill>
            <a:srgbClr val="FA8C61">
              <a:alpha val="7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8CD545DC-5C8E-6941-98E9-C58A6158C2DA}"/>
              </a:ext>
            </a:extLst>
          </p:cNvPr>
          <p:cNvSpPr/>
          <p:nvPr/>
        </p:nvSpPr>
        <p:spPr>
          <a:xfrm>
            <a:off x="5278694" y="5464815"/>
            <a:ext cx="315621" cy="315621"/>
          </a:xfrm>
          <a:prstGeom prst="triangle">
            <a:avLst/>
          </a:prstGeom>
          <a:solidFill>
            <a:srgbClr val="8D9ECA"/>
          </a:solidFill>
          <a:ln w="28575">
            <a:solidFill>
              <a:srgbClr val="00000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F4D37B1-EF74-454F-8A9D-17E59C6AE0AD}"/>
              </a:ext>
            </a:extLst>
          </p:cNvPr>
          <p:cNvCxnSpPr/>
          <p:nvPr/>
        </p:nvCxnSpPr>
        <p:spPr>
          <a:xfrm flipV="1">
            <a:off x="5675209" y="3793787"/>
            <a:ext cx="1064652" cy="3343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5A0D60B-628D-1941-A4EE-3C3F46D82A01}"/>
              </a:ext>
            </a:extLst>
          </p:cNvPr>
          <p:cNvCxnSpPr>
            <a:cxnSpLocks/>
          </p:cNvCxnSpPr>
          <p:nvPr/>
        </p:nvCxnSpPr>
        <p:spPr>
          <a:xfrm>
            <a:off x="5697913" y="4443743"/>
            <a:ext cx="1041948" cy="300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CAE687D-E1DE-BE41-B08B-4D5F6EB4F231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5012797" y="4765213"/>
            <a:ext cx="1727064" cy="12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F7F9170-4BCC-7E48-B99E-D0B872A86681}"/>
              </a:ext>
            </a:extLst>
          </p:cNvPr>
          <p:cNvCxnSpPr>
            <a:cxnSpLocks/>
          </p:cNvCxnSpPr>
          <p:nvPr/>
        </p:nvCxnSpPr>
        <p:spPr>
          <a:xfrm>
            <a:off x="5031566" y="5092480"/>
            <a:ext cx="1725440" cy="6877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9AB2B74-9193-7040-A22D-69E5BB023B2D}"/>
              </a:ext>
            </a:extLst>
          </p:cNvPr>
          <p:cNvCxnSpPr>
            <a:cxnSpLocks/>
          </p:cNvCxnSpPr>
          <p:nvPr/>
        </p:nvCxnSpPr>
        <p:spPr>
          <a:xfrm flipV="1">
            <a:off x="5594315" y="5780240"/>
            <a:ext cx="1120117" cy="120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4D1DA01-0731-354C-96E2-6BC4A7C39490}"/>
              </a:ext>
            </a:extLst>
          </p:cNvPr>
          <p:cNvCxnSpPr>
            <a:cxnSpLocks/>
          </p:cNvCxnSpPr>
          <p:nvPr/>
        </p:nvCxnSpPr>
        <p:spPr>
          <a:xfrm>
            <a:off x="5284848" y="5790590"/>
            <a:ext cx="1472158" cy="94104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91A881-859F-9C4B-B7FF-9B3BC5DB0F90}"/>
              </a:ext>
            </a:extLst>
          </p:cNvPr>
          <p:cNvSpPr txBox="1"/>
          <p:nvPr/>
        </p:nvSpPr>
        <p:spPr>
          <a:xfrm>
            <a:off x="4620382" y="4124964"/>
            <a:ext cx="652743" cy="307777"/>
          </a:xfrm>
          <a:prstGeom prst="rect">
            <a:avLst/>
          </a:prstGeom>
          <a:solidFill>
            <a:srgbClr val="FA8C61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Biggs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B5B4A9-06BC-994A-92DB-D45D759F41AB}"/>
              </a:ext>
            </a:extLst>
          </p:cNvPr>
          <p:cNvSpPr txBox="1"/>
          <p:nvPr/>
        </p:nvSpPr>
        <p:spPr>
          <a:xfrm>
            <a:off x="3890941" y="4770483"/>
            <a:ext cx="901209" cy="307777"/>
          </a:xfrm>
          <a:prstGeom prst="rect">
            <a:avLst/>
          </a:prstGeom>
          <a:solidFill>
            <a:srgbClr val="66C3A3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Arbuckle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3BC6E1-9A8E-5147-94E1-22D84E725757}"/>
              </a:ext>
            </a:extLst>
          </p:cNvPr>
          <p:cNvSpPr txBox="1"/>
          <p:nvPr/>
        </p:nvSpPr>
        <p:spPr>
          <a:xfrm>
            <a:off x="4548061" y="5469280"/>
            <a:ext cx="633507" cy="307777"/>
          </a:xfrm>
          <a:prstGeom prst="rect">
            <a:avLst/>
          </a:prstGeom>
          <a:solidFill>
            <a:srgbClr val="8D9ECA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Davis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5A6E8EE-3203-3349-8203-5E96554DFBF0}"/>
              </a:ext>
            </a:extLst>
          </p:cNvPr>
          <p:cNvSpPr/>
          <p:nvPr/>
        </p:nvSpPr>
        <p:spPr>
          <a:xfrm>
            <a:off x="-8166" y="7622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(a)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2196D88-7F0D-E046-8741-491B6C5BFCCA}"/>
              </a:ext>
            </a:extLst>
          </p:cNvPr>
          <p:cNvSpPr/>
          <p:nvPr/>
        </p:nvSpPr>
        <p:spPr>
          <a:xfrm>
            <a:off x="93" y="3617599"/>
            <a:ext cx="57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(b)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9C6C5-AA8E-BB4D-B013-425A08E90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23" y="1713946"/>
            <a:ext cx="1300354" cy="1792913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5086069-F58B-854F-9B4A-25EA3B408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925" y="1714812"/>
            <a:ext cx="1300354" cy="179291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49C0F60E-35BB-9145-AEB5-AD6215A3A0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1769" y="1713946"/>
            <a:ext cx="1300354" cy="1792913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B9DFDA1B-BEB4-2D4A-93B0-81BBE1CD3DD5}"/>
              </a:ext>
            </a:extLst>
          </p:cNvPr>
          <p:cNvSpPr/>
          <p:nvPr/>
        </p:nvSpPr>
        <p:spPr>
          <a:xfrm rot="11064060">
            <a:off x="7257687" y="2964225"/>
            <a:ext cx="94297" cy="94414"/>
          </a:xfrm>
          <a:prstGeom prst="ellipse">
            <a:avLst/>
          </a:prstGeom>
          <a:solidFill>
            <a:srgbClr val="FB8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9FB08A4-8367-6B46-8287-8BAE40B5FD76}"/>
              </a:ext>
            </a:extLst>
          </p:cNvPr>
          <p:cNvSpPr/>
          <p:nvPr/>
        </p:nvSpPr>
        <p:spPr>
          <a:xfrm rot="11064060">
            <a:off x="7057357" y="2939580"/>
            <a:ext cx="94297" cy="94414"/>
          </a:xfrm>
          <a:prstGeom prst="ellipse">
            <a:avLst/>
          </a:prstGeom>
          <a:solidFill>
            <a:srgbClr val="FD8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9B574C2-AD41-B340-B488-7670C5906CEB}"/>
              </a:ext>
            </a:extLst>
          </p:cNvPr>
          <p:cNvSpPr/>
          <p:nvPr/>
        </p:nvSpPr>
        <p:spPr>
          <a:xfrm rot="11064060">
            <a:off x="7238173" y="3134454"/>
            <a:ext cx="94297" cy="94414"/>
          </a:xfrm>
          <a:prstGeom prst="ellipse">
            <a:avLst/>
          </a:prstGeom>
          <a:solidFill>
            <a:srgbClr val="DA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0642CEB-197A-CA45-910C-38A033290140}"/>
              </a:ext>
            </a:extLst>
          </p:cNvPr>
          <p:cNvSpPr/>
          <p:nvPr/>
        </p:nvSpPr>
        <p:spPr>
          <a:xfrm rot="11064060">
            <a:off x="6679559" y="3173295"/>
            <a:ext cx="94297" cy="94414"/>
          </a:xfrm>
          <a:prstGeom prst="ellipse">
            <a:avLst/>
          </a:prstGeom>
          <a:solidFill>
            <a:srgbClr val="F26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3A3F20C-096B-5D4B-A1B6-52C26BB04477}"/>
              </a:ext>
            </a:extLst>
          </p:cNvPr>
          <p:cNvSpPr/>
          <p:nvPr/>
        </p:nvSpPr>
        <p:spPr>
          <a:xfrm rot="11064060">
            <a:off x="6775597" y="3014910"/>
            <a:ext cx="94297" cy="94414"/>
          </a:xfrm>
          <a:prstGeom prst="ellipse">
            <a:avLst/>
          </a:prstGeom>
          <a:solidFill>
            <a:srgbClr val="FFE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49AA7D7-1B9C-5A42-A2ED-65FBC48F5B50}"/>
              </a:ext>
            </a:extLst>
          </p:cNvPr>
          <p:cNvSpPr/>
          <p:nvPr/>
        </p:nvSpPr>
        <p:spPr>
          <a:xfrm rot="11064060">
            <a:off x="6973276" y="3105217"/>
            <a:ext cx="94297" cy="94414"/>
          </a:xfrm>
          <a:prstGeom prst="ellipse">
            <a:avLst/>
          </a:prstGeom>
          <a:solidFill>
            <a:srgbClr val="FB8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6ED829C-51FD-1B4C-8717-3F4BE48FC21C}"/>
              </a:ext>
            </a:extLst>
          </p:cNvPr>
          <p:cNvSpPr/>
          <p:nvPr/>
        </p:nvSpPr>
        <p:spPr>
          <a:xfrm rot="11064060">
            <a:off x="7111612" y="3262746"/>
            <a:ext cx="94297" cy="94414"/>
          </a:xfrm>
          <a:prstGeom prst="ellipse">
            <a:avLst/>
          </a:prstGeom>
          <a:solidFill>
            <a:srgbClr val="DA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89EF29-DD99-E749-B5AA-B51E39CF1A60}"/>
              </a:ext>
            </a:extLst>
          </p:cNvPr>
          <p:cNvSpPr/>
          <p:nvPr/>
        </p:nvSpPr>
        <p:spPr>
          <a:xfrm rot="11064060">
            <a:off x="7427587" y="3106210"/>
            <a:ext cx="94297" cy="94414"/>
          </a:xfrm>
          <a:prstGeom prst="ellipse">
            <a:avLst/>
          </a:prstGeom>
          <a:solidFill>
            <a:srgbClr val="FFE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3266F21-DFA8-A545-9EE8-65D1ECFDD5BA}"/>
              </a:ext>
            </a:extLst>
          </p:cNvPr>
          <p:cNvSpPr/>
          <p:nvPr/>
        </p:nvSpPr>
        <p:spPr>
          <a:xfrm rot="11064060">
            <a:off x="6881335" y="3247295"/>
            <a:ext cx="94297" cy="94414"/>
          </a:xfrm>
          <a:prstGeom prst="ellipse">
            <a:avLst/>
          </a:prstGeom>
          <a:solidFill>
            <a:srgbClr val="F26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EDD166A-A508-B04E-8429-BDAE896E1EDB}"/>
              </a:ext>
            </a:extLst>
          </p:cNvPr>
          <p:cNvSpPr/>
          <p:nvPr/>
        </p:nvSpPr>
        <p:spPr>
          <a:xfrm rot="11064060">
            <a:off x="7281698" y="3257234"/>
            <a:ext cx="94297" cy="94414"/>
          </a:xfrm>
          <a:prstGeom prst="ellipse">
            <a:avLst/>
          </a:prstGeom>
          <a:solidFill>
            <a:srgbClr val="DA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12E7FA6-BB54-C64C-9002-389244CD4BB8}"/>
              </a:ext>
            </a:extLst>
          </p:cNvPr>
          <p:cNvGrpSpPr/>
          <p:nvPr/>
        </p:nvGrpSpPr>
        <p:grpSpPr>
          <a:xfrm>
            <a:off x="1889225" y="4124490"/>
            <a:ext cx="774177" cy="1067425"/>
            <a:chOff x="7910396" y="36434"/>
            <a:chExt cx="1300354" cy="1792913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A03CFAA2-9DC0-644D-8B7F-F7881090F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0396" y="36434"/>
              <a:ext cx="1300354" cy="1792913"/>
            </a:xfrm>
            <a:prstGeom prst="rect">
              <a:avLst/>
            </a:prstGeom>
          </p:spPr>
        </p:pic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B0B221C-163E-D043-94FE-6D46E79672EF}"/>
                </a:ext>
              </a:extLst>
            </p:cNvPr>
            <p:cNvSpPr/>
            <p:nvPr/>
          </p:nvSpPr>
          <p:spPr>
            <a:xfrm rot="11064060">
              <a:off x="8731992" y="1305337"/>
              <a:ext cx="94297" cy="94414"/>
            </a:xfrm>
            <a:prstGeom prst="ellipse">
              <a:avLst/>
            </a:prstGeom>
            <a:solidFill>
              <a:srgbClr val="FB8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356F580-87A3-C842-8AFF-27362E40EBBB}"/>
                </a:ext>
              </a:extLst>
            </p:cNvPr>
            <p:cNvSpPr/>
            <p:nvPr/>
          </p:nvSpPr>
          <p:spPr>
            <a:xfrm rot="11064060">
              <a:off x="8531662" y="1280692"/>
              <a:ext cx="94297" cy="94414"/>
            </a:xfrm>
            <a:prstGeom prst="ellipse">
              <a:avLst/>
            </a:prstGeom>
            <a:solidFill>
              <a:srgbClr val="FD8C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29604EF-C6E7-3546-AEEA-501E97000406}"/>
                </a:ext>
              </a:extLst>
            </p:cNvPr>
            <p:cNvSpPr/>
            <p:nvPr/>
          </p:nvSpPr>
          <p:spPr>
            <a:xfrm rot="11064060">
              <a:off x="8712478" y="1475566"/>
              <a:ext cx="94297" cy="94414"/>
            </a:xfrm>
            <a:prstGeom prst="ellipse">
              <a:avLst/>
            </a:prstGeom>
            <a:solidFill>
              <a:srgbClr val="DA4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5A88C5C-9BBF-9F4D-99EC-0A6E03B82487}"/>
                </a:ext>
              </a:extLst>
            </p:cNvPr>
            <p:cNvSpPr/>
            <p:nvPr/>
          </p:nvSpPr>
          <p:spPr>
            <a:xfrm rot="11064060">
              <a:off x="8153864" y="1514407"/>
              <a:ext cx="94297" cy="94414"/>
            </a:xfrm>
            <a:prstGeom prst="ellipse">
              <a:avLst/>
            </a:prstGeom>
            <a:solidFill>
              <a:srgbClr val="F26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9990BE4-52A4-9444-90C3-C69D677491E7}"/>
                </a:ext>
              </a:extLst>
            </p:cNvPr>
            <p:cNvSpPr/>
            <p:nvPr/>
          </p:nvSpPr>
          <p:spPr>
            <a:xfrm rot="11064060">
              <a:off x="8249902" y="1356022"/>
              <a:ext cx="94297" cy="94414"/>
            </a:xfrm>
            <a:prstGeom prst="ellipse">
              <a:avLst/>
            </a:prstGeom>
            <a:solidFill>
              <a:srgbClr val="FFE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B7F136B-D11A-BD47-A591-48E637225A93}"/>
                </a:ext>
              </a:extLst>
            </p:cNvPr>
            <p:cNvSpPr/>
            <p:nvPr/>
          </p:nvSpPr>
          <p:spPr>
            <a:xfrm rot="11064060">
              <a:off x="8447581" y="1446329"/>
              <a:ext cx="94297" cy="94414"/>
            </a:xfrm>
            <a:prstGeom prst="ellipse">
              <a:avLst/>
            </a:prstGeom>
            <a:solidFill>
              <a:srgbClr val="FB8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E883480-484E-F846-B64C-C25594E1175D}"/>
                </a:ext>
              </a:extLst>
            </p:cNvPr>
            <p:cNvSpPr/>
            <p:nvPr/>
          </p:nvSpPr>
          <p:spPr>
            <a:xfrm rot="11064060">
              <a:off x="8585917" y="1603858"/>
              <a:ext cx="94297" cy="94414"/>
            </a:xfrm>
            <a:prstGeom prst="ellipse">
              <a:avLst/>
            </a:prstGeom>
            <a:solidFill>
              <a:srgbClr val="DA4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1834BA0-7FD3-5541-82B1-AB87116FC60C}"/>
                </a:ext>
              </a:extLst>
            </p:cNvPr>
            <p:cNvSpPr/>
            <p:nvPr/>
          </p:nvSpPr>
          <p:spPr>
            <a:xfrm rot="11064060">
              <a:off x="8901892" y="1447322"/>
              <a:ext cx="94297" cy="94414"/>
            </a:xfrm>
            <a:prstGeom prst="ellipse">
              <a:avLst/>
            </a:prstGeom>
            <a:solidFill>
              <a:srgbClr val="FFE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34BD4EB-0AB5-E744-A734-58BF1AB0960E}"/>
                </a:ext>
              </a:extLst>
            </p:cNvPr>
            <p:cNvSpPr/>
            <p:nvPr/>
          </p:nvSpPr>
          <p:spPr>
            <a:xfrm rot="11064060">
              <a:off x="8355640" y="1588407"/>
              <a:ext cx="94297" cy="94414"/>
            </a:xfrm>
            <a:prstGeom prst="ellipse">
              <a:avLst/>
            </a:prstGeom>
            <a:solidFill>
              <a:srgbClr val="F26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C1810C3-3878-434B-9134-A0ACF4CF2288}"/>
                </a:ext>
              </a:extLst>
            </p:cNvPr>
            <p:cNvSpPr/>
            <p:nvPr/>
          </p:nvSpPr>
          <p:spPr>
            <a:xfrm rot="11064060">
              <a:off x="8756003" y="1598346"/>
              <a:ext cx="94297" cy="94414"/>
            </a:xfrm>
            <a:prstGeom prst="ellipse">
              <a:avLst/>
            </a:prstGeom>
            <a:solidFill>
              <a:srgbClr val="DA4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426DFAF-8562-ED4A-923C-675720040B42}"/>
              </a:ext>
            </a:extLst>
          </p:cNvPr>
          <p:cNvGrpSpPr/>
          <p:nvPr/>
        </p:nvGrpSpPr>
        <p:grpSpPr>
          <a:xfrm>
            <a:off x="2798884" y="4126019"/>
            <a:ext cx="774177" cy="1067425"/>
            <a:chOff x="7845108" y="1906796"/>
            <a:chExt cx="1300354" cy="1792913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F183FA65-100A-7749-A7CF-4519951AD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45108" y="1906796"/>
              <a:ext cx="1300354" cy="179291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E2D842-F614-E447-B770-705999A61651}"/>
                </a:ext>
              </a:extLst>
            </p:cNvPr>
            <p:cNvSpPr/>
            <p:nvPr/>
          </p:nvSpPr>
          <p:spPr>
            <a:xfrm rot="11064060">
              <a:off x="8609409" y="3180521"/>
              <a:ext cx="94297" cy="94414"/>
            </a:xfrm>
            <a:prstGeom prst="ellipse">
              <a:avLst/>
            </a:prstGeom>
            <a:solidFill>
              <a:srgbClr val="F0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531B78-6003-EF44-8470-7C77AB3792C5}"/>
                </a:ext>
              </a:extLst>
            </p:cNvPr>
            <p:cNvSpPr/>
            <p:nvPr/>
          </p:nvSpPr>
          <p:spPr>
            <a:xfrm rot="11064060">
              <a:off x="8409079" y="3155876"/>
              <a:ext cx="94297" cy="94414"/>
            </a:xfrm>
            <a:prstGeom prst="ellipse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E450D1-2899-0049-BA8E-7629C115C0B1}"/>
                </a:ext>
              </a:extLst>
            </p:cNvPr>
            <p:cNvSpPr/>
            <p:nvPr/>
          </p:nvSpPr>
          <p:spPr>
            <a:xfrm rot="11064060">
              <a:off x="8589895" y="3350750"/>
              <a:ext cx="94297" cy="94414"/>
            </a:xfrm>
            <a:prstGeom prst="ellipse">
              <a:avLst/>
            </a:prstGeom>
            <a:solidFill>
              <a:srgbClr val="8D9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7BEEC37-7101-8B41-B344-102D57FDC7B4}"/>
                </a:ext>
              </a:extLst>
            </p:cNvPr>
            <p:cNvSpPr/>
            <p:nvPr/>
          </p:nvSpPr>
          <p:spPr>
            <a:xfrm rot="11064060">
              <a:off x="8031281" y="3389591"/>
              <a:ext cx="94297" cy="9441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73BBC3-2322-1942-A0FA-28B309BBAAC8}"/>
                </a:ext>
              </a:extLst>
            </p:cNvPr>
            <p:cNvSpPr/>
            <p:nvPr/>
          </p:nvSpPr>
          <p:spPr>
            <a:xfrm rot="11064060">
              <a:off x="8127319" y="3231206"/>
              <a:ext cx="94297" cy="94414"/>
            </a:xfrm>
            <a:prstGeom prst="ellipse">
              <a:avLst/>
            </a:prstGeom>
            <a:solidFill>
              <a:srgbClr val="8D9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05BD35-8C69-EE49-ADD0-B633EE406027}"/>
                </a:ext>
              </a:extLst>
            </p:cNvPr>
            <p:cNvSpPr/>
            <p:nvPr/>
          </p:nvSpPr>
          <p:spPr>
            <a:xfrm rot="11064060">
              <a:off x="8324998" y="3321513"/>
              <a:ext cx="94297" cy="94414"/>
            </a:xfrm>
            <a:prstGeom prst="ellipse">
              <a:avLst/>
            </a:prstGeom>
            <a:solidFill>
              <a:srgbClr val="F0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63600F4-92AB-9349-A72B-75C81A17745B}"/>
                </a:ext>
              </a:extLst>
            </p:cNvPr>
            <p:cNvSpPr/>
            <p:nvPr/>
          </p:nvSpPr>
          <p:spPr>
            <a:xfrm rot="11064060">
              <a:off x="8463334" y="3479042"/>
              <a:ext cx="94297" cy="94414"/>
            </a:xfrm>
            <a:prstGeom prst="ellipse">
              <a:avLst/>
            </a:prstGeom>
            <a:solidFill>
              <a:srgbClr val="C99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1606AA9-97A2-5F4F-8F7C-81D4A728394F}"/>
                </a:ext>
              </a:extLst>
            </p:cNvPr>
            <p:cNvSpPr/>
            <p:nvPr/>
          </p:nvSpPr>
          <p:spPr>
            <a:xfrm rot="11064060">
              <a:off x="8779309" y="3322506"/>
              <a:ext cx="94297" cy="94414"/>
            </a:xfrm>
            <a:prstGeom prst="ellipse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5094530-E106-EE4D-B880-C527A3531CDB}"/>
                </a:ext>
              </a:extLst>
            </p:cNvPr>
            <p:cNvSpPr/>
            <p:nvPr/>
          </p:nvSpPr>
          <p:spPr>
            <a:xfrm rot="11064060">
              <a:off x="8233057" y="3463591"/>
              <a:ext cx="94297" cy="94414"/>
            </a:xfrm>
            <a:prstGeom prst="ellipse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90FFE91-5A30-5F44-A2DB-B33A119BD4CD}"/>
                </a:ext>
              </a:extLst>
            </p:cNvPr>
            <p:cNvSpPr/>
            <p:nvPr/>
          </p:nvSpPr>
          <p:spPr>
            <a:xfrm rot="11064060">
              <a:off x="8633420" y="3473530"/>
              <a:ext cx="94297" cy="9441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F278180-D048-494F-A785-9336E23DE79B}"/>
              </a:ext>
            </a:extLst>
          </p:cNvPr>
          <p:cNvGrpSpPr/>
          <p:nvPr/>
        </p:nvGrpSpPr>
        <p:grpSpPr>
          <a:xfrm>
            <a:off x="1009953" y="4132193"/>
            <a:ext cx="774177" cy="1067425"/>
            <a:chOff x="7922312" y="4876391"/>
            <a:chExt cx="1300354" cy="1792913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CB67732-BB62-CC4F-8008-0684E2E8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2312" y="4876391"/>
              <a:ext cx="1300354" cy="1792913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9A92D7F-DC85-8C4C-BDA3-BE7006B82F51}"/>
                </a:ext>
              </a:extLst>
            </p:cNvPr>
            <p:cNvSpPr/>
            <p:nvPr/>
          </p:nvSpPr>
          <p:spPr>
            <a:xfrm rot="11064060">
              <a:off x="8688921" y="6152320"/>
              <a:ext cx="94297" cy="94414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0F6357C-F4E9-694C-89C1-9332F2226455}"/>
                </a:ext>
              </a:extLst>
            </p:cNvPr>
            <p:cNvSpPr/>
            <p:nvPr/>
          </p:nvSpPr>
          <p:spPr>
            <a:xfrm rot="11064060">
              <a:off x="8488591" y="6127675"/>
              <a:ext cx="94297" cy="94414"/>
            </a:xfrm>
            <a:prstGeom prst="ellipse">
              <a:avLst/>
            </a:prstGeom>
            <a:solidFill>
              <a:srgbClr val="43A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2F92699-9F34-864F-B772-82E8EFCEEEB3}"/>
                </a:ext>
              </a:extLst>
            </p:cNvPr>
            <p:cNvSpPr/>
            <p:nvPr/>
          </p:nvSpPr>
          <p:spPr>
            <a:xfrm rot="11064060">
              <a:off x="8669407" y="6322549"/>
              <a:ext cx="94297" cy="94414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F125C4A-9164-8E4C-8318-B58DB6609BBD}"/>
                </a:ext>
              </a:extLst>
            </p:cNvPr>
            <p:cNvSpPr/>
            <p:nvPr/>
          </p:nvSpPr>
          <p:spPr>
            <a:xfrm rot="11064060">
              <a:off x="8110793" y="6361390"/>
              <a:ext cx="94297" cy="94414"/>
            </a:xfrm>
            <a:prstGeom prst="ellipse">
              <a:avLst/>
            </a:prstGeom>
            <a:solidFill>
              <a:srgbClr val="43A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169410D-2E94-FB48-8B3B-DA01297360CD}"/>
                </a:ext>
              </a:extLst>
            </p:cNvPr>
            <p:cNvSpPr/>
            <p:nvPr/>
          </p:nvSpPr>
          <p:spPr>
            <a:xfrm rot="11064060">
              <a:off x="8206831" y="6203005"/>
              <a:ext cx="94297" cy="94414"/>
            </a:xfrm>
            <a:prstGeom prst="ellipse">
              <a:avLst/>
            </a:prstGeom>
            <a:solidFill>
              <a:srgbClr val="66C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CCEA870-5284-9741-9086-63987E75B5E5}"/>
                </a:ext>
              </a:extLst>
            </p:cNvPr>
            <p:cNvSpPr/>
            <p:nvPr/>
          </p:nvSpPr>
          <p:spPr>
            <a:xfrm rot="11064060">
              <a:off x="8404510" y="6293312"/>
              <a:ext cx="94297" cy="944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6476C2F-8DDB-7248-B672-DBDD97959C63}"/>
                </a:ext>
              </a:extLst>
            </p:cNvPr>
            <p:cNvSpPr/>
            <p:nvPr/>
          </p:nvSpPr>
          <p:spPr>
            <a:xfrm rot="11064060">
              <a:off x="8542846" y="6450841"/>
              <a:ext cx="94297" cy="94414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36EFAE4-AD70-DD48-BAC3-3435CAF9DA13}"/>
                </a:ext>
              </a:extLst>
            </p:cNvPr>
            <p:cNvSpPr/>
            <p:nvPr/>
          </p:nvSpPr>
          <p:spPr>
            <a:xfrm rot="11064060">
              <a:off x="8858821" y="6294305"/>
              <a:ext cx="94297" cy="94414"/>
            </a:xfrm>
            <a:prstGeom prst="ellipse">
              <a:avLst/>
            </a:prstGeom>
            <a:solidFill>
              <a:srgbClr val="66C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A335347-BCD7-F34B-8FBA-7D452CAE9038}"/>
                </a:ext>
              </a:extLst>
            </p:cNvPr>
            <p:cNvSpPr/>
            <p:nvPr/>
          </p:nvSpPr>
          <p:spPr>
            <a:xfrm rot="11064060">
              <a:off x="8312569" y="6435390"/>
              <a:ext cx="94297" cy="94414"/>
            </a:xfrm>
            <a:prstGeom prst="ellipse">
              <a:avLst/>
            </a:prstGeom>
            <a:solidFill>
              <a:srgbClr val="41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EAEC573-9BAD-8A4D-8CEA-8EC32CDC046C}"/>
                </a:ext>
              </a:extLst>
            </p:cNvPr>
            <p:cNvSpPr/>
            <p:nvPr/>
          </p:nvSpPr>
          <p:spPr>
            <a:xfrm rot="11064060">
              <a:off x="8712932" y="6445329"/>
              <a:ext cx="94297" cy="94414"/>
            </a:xfrm>
            <a:prstGeom prst="ellipse">
              <a:avLst/>
            </a:prstGeom>
            <a:solidFill>
              <a:srgbClr val="41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F2BDCDCE-5175-4C47-AA5B-5A98678FB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952" y="5778730"/>
            <a:ext cx="774177" cy="106742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2ED2759E-DA84-6E49-A036-FFB82DAB8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1442" y="5778730"/>
            <a:ext cx="774177" cy="106742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872955E9-8B98-DC4C-9F2D-08D6A7ABA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884" y="5778729"/>
            <a:ext cx="774177" cy="1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5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3379</TotalTime>
  <Words>50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Manoe Manoell Santos Medellin</dc:creator>
  <cp:lastModifiedBy>Christian M Santos Medellin</cp:lastModifiedBy>
  <cp:revision>6</cp:revision>
  <cp:lastPrinted>2019-06-26T21:39:04Z</cp:lastPrinted>
  <dcterms:created xsi:type="dcterms:W3CDTF">2019-06-26T21:33:31Z</dcterms:created>
  <dcterms:modified xsi:type="dcterms:W3CDTF">2022-03-17T19:31:20Z</dcterms:modified>
</cp:coreProperties>
</file>