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46A"/>
    <a:srgbClr val="97EFD3"/>
    <a:srgbClr val="F15574"/>
    <a:srgbClr val="F4EBE8"/>
    <a:srgbClr val="ECC4BF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15987"/>
    <p:restoredTop autoAdjust="0" sz="94899"/>
  </p:normalViewPr>
  <p:slideViewPr>
    <p:cSldViewPr showGuides="1" snapToGrid="0" snapToObjects="1">
      <p:cViewPr varScale="1">
        <p:scale>
          <a:sx d="100" n="76"/>
          <a:sy d="100" n="76"/>
        </p:scale>
        <p:origin x="221" y="40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d="1" n="1"/>
        <a:sy d="1" n="1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gridSpacing cx="76200" cy="76200"/>
</p:viewPr>
</file>

<file path=ppt/_rels/presentation.xml.rels><?xml version="1.0" encoding="UTF-8"?><Relationships xmlns="http://schemas.openxmlformats.org/package/2006/relationships"><Relationship Id="rId5" Type="http://schemas.openxmlformats.org/officeDocument/2006/relationships/slide" Target="slides/slide1.xml" /><Relationship Id="rId6" Type="http://schemas.openxmlformats.org/officeDocument/2006/relationships/slide" Target="slides/slide2.xml" /><Relationship Id="rId7" Type="http://schemas.openxmlformats.org/officeDocument/2006/relationships/slide" Target="slides/slide3.xml" /><Relationship Id="rId8" Type="http://schemas.openxmlformats.org/officeDocument/2006/relationships/slide" Target="slides/slide4.xml" /><Relationship Id="rId9" Type="http://schemas.openxmlformats.org/officeDocument/2006/relationships/slide" Target="slides/slide5.xml" /><Relationship Id="rId11" Type="http://schemas.openxmlformats.org/officeDocument/2006/relationships/viewProps" Target="viewProps.xml" /><Relationship Id="rId3" Type="http://schemas.openxmlformats.org/officeDocument/2006/relationships/customXml" Target="../customXml/item3.xml" /><Relationship Id="rId10" Type="http://schemas.openxmlformats.org/officeDocument/2006/relationships/presProps" Target="presProps.xml" /><Relationship Id="rId2" Type="http://schemas.openxmlformats.org/officeDocument/2006/relationships/customXml" Target="../customXml/item2.xml" /><Relationship Id="rId1" Type="http://schemas.openxmlformats.org/officeDocument/2006/relationships/customXml" Target="../customXml/item1.xml" /><Relationship Id="rId14" Type="http://schemas.microsoft.com/office/2018/10/relationships/authors" Target="authors.xml" /><Relationship Id="rId13" Type="http://schemas.openxmlformats.org/officeDocument/2006/relationships/tableStyles" Target="tableStyles.xml" /><Relationship Id="rId4" Type="http://schemas.openxmlformats.org/officeDocument/2006/relationships/slideMaster" Target="slideMasters/slideMaster1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anchor="t" bIns="45720" lIns="91440" rIns="91440" rtlCol="0" tIns="45720" vert="horz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anchor="ctr" bIns="45720" lIns="0" rIns="0" rtlCol="0" tIns="45720" vert="horz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dirty="0"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anchor="ctr" bIns="45720" lIns="0" rIns="0" rtlCol="0" tIns="45720" vert="horz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dirty="0"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anchor="ctr" bIns="45720" lIns="0" rIns="0" rtlCol="0" tIns="45720" vert="horz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dirty="0"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eaLnBrk="1" hangingPunct="1" latinLnBrk="0" rtl="0">
        <a:lnSpc>
          <a:spcPct val="100000"/>
        </a:lnSpc>
        <a:spcBef>
          <a:spcPct val="0"/>
        </a:spcBef>
        <a:buNone/>
        <a:defRPr kern="1200" sz="60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this is my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463040" y="4014216"/>
            <a:ext cx="4873752" cy="630936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John Leonard</a:t>
            </a:r>
          </a:p>
        </p:txBody>
      </p:sp>
      <p:sp/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hello</a:t>
            </a:r>
          </a:p>
          <a:p>
            <a:pPr lvl="0"/>
            <a:r>
              <a:rPr/>
              <a:t>world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r>
              <a:rPr lang="en-US" noProof="0"/>
              <a:t>4/14/23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-457200" marL="457200">
              <a:buAutoNum type="arabicPeriod"/>
            </a:pPr>
            <a:r>
              <a:rPr/>
              <a:t>counters</a:t>
            </a:r>
          </a:p>
          <a:p>
            <a:pPr lvl="0" indent="-457200" marL="457200">
              <a:buAutoNum type="arabicPeriod"/>
            </a:pPr>
            <a:r>
              <a:rPr/>
              <a:t>and more counters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idx="20" sz="half"/>
          </p:nvPr>
        </p:nvSpPr>
        <p:spPr/>
        <p:txBody>
          <a:bodyPr/>
          <a:lstStyle/>
          <a:p>
            <a:pPr lvl="0" indent="-457200" marL="457200">
              <a:buAutoNum type="alphaLcPeriod"/>
            </a:pPr>
            <a:r>
              <a:rPr/>
              <a:t>second block</a:t>
            </a:r>
          </a:p>
          <a:p>
            <a:pPr lvl="0" indent="-457200" marL="457200">
              <a:buAutoNum type="alphaLcPeriod"/>
            </a:pPr>
            <a:r>
              <a:rPr/>
              <a:t>another line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r>
              <a:rPr lang="en-US" noProof="0"/>
              <a:t>4/14/23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section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Last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simple block of text!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r>
              <a:rPr lang="en-US" noProof="0"/>
              <a:t>4/14/23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{1DE35053-2DD6-4ED4-9ADD-191BBACD4E24}tf11429527_win32</Template>
  <TotalTime>1</TotalTime>
  <Words>40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Century Gothic</vt:lpstr>
      <vt:lpstr>Karla</vt:lpstr>
      <vt:lpstr>Univers Condensed Light</vt:lpstr>
      <vt:lpstr>Office Theme</vt:lpstr>
      <vt:lpstr>Introduction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my title</dc:title>
  <dc:creator>John Leonard</dc:creator>
  <cp:keywords/>
  <dcterms:created xsi:type="dcterms:W3CDTF">2023-04-14T15:30:06Z</dcterms:created>
  <dcterms:modified xsi:type="dcterms:W3CDTF">2023-04-14T15:30:06Z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4/14/23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  <property fmtid="{D5CDD505-2E9C-101B-9397-08002B2CF9AE}" pid="11" name="website">
    <vt:lpwstr/>
  </property>
</Properties>
</file>