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John Doe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 the 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Turn off alarm</a:t>
            </a:r>
          </a:p>
          <a:p>
            <a:pPr lvl="0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Eat eggs</a:t>
            </a:r>
          </a:p>
          <a:p>
            <a:pPr lvl="0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 the 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Eat spaghetti</a:t>
            </a:r>
          </a:p>
          <a:p>
            <a:pPr lvl="0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to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in bed</a:t>
            </a:r>
          </a:p>
          <a:p>
            <a:pPr lvl="0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John Doe</dc:creator>
  <cp:keywords/>
  <dcterms:created xsi:type="dcterms:W3CDTF">2023-04-14T15:22:45Z</dcterms:created>
  <dcterms:modified xsi:type="dcterms:W3CDTF">2023-04-14T15:22:45Z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