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8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99" autoAdjust="0"/>
  </p:normalViewPr>
  <p:slideViewPr>
    <p:cSldViewPr snapToGrid="0" snapToObjects="1" showGuides="1">
      <p:cViewPr varScale="1">
        <p:scale>
          <a:sx n="76" d="100"/>
          <a:sy n="76" d="100"/>
        </p:scale>
        <p:origin x="221" y="40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Contoso, we empower organizations to foster collaborative thinking to further drive workplace innovation. By closing the loop and leveraging agile frameworks, we help business grow organically and foster a consumer-first mindset.​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Placeholder 5" descr="Clothes of various colors on rack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82" b="182"/>
          <a:stretch/>
        </p:blipFill>
        <p:spPr/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{1DE35053-2DD6-4ED4-9ADD-191BBACD4E24}tf11429527_win32</Template>
  <TotalTime>1</TotalTime>
  <Words>40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Karla</vt:lpstr>
      <vt:lpstr>Univers Condensed Light</vt:lpstr>
      <vt:lpstr>Office Theme</vt:lpstr>
      <vt:lpstr>Introduction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John Leonard</dc:creator>
  <cp:lastModifiedBy>John Leonard</cp:lastModifiedBy>
  <cp:revision>2</cp:revision>
  <dcterms:created xsi:type="dcterms:W3CDTF">2023-04-14T14:04:18Z</dcterms:created>
  <dcterms:modified xsi:type="dcterms:W3CDTF">2023-04-14T14:09:13Z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