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21C42-3E1F-4910-BBF7-AA6EDF77D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5EFB5-17C1-4EE3-ABD3-29181B886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44A30-1F67-41AC-9D36-0683671E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97647-5898-4BBF-BDB1-2D813193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35920-1FA5-4882-84B5-98804825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8383-D6D9-488B-ABC2-A7483C71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C9B5D-82F9-4D41-A37C-0FA97F65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F7790-8CC2-4CEC-8118-D0840180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34868-9A39-45BE-AFE1-33D6C76E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E0039-49F8-41B5-B58E-64F7C5AD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44C6A0-5CD8-4879-81AD-0AF0C0B65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F4315-ED75-4D51-9281-185B44D9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9127D-4245-45CB-B611-FDB0522B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D38B-3942-4D15-9436-E9AC3432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0723E-8F94-43B6-AA39-9BA707AF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D587D-D554-4973-831F-6DD92780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743F-5067-467B-A1DB-CFB37E5B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0B4D4-8C8F-4A30-A746-3BFF9531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1ABC9-68B5-4421-BB89-59704ED8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E75E0-AD8E-472C-8530-AE6C066D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7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23955-A2CB-4B9C-AD72-6B9A06BC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16CAD-8B63-4159-A8D8-B5812A9B8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24583-2516-4E1D-8757-4C776DAD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3897F-D359-41EE-8714-EEB0A2C0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AB3A9-9094-41E2-AAEA-443B12ED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B95E6-2EFC-449F-9538-0A768B1B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9746F-CEDA-40E5-BC48-2EECAEA18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18C260-4D81-40D8-82AE-B8467E90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25937-4E41-45EC-9F4D-FDEDA68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D71AB-EF59-42E1-A9FF-07C4CC34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88B01-EFAC-4908-8089-658CE8A7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2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69EFF-25F9-4DC1-B74C-D9F931A1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A74AE-4778-4398-AE99-5B2E4582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6051CD-90C5-492A-8D65-0936B3D7A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DC861-A74B-4EE5-943C-5439FF692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9D2525-D913-47CB-B920-EA7D98168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67FFE0-B9F7-4FE0-B8E9-4361EDC5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4FE1F7-EEF2-4E11-A455-20650B6C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ED3E5D-4A7F-432B-913F-D467258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AAC4F-F6F4-4B69-8B56-70E4CB1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51E83E-E3C3-449B-AB58-94657A6A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3DD776-047F-4D47-8304-375BAD9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10364E-019A-4039-8C76-97A1DBB2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0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3CEAA8-4F68-453E-98CC-A7A3B662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094933-3D71-4601-BC4C-36C27C58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2F933-8B33-4FE6-B58E-B97032D9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0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5D902-409D-4B4C-BC34-068A117A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D387C-FB48-4D99-9249-8F183F27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F4FBF-9C15-4826-94BD-349AB0422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FAA99-9423-48D7-8844-4E2B9204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34096-08BC-4DE2-8A8E-DFF32C08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0FED8-2B94-4A5B-9979-309EFFDD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4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DF33-23A6-49A7-ABDC-547B6708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7BE7B3-399F-4147-B59E-566A0B5C1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27BB9-2A0C-4AEA-A5DF-AD48407E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4DD695-86ED-40F9-BD27-4AB9F983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85C97-1520-4001-BF9E-B7805C4B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18F26-9D84-47DE-98E4-5DC18BE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6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62EB38-8585-4E19-9C0D-9B19D3C5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C3F57-1414-4B2E-A718-561931C39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42E64-84FF-4C03-AF8C-B69F9D31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DB44-AE5B-4A14-A013-3ECEFCB5CBB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39434-BEB1-48ED-8994-1D7BA9DF0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6D465-B718-47B3-98B2-14C026EF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80A3-0770-4B92-9B6A-67D06FC87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4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9C3B2-5DCE-4AD0-9C1A-6A9EDB61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altLang="ko-KR" dirty="0"/>
              <a:t>SECOM </a:t>
            </a:r>
            <a:r>
              <a:rPr lang="ko-KR" altLang="en-US" dirty="0"/>
              <a:t>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3D30DE-C563-4499-B61D-9DB2E1C03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A0D33-18B4-47C8-9E12-E79770FF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075" y="1089269"/>
            <a:ext cx="2347453" cy="1050720"/>
          </a:xfrm>
        </p:spPr>
        <p:txBody>
          <a:bodyPr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9E6207A-57B8-413A-9497-F108E1C96567}"/>
              </a:ext>
            </a:extLst>
          </p:cNvPr>
          <p:cNvSpPr txBox="1">
            <a:spLocks/>
          </p:cNvSpPr>
          <p:nvPr/>
        </p:nvSpPr>
        <p:spPr>
          <a:xfrm>
            <a:off x="7568732" y="1089269"/>
            <a:ext cx="2347453" cy="105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A9CBFE-3F60-4599-8B22-68A08546B41F}"/>
              </a:ext>
            </a:extLst>
          </p:cNvPr>
          <p:cNvSpPr txBox="1">
            <a:spLocks/>
          </p:cNvSpPr>
          <p:nvPr/>
        </p:nvSpPr>
        <p:spPr>
          <a:xfrm>
            <a:off x="333415" y="2600770"/>
            <a:ext cx="4577445" cy="2547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/>
              <a:t>클라이언트에게 경계와 경계 해제 명령을 준다</a:t>
            </a:r>
            <a:r>
              <a:rPr lang="en-US" altLang="ko-KR" sz="3200" dirty="0"/>
              <a:t>.</a:t>
            </a:r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/>
              <a:t>경계상태에서 누군가 들어오면</a:t>
            </a:r>
            <a:r>
              <a:rPr lang="en-US" altLang="ko-KR" sz="3200" dirty="0"/>
              <a:t>, </a:t>
            </a:r>
            <a:r>
              <a:rPr lang="ko-KR" altLang="en-US" sz="3200" dirty="0"/>
              <a:t>언제 어디서 일어났는지 알려준다</a:t>
            </a:r>
            <a:r>
              <a:rPr lang="en-US" altLang="ko-KR" sz="32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9072EBB-7A54-4B5A-A2FA-42B71120812C}"/>
              </a:ext>
            </a:extLst>
          </p:cNvPr>
          <p:cNvSpPr txBox="1">
            <a:spLocks/>
          </p:cNvSpPr>
          <p:nvPr/>
        </p:nvSpPr>
        <p:spPr>
          <a:xfrm>
            <a:off x="5669260" y="2288527"/>
            <a:ext cx="6296598" cy="3171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/>
              <a:t>경보 해제</a:t>
            </a:r>
          </a:p>
          <a:p>
            <a:pPr algn="ctr"/>
            <a:r>
              <a:rPr lang="en-US" altLang="ko-KR" sz="2400" dirty="0"/>
              <a:t>- </a:t>
            </a:r>
            <a:r>
              <a:rPr lang="ko-KR" altLang="en-US" sz="2400" dirty="0"/>
              <a:t>더이상 아무것도 하지 않는다</a:t>
            </a:r>
          </a:p>
          <a:p>
            <a:pPr algn="ctr"/>
            <a:endParaRPr lang="ko-KR" altLang="en-US" sz="3200" dirty="0"/>
          </a:p>
          <a:p>
            <a:pPr algn="ctr"/>
            <a:r>
              <a:rPr lang="ko-KR" altLang="en-US" sz="3200" dirty="0"/>
              <a:t>경보 작동</a:t>
            </a:r>
          </a:p>
          <a:p>
            <a:pPr algn="ctr"/>
            <a:r>
              <a:rPr lang="en-US" altLang="ko-KR" sz="3200" dirty="0"/>
              <a:t>- </a:t>
            </a:r>
            <a:r>
              <a:rPr lang="en-US" altLang="ko-KR" sz="2400" dirty="0"/>
              <a:t>PID </a:t>
            </a:r>
            <a:r>
              <a:rPr lang="ko-KR" altLang="en-US" sz="2400" dirty="0"/>
              <a:t>센서가 감지되면</a:t>
            </a:r>
            <a:r>
              <a:rPr lang="en-US" altLang="ko-KR" sz="2400" dirty="0"/>
              <a:t>, </a:t>
            </a:r>
            <a:r>
              <a:rPr lang="ko-KR" altLang="en-US" sz="2400" dirty="0"/>
              <a:t>거리 측정과 소리가 감지한다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ctr"/>
            <a:r>
              <a:rPr lang="ko-KR" altLang="en-US" sz="2400" dirty="0"/>
              <a:t>소리를 내고</a:t>
            </a:r>
            <a:r>
              <a:rPr lang="en-US" altLang="ko-KR" sz="2400" dirty="0"/>
              <a:t>, </a:t>
            </a:r>
            <a:r>
              <a:rPr lang="ko-KR" altLang="en-US" sz="2400" dirty="0"/>
              <a:t>서버에게 이 사실을 알려준다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81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69C98222-EEF4-4981-890C-5ACE6CC8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41" y="2179493"/>
            <a:ext cx="2409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이엘커누스 : 동작감지센서">
            <a:extLst>
              <a:ext uri="{FF2B5EF4-FFF2-40B4-BE49-F238E27FC236}">
                <a16:creationId xmlns:a16="http://schemas.microsoft.com/office/drawing/2014/main" id="{7D77963C-28F8-4BE7-BB98-23DF212F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854" y="1601792"/>
            <a:ext cx="1155403" cy="115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두이노 적외선 거리측정 센서 - 3DEMP">
            <a:extLst>
              <a:ext uri="{FF2B5EF4-FFF2-40B4-BE49-F238E27FC236}">
                <a16:creationId xmlns:a16="http://schemas.microsoft.com/office/drawing/2014/main" id="{53A6F42B-7E47-441D-AF74-5B782525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37" y="3132703"/>
            <a:ext cx="1161421" cy="108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책 4권이 배경에 쌓여 있고 노트북 화면을 가리키는 두 사람의 손 클로즈업, 한 사람이 펜을 들고 있음">
            <a:extLst>
              <a:ext uri="{FF2B5EF4-FFF2-40B4-BE49-F238E27FC236}">
                <a16:creationId xmlns:a16="http://schemas.microsoft.com/office/drawing/2014/main" id="{9FD1DC35-CFFF-4E15-A671-9EF16EAAC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7" y="1790343"/>
            <a:ext cx="3938588" cy="2625725"/>
          </a:xfrm>
          <a:prstGeom prst="rect">
            <a:avLst/>
          </a:prstGeom>
        </p:spPr>
      </p:pic>
      <p:pic>
        <p:nvPicPr>
          <p:cNvPr id="1032" name="Picture 8" descr="1.3 누가 기침 소리를 내었는가(소리 센서) - 아두이노 헤엄치기 [프로젝트로 배우는 아두이노]">
            <a:extLst>
              <a:ext uri="{FF2B5EF4-FFF2-40B4-BE49-F238E27FC236}">
                <a16:creationId xmlns:a16="http://schemas.microsoft.com/office/drawing/2014/main" id="{F7933388-4F9B-404B-9F6D-BCDD7E928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705" y="2179493"/>
            <a:ext cx="21145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5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47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SECOM 서비스</vt:lpstr>
      <vt:lpstr>server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SECOM 서비스</dc:title>
  <dc:creator>민석 채</dc:creator>
  <cp:lastModifiedBy>민석 채</cp:lastModifiedBy>
  <cp:revision>2</cp:revision>
  <dcterms:created xsi:type="dcterms:W3CDTF">2021-11-30T07:33:14Z</dcterms:created>
  <dcterms:modified xsi:type="dcterms:W3CDTF">2021-11-30T09:16:34Z</dcterms:modified>
</cp:coreProperties>
</file>