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037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75ED6-FCEB-4922-B445-578F81A47ECB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2B3E-1E28-40BA-85FC-0141860ED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9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75ED6-FCEB-4922-B445-578F81A47ECB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2B3E-1E28-40BA-85FC-0141860ED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7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75ED6-FCEB-4922-B445-578F81A47ECB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2B3E-1E28-40BA-85FC-0141860ED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79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75ED6-FCEB-4922-B445-578F81A47ECB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2B3E-1E28-40BA-85FC-0141860ED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75ED6-FCEB-4922-B445-578F81A47ECB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2B3E-1E28-40BA-85FC-0141860ED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99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75ED6-FCEB-4922-B445-578F81A47ECB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2B3E-1E28-40BA-85FC-0141860ED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19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75ED6-FCEB-4922-B445-578F81A47ECB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2B3E-1E28-40BA-85FC-0141860ED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8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75ED6-FCEB-4922-B445-578F81A47ECB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2B3E-1E28-40BA-85FC-0141860ED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4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75ED6-FCEB-4922-B445-578F81A47ECB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2B3E-1E28-40BA-85FC-0141860ED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9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75ED6-FCEB-4922-B445-578F81A47ECB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2B3E-1E28-40BA-85FC-0141860ED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45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75ED6-FCEB-4922-B445-578F81A47ECB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2B3E-1E28-40BA-85FC-0141860ED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14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75ED6-FCEB-4922-B445-578F81A47ECB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A2B3E-1E28-40BA-85FC-0141860ED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7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/>
          <p:nvPr/>
        </p:nvSpPr>
        <p:spPr>
          <a:xfrm>
            <a:off x="2133600" y="2223246"/>
            <a:ext cx="6781800" cy="2514601"/>
          </a:xfrm>
          <a:custGeom>
            <a:avLst/>
            <a:gdLst>
              <a:gd name="connsiteX0" fmla="*/ 0 w 6096000"/>
              <a:gd name="connsiteY0" fmla="*/ 0 h 381000"/>
              <a:gd name="connsiteX1" fmla="*/ 6096000 w 6096000"/>
              <a:gd name="connsiteY1" fmla="*/ 0 h 381000"/>
              <a:gd name="connsiteX2" fmla="*/ 6096000 w 6096000"/>
              <a:gd name="connsiteY2" fmla="*/ 381000 h 381000"/>
              <a:gd name="connsiteX3" fmla="*/ 0 w 6096000"/>
              <a:gd name="connsiteY3" fmla="*/ 381000 h 381000"/>
              <a:gd name="connsiteX4" fmla="*/ 0 w 6096000"/>
              <a:gd name="connsiteY4" fmla="*/ 0 h 381000"/>
              <a:gd name="connsiteX0" fmla="*/ 3267635 w 6096000"/>
              <a:gd name="connsiteY0" fmla="*/ 0 h 811306"/>
              <a:gd name="connsiteX1" fmla="*/ 6096000 w 6096000"/>
              <a:gd name="connsiteY1" fmla="*/ 430306 h 811306"/>
              <a:gd name="connsiteX2" fmla="*/ 6096000 w 6096000"/>
              <a:gd name="connsiteY2" fmla="*/ 811306 h 811306"/>
              <a:gd name="connsiteX3" fmla="*/ 0 w 6096000"/>
              <a:gd name="connsiteY3" fmla="*/ 811306 h 811306"/>
              <a:gd name="connsiteX4" fmla="*/ 3267635 w 6096000"/>
              <a:gd name="connsiteY4" fmla="*/ 0 h 811306"/>
              <a:gd name="connsiteX0" fmla="*/ 3267635 w 6096000"/>
              <a:gd name="connsiteY0" fmla="*/ 13447 h 824753"/>
              <a:gd name="connsiteX1" fmla="*/ 5880847 w 6096000"/>
              <a:gd name="connsiteY1" fmla="*/ 0 h 824753"/>
              <a:gd name="connsiteX2" fmla="*/ 6096000 w 6096000"/>
              <a:gd name="connsiteY2" fmla="*/ 824753 h 824753"/>
              <a:gd name="connsiteX3" fmla="*/ 0 w 6096000"/>
              <a:gd name="connsiteY3" fmla="*/ 824753 h 824753"/>
              <a:gd name="connsiteX4" fmla="*/ 3267635 w 6096000"/>
              <a:gd name="connsiteY4" fmla="*/ 13447 h 824753"/>
              <a:gd name="connsiteX0" fmla="*/ 3799474 w 6096000"/>
              <a:gd name="connsiteY0" fmla="*/ 4626 h 824753"/>
              <a:gd name="connsiteX1" fmla="*/ 5880847 w 6096000"/>
              <a:gd name="connsiteY1" fmla="*/ 0 h 824753"/>
              <a:gd name="connsiteX2" fmla="*/ 6096000 w 6096000"/>
              <a:gd name="connsiteY2" fmla="*/ 824753 h 824753"/>
              <a:gd name="connsiteX3" fmla="*/ 0 w 6096000"/>
              <a:gd name="connsiteY3" fmla="*/ 824753 h 824753"/>
              <a:gd name="connsiteX4" fmla="*/ 3799474 w 6096000"/>
              <a:gd name="connsiteY4" fmla="*/ 4626 h 824753"/>
              <a:gd name="connsiteX0" fmla="*/ 3799474 w 6096000"/>
              <a:gd name="connsiteY0" fmla="*/ 4626 h 824753"/>
              <a:gd name="connsiteX1" fmla="*/ 5397357 w 6096000"/>
              <a:gd name="connsiteY1" fmla="*/ 0 h 824753"/>
              <a:gd name="connsiteX2" fmla="*/ 6096000 w 6096000"/>
              <a:gd name="connsiteY2" fmla="*/ 824753 h 824753"/>
              <a:gd name="connsiteX3" fmla="*/ 0 w 6096000"/>
              <a:gd name="connsiteY3" fmla="*/ 824753 h 824753"/>
              <a:gd name="connsiteX4" fmla="*/ 3799474 w 6096000"/>
              <a:gd name="connsiteY4" fmla="*/ 4626 h 824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824753">
                <a:moveTo>
                  <a:pt x="3799474" y="4626"/>
                </a:moveTo>
                <a:lnTo>
                  <a:pt x="5397357" y="0"/>
                </a:lnTo>
                <a:lnTo>
                  <a:pt x="6096000" y="824753"/>
                </a:lnTo>
                <a:lnTo>
                  <a:pt x="0" y="824753"/>
                </a:lnTo>
                <a:lnTo>
                  <a:pt x="3799474" y="4626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2223246"/>
            <a:ext cx="6096000" cy="824753"/>
          </a:xfrm>
          <a:custGeom>
            <a:avLst/>
            <a:gdLst>
              <a:gd name="connsiteX0" fmla="*/ 0 w 6096000"/>
              <a:gd name="connsiteY0" fmla="*/ 0 h 381000"/>
              <a:gd name="connsiteX1" fmla="*/ 6096000 w 6096000"/>
              <a:gd name="connsiteY1" fmla="*/ 0 h 381000"/>
              <a:gd name="connsiteX2" fmla="*/ 6096000 w 6096000"/>
              <a:gd name="connsiteY2" fmla="*/ 381000 h 381000"/>
              <a:gd name="connsiteX3" fmla="*/ 0 w 6096000"/>
              <a:gd name="connsiteY3" fmla="*/ 381000 h 381000"/>
              <a:gd name="connsiteX4" fmla="*/ 0 w 6096000"/>
              <a:gd name="connsiteY4" fmla="*/ 0 h 381000"/>
              <a:gd name="connsiteX0" fmla="*/ 3267635 w 6096000"/>
              <a:gd name="connsiteY0" fmla="*/ 0 h 811306"/>
              <a:gd name="connsiteX1" fmla="*/ 6096000 w 6096000"/>
              <a:gd name="connsiteY1" fmla="*/ 430306 h 811306"/>
              <a:gd name="connsiteX2" fmla="*/ 6096000 w 6096000"/>
              <a:gd name="connsiteY2" fmla="*/ 811306 h 811306"/>
              <a:gd name="connsiteX3" fmla="*/ 0 w 6096000"/>
              <a:gd name="connsiteY3" fmla="*/ 811306 h 811306"/>
              <a:gd name="connsiteX4" fmla="*/ 3267635 w 6096000"/>
              <a:gd name="connsiteY4" fmla="*/ 0 h 811306"/>
              <a:gd name="connsiteX0" fmla="*/ 3267635 w 6096000"/>
              <a:gd name="connsiteY0" fmla="*/ 13447 h 824753"/>
              <a:gd name="connsiteX1" fmla="*/ 5880847 w 6096000"/>
              <a:gd name="connsiteY1" fmla="*/ 0 h 824753"/>
              <a:gd name="connsiteX2" fmla="*/ 6096000 w 6096000"/>
              <a:gd name="connsiteY2" fmla="*/ 824753 h 824753"/>
              <a:gd name="connsiteX3" fmla="*/ 0 w 6096000"/>
              <a:gd name="connsiteY3" fmla="*/ 824753 h 824753"/>
              <a:gd name="connsiteX4" fmla="*/ 3267635 w 6096000"/>
              <a:gd name="connsiteY4" fmla="*/ 13447 h 824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824753">
                <a:moveTo>
                  <a:pt x="3267635" y="13447"/>
                </a:moveTo>
                <a:lnTo>
                  <a:pt x="5880847" y="0"/>
                </a:lnTo>
                <a:lnTo>
                  <a:pt x="6096000" y="824753"/>
                </a:lnTo>
                <a:lnTo>
                  <a:pt x="0" y="824753"/>
                </a:lnTo>
                <a:lnTo>
                  <a:pt x="3267635" y="13447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962626"/>
              </p:ext>
            </p:extLst>
          </p:nvPr>
        </p:nvGraphicFramePr>
        <p:xfrm>
          <a:off x="914400" y="762000"/>
          <a:ext cx="7239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750"/>
                <a:gridCol w="1009650"/>
                <a:gridCol w="2609850"/>
                <a:gridCol w="1809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Tracking</a:t>
                      </a:r>
                      <a:r>
                        <a:rPr lang="en-US" baseline="0" dirty="0" smtClean="0"/>
                        <a:t>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Channel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 Campaign code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Creative</a:t>
                      </a:r>
                      <a:r>
                        <a:rPr lang="en-US" baseline="0" dirty="0" smtClean="0"/>
                        <a:t> code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soc:111:555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Social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555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dis:111:666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666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dis:222:555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222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555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062148"/>
              </p:ext>
            </p:extLst>
          </p:nvPr>
        </p:nvGraphicFramePr>
        <p:xfrm>
          <a:off x="457200" y="3048000"/>
          <a:ext cx="60960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62200"/>
                <a:gridCol w="17018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Broad Campaign</a:t>
                      </a:r>
                      <a:r>
                        <a:rPr lang="en-US" baseline="0" dirty="0" smtClean="0"/>
                        <a:t>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Campaign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Campaign Director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Suzanne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Frank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986887"/>
              </p:ext>
            </p:extLst>
          </p:nvPr>
        </p:nvGraphicFramePr>
        <p:xfrm>
          <a:off x="2133600" y="4724400"/>
          <a:ext cx="67818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4000"/>
                <a:gridCol w="1676400"/>
                <a:gridCol w="3581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Creative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Creative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Creative Color Scheme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Swanky shoes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Aqua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Night 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Black and</a:t>
                      </a:r>
                      <a:r>
                        <a:rPr lang="en-US" baseline="0" dirty="0" smtClean="0"/>
                        <a:t> magenta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6444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8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56&quot;/&gt;&lt;/object&gt;&lt;/object&gt;&lt;object type=&quot;8&quot; unique_id=&quot;10006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50</Words>
  <Application>Microsoft Office PowerPoint</Application>
  <PresentationFormat>On-screen Show (4:3)</PresentationFormat>
  <Paragraphs>34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Adobe Systems Incorporated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Bret Gundersen</dc:creator>
  <cp:lastModifiedBy>Blake Frei</cp:lastModifiedBy>
  <cp:revision>4</cp:revision>
  <dcterms:created xsi:type="dcterms:W3CDTF">2013-03-27T00:08:32Z</dcterms:created>
  <dcterms:modified xsi:type="dcterms:W3CDTF">2013-04-25T18:37:31Z</dcterms:modified>
</cp:coreProperties>
</file>