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A52E71F-3DAB-B1F2-AAD9-5882C6A6344B}" name="Jared Reiling" initials="JR" userId="f7ed7b716c13be4a" providerId="Windows Live"/>
  <p188:author id="{93EBD8C1-B049-22BD-4E2D-DA8259DE216A}" name="Zhang, Mengsen" initials="" userId="S::mengsen@msu.edu::1cafe321-7728-481e-8c10-1989bdd6095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45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4598" autoAdjust="0"/>
    <p:restoredTop sz="94660"/>
  </p:normalViewPr>
  <p:slideViewPr>
    <p:cSldViewPr snapToGrid="0">
      <p:cViewPr>
        <p:scale>
          <a:sx n="25" d="100"/>
          <a:sy n="25" d="100"/>
        </p:scale>
        <p:origin x="-1261" y="-9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2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red Reiling" userId="f7ed7b716c13be4a" providerId="LiveId" clId="{129825B9-5EA3-456C-8835-C6F09C6E97E1}"/>
    <pc:docChg chg="undo custSel modSld">
      <pc:chgData name="Jared Reiling" userId="f7ed7b716c13be4a" providerId="LiveId" clId="{129825B9-5EA3-456C-8835-C6F09C6E97E1}" dt="2024-04-21T19:13:51.648" v="4180" actId="1035"/>
      <pc:docMkLst>
        <pc:docMk/>
      </pc:docMkLst>
      <pc:sldChg chg="addSp delSp modSp mod">
        <pc:chgData name="Jared Reiling" userId="f7ed7b716c13be4a" providerId="LiveId" clId="{129825B9-5EA3-456C-8835-C6F09C6E97E1}" dt="2024-04-21T19:13:51.648" v="4180" actId="1035"/>
        <pc:sldMkLst>
          <pc:docMk/>
          <pc:sldMk cId="109857222" sldId="256"/>
        </pc:sldMkLst>
        <pc:spChg chg="mod">
          <ac:chgData name="Jared Reiling" userId="f7ed7b716c13be4a" providerId="LiveId" clId="{129825B9-5EA3-456C-8835-C6F09C6E97E1}" dt="2024-04-21T18:18:54.393" v="2832" actId="1076"/>
          <ac:spMkLst>
            <pc:docMk/>
            <pc:sldMk cId="109857222" sldId="256"/>
            <ac:spMk id="2" creationId="{1447B0BA-9EB9-0522-5756-8BC512743DD0}"/>
          </ac:spMkLst>
        </pc:spChg>
        <pc:spChg chg="mod">
          <ac:chgData name="Jared Reiling" userId="f7ed7b716c13be4a" providerId="LiveId" clId="{129825B9-5EA3-456C-8835-C6F09C6E97E1}" dt="2024-04-21T16:49:38.397" v="179" actId="20577"/>
          <ac:spMkLst>
            <pc:docMk/>
            <pc:sldMk cId="109857222" sldId="256"/>
            <ac:spMk id="5" creationId="{8F9C60F0-A401-F396-1177-F0CC4F6AC4AC}"/>
          </ac:spMkLst>
        </pc:spChg>
        <pc:spChg chg="mod">
          <ac:chgData name="Jared Reiling" userId="f7ed7b716c13be4a" providerId="LiveId" clId="{129825B9-5EA3-456C-8835-C6F09C6E97E1}" dt="2024-04-21T16:50:05.180" v="210" actId="20577"/>
          <ac:spMkLst>
            <pc:docMk/>
            <pc:sldMk cId="109857222" sldId="256"/>
            <ac:spMk id="7" creationId="{29EEB98D-C1E2-9AFB-F186-EAE05C3535D0}"/>
          </ac:spMkLst>
        </pc:spChg>
        <pc:spChg chg="mod">
          <ac:chgData name="Jared Reiling" userId="f7ed7b716c13be4a" providerId="LiveId" clId="{129825B9-5EA3-456C-8835-C6F09C6E97E1}" dt="2024-04-21T19:09:16.045" v="4107" actId="20577"/>
          <ac:spMkLst>
            <pc:docMk/>
            <pc:sldMk cId="109857222" sldId="256"/>
            <ac:spMk id="9" creationId="{B6A76775-1049-3D0A-E298-117ED63CFE94}"/>
          </ac:spMkLst>
        </pc:spChg>
        <pc:spChg chg="mod">
          <ac:chgData name="Jared Reiling" userId="f7ed7b716c13be4a" providerId="LiveId" clId="{129825B9-5EA3-456C-8835-C6F09C6E97E1}" dt="2024-04-21T18:58:38.457" v="4087" actId="20577"/>
          <ac:spMkLst>
            <pc:docMk/>
            <pc:sldMk cId="109857222" sldId="256"/>
            <ac:spMk id="10" creationId="{3FB3F5F3-10AE-1FA5-F9E5-E748EB7F7E44}"/>
          </ac:spMkLst>
        </pc:spChg>
        <pc:spChg chg="mod">
          <ac:chgData name="Jared Reiling" userId="f7ed7b716c13be4a" providerId="LiveId" clId="{129825B9-5EA3-456C-8835-C6F09C6E97E1}" dt="2024-04-21T18:56:53.480" v="4028" actId="255"/>
          <ac:spMkLst>
            <pc:docMk/>
            <pc:sldMk cId="109857222" sldId="256"/>
            <ac:spMk id="11" creationId="{49CCFD74-BFE3-5681-3FE7-35A45127D24F}"/>
          </ac:spMkLst>
        </pc:spChg>
        <pc:spChg chg="del mod">
          <ac:chgData name="Jared Reiling" userId="f7ed7b716c13be4a" providerId="LiveId" clId="{129825B9-5EA3-456C-8835-C6F09C6E97E1}" dt="2024-04-21T16:54:31.868" v="971" actId="478"/>
          <ac:spMkLst>
            <pc:docMk/>
            <pc:sldMk cId="109857222" sldId="256"/>
            <ac:spMk id="13" creationId="{830C4FDB-5E0C-CE6A-CA9B-F1B4F001D7B1}"/>
          </ac:spMkLst>
        </pc:spChg>
        <pc:spChg chg="mod">
          <ac:chgData name="Jared Reiling" userId="f7ed7b716c13be4a" providerId="LiveId" clId="{129825B9-5EA3-456C-8835-C6F09C6E97E1}" dt="2024-04-21T18:36:27.019" v="2969" actId="1036"/>
          <ac:spMkLst>
            <pc:docMk/>
            <pc:sldMk cId="109857222" sldId="256"/>
            <ac:spMk id="14" creationId="{8E35B371-60CD-B15C-AE89-4FFC6683D6CC}"/>
          </ac:spMkLst>
        </pc:spChg>
        <pc:spChg chg="mod">
          <ac:chgData name="Jared Reiling" userId="f7ed7b716c13be4a" providerId="LiveId" clId="{129825B9-5EA3-456C-8835-C6F09C6E97E1}" dt="2024-04-21T17:52:32.598" v="2438" actId="20577"/>
          <ac:spMkLst>
            <pc:docMk/>
            <pc:sldMk cId="109857222" sldId="256"/>
            <ac:spMk id="16" creationId="{09DF1D82-5DCB-C288-5A2A-074C3E13D39E}"/>
          </ac:spMkLst>
        </pc:spChg>
        <pc:spChg chg="mod">
          <ac:chgData name="Jared Reiling" userId="f7ed7b716c13be4a" providerId="LiveId" clId="{129825B9-5EA3-456C-8835-C6F09C6E97E1}" dt="2024-04-21T16:56:33.536" v="996" actId="20577"/>
          <ac:spMkLst>
            <pc:docMk/>
            <pc:sldMk cId="109857222" sldId="256"/>
            <ac:spMk id="18" creationId="{49E8F1D4-062D-BF1A-6AC3-2595C870CAF7}"/>
          </ac:spMkLst>
        </pc:spChg>
        <pc:spChg chg="del">
          <ac:chgData name="Jared Reiling" userId="f7ed7b716c13be4a" providerId="LiveId" clId="{129825B9-5EA3-456C-8835-C6F09C6E97E1}" dt="2024-04-21T17:09:07.688" v="1810" actId="478"/>
          <ac:spMkLst>
            <pc:docMk/>
            <pc:sldMk cId="109857222" sldId="256"/>
            <ac:spMk id="19" creationId="{38136AD4-2710-36CA-CC75-5B481936CE80}"/>
          </ac:spMkLst>
        </pc:spChg>
        <pc:spChg chg="add mod">
          <ac:chgData name="Jared Reiling" userId="f7ed7b716c13be4a" providerId="LiveId" clId="{129825B9-5EA3-456C-8835-C6F09C6E97E1}" dt="2024-04-21T19:09:04.396" v="4103" actId="20577"/>
          <ac:spMkLst>
            <pc:docMk/>
            <pc:sldMk cId="109857222" sldId="256"/>
            <ac:spMk id="24" creationId="{B1C6587A-A108-8A83-8190-0411321E2073}"/>
          </ac:spMkLst>
        </pc:spChg>
        <pc:spChg chg="del">
          <ac:chgData name="Jared Reiling" userId="f7ed7b716c13be4a" providerId="LiveId" clId="{129825B9-5EA3-456C-8835-C6F09C6E97E1}" dt="2024-04-21T17:09:44.241" v="1812" actId="478"/>
          <ac:spMkLst>
            <pc:docMk/>
            <pc:sldMk cId="109857222" sldId="256"/>
            <ac:spMk id="26" creationId="{A1B06A2F-E376-60AF-37A9-F8247DE665CB}"/>
          </ac:spMkLst>
        </pc:spChg>
        <pc:spChg chg="del">
          <ac:chgData name="Jared Reiling" userId="f7ed7b716c13be4a" providerId="LiveId" clId="{129825B9-5EA3-456C-8835-C6F09C6E97E1}" dt="2024-04-21T17:09:44.241" v="1812" actId="478"/>
          <ac:spMkLst>
            <pc:docMk/>
            <pc:sldMk cId="109857222" sldId="256"/>
            <ac:spMk id="29" creationId="{6B30371F-F50B-C568-B580-3C7732683AF8}"/>
          </ac:spMkLst>
        </pc:spChg>
        <pc:spChg chg="del">
          <ac:chgData name="Jared Reiling" userId="f7ed7b716c13be4a" providerId="LiveId" clId="{129825B9-5EA3-456C-8835-C6F09C6E97E1}" dt="2024-04-21T17:09:44.241" v="1812" actId="478"/>
          <ac:spMkLst>
            <pc:docMk/>
            <pc:sldMk cId="109857222" sldId="256"/>
            <ac:spMk id="30" creationId="{5550C17E-D433-7D20-38A7-250920D759C1}"/>
          </ac:spMkLst>
        </pc:spChg>
        <pc:spChg chg="add mod">
          <ac:chgData name="Jared Reiling" userId="f7ed7b716c13be4a" providerId="LiveId" clId="{129825B9-5EA3-456C-8835-C6F09C6E97E1}" dt="2024-04-21T18:00:41.160" v="2525" actId="1076"/>
          <ac:spMkLst>
            <pc:docMk/>
            <pc:sldMk cId="109857222" sldId="256"/>
            <ac:spMk id="31" creationId="{6EC6EAC7-D07D-2536-09D4-E7475DFDC460}"/>
          </ac:spMkLst>
        </pc:spChg>
        <pc:spChg chg="add del mod">
          <ac:chgData name="Jared Reiling" userId="f7ed7b716c13be4a" providerId="LiveId" clId="{129825B9-5EA3-456C-8835-C6F09C6E97E1}" dt="2024-04-21T17:38:48.337" v="2267" actId="478"/>
          <ac:spMkLst>
            <pc:docMk/>
            <pc:sldMk cId="109857222" sldId="256"/>
            <ac:spMk id="32" creationId="{4FBBEB19-D30D-0F65-7DBD-14239B556CB9}"/>
          </ac:spMkLst>
        </pc:spChg>
        <pc:spChg chg="add del mod">
          <ac:chgData name="Jared Reiling" userId="f7ed7b716c13be4a" providerId="LiveId" clId="{129825B9-5EA3-456C-8835-C6F09C6E97E1}" dt="2024-04-21T17:38:48.337" v="2267" actId="478"/>
          <ac:spMkLst>
            <pc:docMk/>
            <pc:sldMk cId="109857222" sldId="256"/>
            <ac:spMk id="33" creationId="{C96BD3E3-3A50-6AB5-1040-C96F33F6DF27}"/>
          </ac:spMkLst>
        </pc:spChg>
        <pc:spChg chg="add mod">
          <ac:chgData name="Jared Reiling" userId="f7ed7b716c13be4a" providerId="LiveId" clId="{129825B9-5EA3-456C-8835-C6F09C6E97E1}" dt="2024-04-21T18:59:11.570" v="4088" actId="14100"/>
          <ac:spMkLst>
            <pc:docMk/>
            <pc:sldMk cId="109857222" sldId="256"/>
            <ac:spMk id="36" creationId="{5E565FC3-F074-8D58-E29E-304571869A2E}"/>
          </ac:spMkLst>
        </pc:spChg>
        <pc:spChg chg="add mod">
          <ac:chgData name="Jared Reiling" userId="f7ed7b716c13be4a" providerId="LiveId" clId="{129825B9-5EA3-456C-8835-C6F09C6E97E1}" dt="2024-04-21T19:06:49.815" v="4093" actId="20577"/>
          <ac:spMkLst>
            <pc:docMk/>
            <pc:sldMk cId="109857222" sldId="256"/>
            <ac:spMk id="37" creationId="{83AFF76C-5888-0090-9D45-732366B90F49}"/>
          </ac:spMkLst>
        </pc:spChg>
        <pc:spChg chg="add mod ord">
          <ac:chgData name="Jared Reiling" userId="f7ed7b716c13be4a" providerId="LiveId" clId="{129825B9-5EA3-456C-8835-C6F09C6E97E1}" dt="2024-04-21T17:58:46.234" v="2508" actId="1076"/>
          <ac:spMkLst>
            <pc:docMk/>
            <pc:sldMk cId="109857222" sldId="256"/>
            <ac:spMk id="44" creationId="{13D74C62-E560-4108-0F16-52AECE42AB25}"/>
          </ac:spMkLst>
        </pc:spChg>
        <pc:spChg chg="add mod">
          <ac:chgData name="Jared Reiling" userId="f7ed7b716c13be4a" providerId="LiveId" clId="{129825B9-5EA3-456C-8835-C6F09C6E97E1}" dt="2024-04-21T17:58:46.234" v="2508" actId="1076"/>
          <ac:spMkLst>
            <pc:docMk/>
            <pc:sldMk cId="109857222" sldId="256"/>
            <ac:spMk id="45" creationId="{97C5C206-F2FE-E7EC-07E1-B5733DDAC9B0}"/>
          </ac:spMkLst>
        </pc:spChg>
        <pc:spChg chg="del">
          <ac:chgData name="Jared Reiling" userId="f7ed7b716c13be4a" providerId="LiveId" clId="{129825B9-5EA3-456C-8835-C6F09C6E97E1}" dt="2024-04-21T17:10:31.214" v="1817" actId="478"/>
          <ac:spMkLst>
            <pc:docMk/>
            <pc:sldMk cId="109857222" sldId="256"/>
            <ac:spMk id="47" creationId="{73962A10-0D69-183D-68CE-6EC34701D0AD}"/>
          </ac:spMkLst>
        </pc:spChg>
        <pc:spChg chg="add del">
          <ac:chgData name="Jared Reiling" userId="f7ed7b716c13be4a" providerId="LiveId" clId="{129825B9-5EA3-456C-8835-C6F09C6E97E1}" dt="2024-04-21T18:16:50.809" v="2739" actId="478"/>
          <ac:spMkLst>
            <pc:docMk/>
            <pc:sldMk cId="109857222" sldId="256"/>
            <ac:spMk id="48" creationId="{D0826127-4BDB-F657-DC99-9A299ABBF488}"/>
          </ac:spMkLst>
        </pc:spChg>
        <pc:spChg chg="add del">
          <ac:chgData name="Jared Reiling" userId="f7ed7b716c13be4a" providerId="LiveId" clId="{129825B9-5EA3-456C-8835-C6F09C6E97E1}" dt="2024-04-21T18:16:50.809" v="2739" actId="478"/>
          <ac:spMkLst>
            <pc:docMk/>
            <pc:sldMk cId="109857222" sldId="256"/>
            <ac:spMk id="49" creationId="{216A9A71-FF90-EF99-DB1A-93621E86C44E}"/>
          </ac:spMkLst>
        </pc:spChg>
        <pc:spChg chg="del">
          <ac:chgData name="Jared Reiling" userId="f7ed7b716c13be4a" providerId="LiveId" clId="{129825B9-5EA3-456C-8835-C6F09C6E97E1}" dt="2024-04-21T17:09:44.241" v="1812" actId="478"/>
          <ac:spMkLst>
            <pc:docMk/>
            <pc:sldMk cId="109857222" sldId="256"/>
            <ac:spMk id="50" creationId="{63BB3E54-8B6E-E1E6-E54F-BB93FB994AD7}"/>
          </ac:spMkLst>
        </pc:spChg>
        <pc:spChg chg="add mod">
          <ac:chgData name="Jared Reiling" userId="f7ed7b716c13be4a" providerId="LiveId" clId="{129825B9-5EA3-456C-8835-C6F09C6E97E1}" dt="2024-04-21T18:00:14.386" v="2521" actId="1076"/>
          <ac:spMkLst>
            <pc:docMk/>
            <pc:sldMk cId="109857222" sldId="256"/>
            <ac:spMk id="51" creationId="{35BD8802-2FC0-30B8-8C17-1DD951DB1B2D}"/>
          </ac:spMkLst>
        </pc:spChg>
        <pc:spChg chg="del">
          <ac:chgData name="Jared Reiling" userId="f7ed7b716c13be4a" providerId="LiveId" clId="{129825B9-5EA3-456C-8835-C6F09C6E97E1}" dt="2024-04-21T17:09:44.241" v="1812" actId="478"/>
          <ac:spMkLst>
            <pc:docMk/>
            <pc:sldMk cId="109857222" sldId="256"/>
            <ac:spMk id="54" creationId="{8B910874-1F10-2322-F2CC-50E14C9EE716}"/>
          </ac:spMkLst>
        </pc:spChg>
        <pc:spChg chg="add mod">
          <ac:chgData name="Jared Reiling" userId="f7ed7b716c13be4a" providerId="LiveId" clId="{129825B9-5EA3-456C-8835-C6F09C6E97E1}" dt="2024-04-21T18:00:14.386" v="2521" actId="1076"/>
          <ac:spMkLst>
            <pc:docMk/>
            <pc:sldMk cId="109857222" sldId="256"/>
            <ac:spMk id="55" creationId="{7F650C18-A09A-980D-09B2-7C9F710CFA3E}"/>
          </ac:spMkLst>
        </pc:spChg>
        <pc:spChg chg="add mod">
          <ac:chgData name="Jared Reiling" userId="f7ed7b716c13be4a" providerId="LiveId" clId="{129825B9-5EA3-456C-8835-C6F09C6E97E1}" dt="2024-04-21T17:58:46.234" v="2508" actId="1076"/>
          <ac:spMkLst>
            <pc:docMk/>
            <pc:sldMk cId="109857222" sldId="256"/>
            <ac:spMk id="57" creationId="{6845757A-45A6-875C-0BD2-637BADD47211}"/>
          </ac:spMkLst>
        </pc:spChg>
        <pc:spChg chg="del">
          <ac:chgData name="Jared Reiling" userId="f7ed7b716c13be4a" providerId="LiveId" clId="{129825B9-5EA3-456C-8835-C6F09C6E97E1}" dt="2024-04-21T17:09:07.688" v="1810" actId="478"/>
          <ac:spMkLst>
            <pc:docMk/>
            <pc:sldMk cId="109857222" sldId="256"/>
            <ac:spMk id="58" creationId="{9144F01C-93A7-0D4F-22BA-E39F767B5576}"/>
          </ac:spMkLst>
        </pc:spChg>
        <pc:spChg chg="add mod">
          <ac:chgData name="Jared Reiling" userId="f7ed7b716c13be4a" providerId="LiveId" clId="{129825B9-5EA3-456C-8835-C6F09C6E97E1}" dt="2024-04-21T17:58:46.234" v="2508" actId="1076"/>
          <ac:spMkLst>
            <pc:docMk/>
            <pc:sldMk cId="109857222" sldId="256"/>
            <ac:spMk id="59" creationId="{D2226A94-1038-9E6F-3C09-4E6F22F01446}"/>
          </ac:spMkLst>
        </pc:spChg>
        <pc:spChg chg="add mod">
          <ac:chgData name="Jared Reiling" userId="f7ed7b716c13be4a" providerId="LiveId" clId="{129825B9-5EA3-456C-8835-C6F09C6E97E1}" dt="2024-04-21T19:06:55.677" v="4100" actId="1036"/>
          <ac:spMkLst>
            <pc:docMk/>
            <pc:sldMk cId="109857222" sldId="256"/>
            <ac:spMk id="60" creationId="{3746A87C-C833-FBC4-2496-F8255A96965A}"/>
          </ac:spMkLst>
        </pc:spChg>
        <pc:spChg chg="del">
          <ac:chgData name="Jared Reiling" userId="f7ed7b716c13be4a" providerId="LiveId" clId="{129825B9-5EA3-456C-8835-C6F09C6E97E1}" dt="2024-04-21T17:10:02.745" v="1813" actId="478"/>
          <ac:spMkLst>
            <pc:docMk/>
            <pc:sldMk cId="109857222" sldId="256"/>
            <ac:spMk id="62" creationId="{2C2141C3-636A-AD63-1527-3F10932A4705}"/>
          </ac:spMkLst>
        </pc:spChg>
        <pc:spChg chg="del">
          <ac:chgData name="Jared Reiling" userId="f7ed7b716c13be4a" providerId="LiveId" clId="{129825B9-5EA3-456C-8835-C6F09C6E97E1}" dt="2024-04-21T17:09:07.688" v="1810" actId="478"/>
          <ac:spMkLst>
            <pc:docMk/>
            <pc:sldMk cId="109857222" sldId="256"/>
            <ac:spMk id="1027" creationId="{FFE0886A-C42D-08CA-0CF0-9CE31E35E204}"/>
          </ac:spMkLst>
        </pc:spChg>
        <pc:spChg chg="del">
          <ac:chgData name="Jared Reiling" userId="f7ed7b716c13be4a" providerId="LiveId" clId="{129825B9-5EA3-456C-8835-C6F09C6E97E1}" dt="2024-04-21T17:10:43.593" v="1819" actId="478"/>
          <ac:spMkLst>
            <pc:docMk/>
            <pc:sldMk cId="109857222" sldId="256"/>
            <ac:spMk id="1029" creationId="{5D52EA53-D976-47AE-7710-3CA8E324DA1A}"/>
          </ac:spMkLst>
        </pc:spChg>
        <pc:spChg chg="add mod">
          <ac:chgData name="Jared Reiling" userId="f7ed7b716c13be4a" providerId="LiveId" clId="{129825B9-5EA3-456C-8835-C6F09C6E97E1}" dt="2024-04-21T18:15:23.481" v="2736" actId="1076"/>
          <ac:spMkLst>
            <pc:docMk/>
            <pc:sldMk cId="109857222" sldId="256"/>
            <ac:spMk id="1038" creationId="{1A77F44C-FF91-89FC-C813-1D80D7873C0F}"/>
          </ac:spMkLst>
        </pc:spChg>
        <pc:spChg chg="add mod">
          <ac:chgData name="Jared Reiling" userId="f7ed7b716c13be4a" providerId="LiveId" clId="{129825B9-5EA3-456C-8835-C6F09C6E97E1}" dt="2024-04-21T18:15:18.764" v="2735" actId="1076"/>
          <ac:spMkLst>
            <pc:docMk/>
            <pc:sldMk cId="109857222" sldId="256"/>
            <ac:spMk id="1040" creationId="{2F67112E-611F-AF8C-9271-7F6295F07DED}"/>
          </ac:spMkLst>
        </pc:spChg>
        <pc:spChg chg="del">
          <ac:chgData name="Jared Reiling" userId="f7ed7b716c13be4a" providerId="LiveId" clId="{129825B9-5EA3-456C-8835-C6F09C6E97E1}" dt="2024-04-21T17:09:07.688" v="1810" actId="478"/>
          <ac:spMkLst>
            <pc:docMk/>
            <pc:sldMk cId="109857222" sldId="256"/>
            <ac:spMk id="1042" creationId="{EAFBC308-BCFF-13BD-7039-1477F5347CC0}"/>
          </ac:spMkLst>
        </pc:spChg>
        <pc:spChg chg="del">
          <ac:chgData name="Jared Reiling" userId="f7ed7b716c13be4a" providerId="LiveId" clId="{129825B9-5EA3-456C-8835-C6F09C6E97E1}" dt="2024-04-21T17:10:35.037" v="1818" actId="478"/>
          <ac:spMkLst>
            <pc:docMk/>
            <pc:sldMk cId="109857222" sldId="256"/>
            <ac:spMk id="1050" creationId="{599B3609-C7D5-4340-E0E9-22B2C964127F}"/>
          </ac:spMkLst>
        </pc:spChg>
        <pc:spChg chg="del">
          <ac:chgData name="Jared Reiling" userId="f7ed7b716c13be4a" providerId="LiveId" clId="{129825B9-5EA3-456C-8835-C6F09C6E97E1}" dt="2024-04-21T17:10:35.037" v="1818" actId="478"/>
          <ac:spMkLst>
            <pc:docMk/>
            <pc:sldMk cId="109857222" sldId="256"/>
            <ac:spMk id="1059" creationId="{9158CA64-6E74-6D39-C811-8084083000F5}"/>
          </ac:spMkLst>
        </pc:spChg>
        <pc:spChg chg="del">
          <ac:chgData name="Jared Reiling" userId="f7ed7b716c13be4a" providerId="LiveId" clId="{129825B9-5EA3-456C-8835-C6F09C6E97E1}" dt="2024-04-21T17:10:35.037" v="1818" actId="478"/>
          <ac:spMkLst>
            <pc:docMk/>
            <pc:sldMk cId="109857222" sldId="256"/>
            <ac:spMk id="1065" creationId="{43B037AE-D079-3F7E-829A-6BD3D5235BA8}"/>
          </ac:spMkLst>
        </pc:spChg>
        <pc:spChg chg="add mod">
          <ac:chgData name="Jared Reiling" userId="f7ed7b716c13be4a" providerId="LiveId" clId="{129825B9-5EA3-456C-8835-C6F09C6E97E1}" dt="2024-04-21T19:13:51.648" v="4180" actId="1035"/>
          <ac:spMkLst>
            <pc:docMk/>
            <pc:sldMk cId="109857222" sldId="256"/>
            <ac:spMk id="1067" creationId="{0407BCA1-A47E-4D44-C0B6-A55B948CCE39}"/>
          </ac:spMkLst>
        </pc:spChg>
        <pc:spChg chg="del mod">
          <ac:chgData name="Jared Reiling" userId="f7ed7b716c13be4a" providerId="LiveId" clId="{129825B9-5EA3-456C-8835-C6F09C6E97E1}" dt="2024-04-21T17:11:44.108" v="1821" actId="478"/>
          <ac:spMkLst>
            <pc:docMk/>
            <pc:sldMk cId="109857222" sldId="256"/>
            <ac:spMk id="1075" creationId="{832070D8-3B8B-3F00-1A20-7C8542D093A6}"/>
          </ac:spMkLst>
        </pc:spChg>
        <pc:spChg chg="del">
          <ac:chgData name="Jared Reiling" userId="f7ed7b716c13be4a" providerId="LiveId" clId="{129825B9-5EA3-456C-8835-C6F09C6E97E1}" dt="2024-04-21T17:10:02.745" v="1813" actId="478"/>
          <ac:spMkLst>
            <pc:docMk/>
            <pc:sldMk cId="109857222" sldId="256"/>
            <ac:spMk id="1079" creationId="{23681526-A2D5-3D55-4D4E-9978020032A5}"/>
          </ac:spMkLst>
        </pc:spChg>
        <pc:spChg chg="del">
          <ac:chgData name="Jared Reiling" userId="f7ed7b716c13be4a" providerId="LiveId" clId="{129825B9-5EA3-456C-8835-C6F09C6E97E1}" dt="2024-04-21T17:10:02.745" v="1813" actId="478"/>
          <ac:spMkLst>
            <pc:docMk/>
            <pc:sldMk cId="109857222" sldId="256"/>
            <ac:spMk id="1084" creationId="{076E0FA2-887C-D585-FF2B-ADAD8A773F16}"/>
          </ac:spMkLst>
        </pc:spChg>
        <pc:spChg chg="del">
          <ac:chgData name="Jared Reiling" userId="f7ed7b716c13be4a" providerId="LiveId" clId="{129825B9-5EA3-456C-8835-C6F09C6E97E1}" dt="2024-04-21T17:10:10.736" v="1814" actId="478"/>
          <ac:spMkLst>
            <pc:docMk/>
            <pc:sldMk cId="109857222" sldId="256"/>
            <ac:spMk id="1086" creationId="{58979483-BAF1-4326-A326-FAEED5638EF1}"/>
          </ac:spMkLst>
        </pc:spChg>
        <pc:spChg chg="del">
          <ac:chgData name="Jared Reiling" userId="f7ed7b716c13be4a" providerId="LiveId" clId="{129825B9-5EA3-456C-8835-C6F09C6E97E1}" dt="2024-04-21T17:10:13.628" v="1815" actId="21"/>
          <ac:spMkLst>
            <pc:docMk/>
            <pc:sldMk cId="109857222" sldId="256"/>
            <ac:spMk id="1087" creationId="{34B5F4B8-D359-794E-C3FC-E43D394C6B4A}"/>
          </ac:spMkLst>
        </pc:spChg>
        <pc:spChg chg="del">
          <ac:chgData name="Jared Reiling" userId="f7ed7b716c13be4a" providerId="LiveId" clId="{129825B9-5EA3-456C-8835-C6F09C6E97E1}" dt="2024-04-21T17:10:10.736" v="1814" actId="478"/>
          <ac:spMkLst>
            <pc:docMk/>
            <pc:sldMk cId="109857222" sldId="256"/>
            <ac:spMk id="1088" creationId="{859EF1BA-68E2-017D-E9A5-2BE254A1178D}"/>
          </ac:spMkLst>
        </pc:spChg>
        <pc:spChg chg="del">
          <ac:chgData name="Jared Reiling" userId="f7ed7b716c13be4a" providerId="LiveId" clId="{129825B9-5EA3-456C-8835-C6F09C6E97E1}" dt="2024-04-21T17:10:02.745" v="1813" actId="478"/>
          <ac:spMkLst>
            <pc:docMk/>
            <pc:sldMk cId="109857222" sldId="256"/>
            <ac:spMk id="1089" creationId="{F054C7CF-4D6D-8F80-8363-B25DFCCE0B8E}"/>
          </ac:spMkLst>
        </pc:spChg>
        <pc:spChg chg="del">
          <ac:chgData name="Jared Reiling" userId="f7ed7b716c13be4a" providerId="LiveId" clId="{129825B9-5EA3-456C-8835-C6F09C6E97E1}" dt="2024-04-21T17:10:10.736" v="1814" actId="478"/>
          <ac:spMkLst>
            <pc:docMk/>
            <pc:sldMk cId="109857222" sldId="256"/>
            <ac:spMk id="1090" creationId="{9F611582-E0AC-4E4D-F2EB-A2EBAE64C971}"/>
          </ac:spMkLst>
        </pc:spChg>
        <pc:spChg chg="del">
          <ac:chgData name="Jared Reiling" userId="f7ed7b716c13be4a" providerId="LiveId" clId="{129825B9-5EA3-456C-8835-C6F09C6E97E1}" dt="2024-04-21T17:10:02.745" v="1813" actId="478"/>
          <ac:spMkLst>
            <pc:docMk/>
            <pc:sldMk cId="109857222" sldId="256"/>
            <ac:spMk id="1092" creationId="{85F0AE88-79FB-C752-9940-FC78D18E14C3}"/>
          </ac:spMkLst>
        </pc:spChg>
        <pc:spChg chg="del">
          <ac:chgData name="Jared Reiling" userId="f7ed7b716c13be4a" providerId="LiveId" clId="{129825B9-5EA3-456C-8835-C6F09C6E97E1}" dt="2024-04-21T17:10:10.736" v="1814" actId="478"/>
          <ac:spMkLst>
            <pc:docMk/>
            <pc:sldMk cId="109857222" sldId="256"/>
            <ac:spMk id="1093" creationId="{6135D2A1-7CCB-4CE5-ED21-9BD28DB654D1}"/>
          </ac:spMkLst>
        </pc:spChg>
        <pc:spChg chg="del">
          <ac:chgData name="Jared Reiling" userId="f7ed7b716c13be4a" providerId="LiveId" clId="{129825B9-5EA3-456C-8835-C6F09C6E97E1}" dt="2024-04-21T17:10:10.736" v="1814" actId="478"/>
          <ac:spMkLst>
            <pc:docMk/>
            <pc:sldMk cId="109857222" sldId="256"/>
            <ac:spMk id="1094" creationId="{20ACC694-70CE-5242-E758-7651BBD6467A}"/>
          </ac:spMkLst>
        </pc:spChg>
        <pc:spChg chg="del">
          <ac:chgData name="Jared Reiling" userId="f7ed7b716c13be4a" providerId="LiveId" clId="{129825B9-5EA3-456C-8835-C6F09C6E97E1}" dt="2024-04-21T17:10:02.745" v="1813" actId="478"/>
          <ac:spMkLst>
            <pc:docMk/>
            <pc:sldMk cId="109857222" sldId="256"/>
            <ac:spMk id="1095" creationId="{ED9F297A-08D9-72DD-2A9D-0813676E5F9E}"/>
          </ac:spMkLst>
        </pc:spChg>
        <pc:spChg chg="del">
          <ac:chgData name="Jared Reiling" userId="f7ed7b716c13be4a" providerId="LiveId" clId="{129825B9-5EA3-456C-8835-C6F09C6E97E1}" dt="2024-04-21T17:10:13.628" v="1815" actId="21"/>
          <ac:spMkLst>
            <pc:docMk/>
            <pc:sldMk cId="109857222" sldId="256"/>
            <ac:spMk id="1108" creationId="{6C24F24B-539E-FC79-FD0A-1DBFF9215499}"/>
          </ac:spMkLst>
        </pc:spChg>
        <pc:spChg chg="del">
          <ac:chgData name="Jared Reiling" userId="f7ed7b716c13be4a" providerId="LiveId" clId="{129825B9-5EA3-456C-8835-C6F09C6E97E1}" dt="2024-04-21T17:10:10.736" v="1814" actId="478"/>
          <ac:spMkLst>
            <pc:docMk/>
            <pc:sldMk cId="109857222" sldId="256"/>
            <ac:spMk id="1109" creationId="{0FF08672-AF34-547A-D12E-95E524F038E9}"/>
          </ac:spMkLst>
        </pc:spChg>
        <pc:spChg chg="del">
          <ac:chgData name="Jared Reiling" userId="f7ed7b716c13be4a" providerId="LiveId" clId="{129825B9-5EA3-456C-8835-C6F09C6E97E1}" dt="2024-04-21T17:10:02.745" v="1813" actId="478"/>
          <ac:spMkLst>
            <pc:docMk/>
            <pc:sldMk cId="109857222" sldId="256"/>
            <ac:spMk id="1123" creationId="{C489DDE9-8567-42E1-7627-68C64099CE49}"/>
          </ac:spMkLst>
        </pc:spChg>
        <pc:spChg chg="del">
          <ac:chgData name="Jared Reiling" userId="f7ed7b716c13be4a" providerId="LiveId" clId="{129825B9-5EA3-456C-8835-C6F09C6E97E1}" dt="2024-04-21T17:10:25.522" v="1816" actId="478"/>
          <ac:spMkLst>
            <pc:docMk/>
            <pc:sldMk cId="109857222" sldId="256"/>
            <ac:spMk id="1124" creationId="{CE97DBA8-1C83-B671-765F-E609CA8058D2}"/>
          </ac:spMkLst>
        </pc:spChg>
        <pc:spChg chg="del">
          <ac:chgData name="Jared Reiling" userId="f7ed7b716c13be4a" providerId="LiveId" clId="{129825B9-5EA3-456C-8835-C6F09C6E97E1}" dt="2024-04-21T17:10:02.745" v="1813" actId="478"/>
          <ac:spMkLst>
            <pc:docMk/>
            <pc:sldMk cId="109857222" sldId="256"/>
            <ac:spMk id="1125" creationId="{09062376-0330-D789-A60E-819599C5FE03}"/>
          </ac:spMkLst>
        </pc:spChg>
        <pc:spChg chg="del">
          <ac:chgData name="Jared Reiling" userId="f7ed7b716c13be4a" providerId="LiveId" clId="{129825B9-5EA3-456C-8835-C6F09C6E97E1}" dt="2024-04-21T17:10:25.522" v="1816" actId="478"/>
          <ac:spMkLst>
            <pc:docMk/>
            <pc:sldMk cId="109857222" sldId="256"/>
            <ac:spMk id="1126" creationId="{7CB79B92-0888-709A-BD79-199E64F4084E}"/>
          </ac:spMkLst>
        </pc:spChg>
        <pc:spChg chg="del">
          <ac:chgData name="Jared Reiling" userId="f7ed7b716c13be4a" providerId="LiveId" clId="{129825B9-5EA3-456C-8835-C6F09C6E97E1}" dt="2024-04-21T17:09:35.875" v="1811" actId="478"/>
          <ac:spMkLst>
            <pc:docMk/>
            <pc:sldMk cId="109857222" sldId="256"/>
            <ac:spMk id="1127" creationId="{41B9A1D1-CFA4-6514-E087-A48D8C0EB1AD}"/>
          </ac:spMkLst>
        </pc:spChg>
        <pc:spChg chg="del">
          <ac:chgData name="Jared Reiling" userId="f7ed7b716c13be4a" providerId="LiveId" clId="{129825B9-5EA3-456C-8835-C6F09C6E97E1}" dt="2024-04-21T17:10:25.522" v="1816" actId="478"/>
          <ac:spMkLst>
            <pc:docMk/>
            <pc:sldMk cId="109857222" sldId="256"/>
            <ac:spMk id="1128" creationId="{DFF507C6-9E01-7648-387F-6F8040906E1D}"/>
          </ac:spMkLst>
        </pc:spChg>
        <pc:spChg chg="del">
          <ac:chgData name="Jared Reiling" userId="f7ed7b716c13be4a" providerId="LiveId" clId="{129825B9-5EA3-456C-8835-C6F09C6E97E1}" dt="2024-04-21T17:10:31.214" v="1817" actId="478"/>
          <ac:spMkLst>
            <pc:docMk/>
            <pc:sldMk cId="109857222" sldId="256"/>
            <ac:spMk id="1129" creationId="{5D646F78-753D-E4E8-1FC4-39FEB1126F1B}"/>
          </ac:spMkLst>
        </pc:spChg>
        <pc:picChg chg="del">
          <ac:chgData name="Jared Reiling" userId="f7ed7b716c13be4a" providerId="LiveId" clId="{129825B9-5EA3-456C-8835-C6F09C6E97E1}" dt="2024-04-21T16:48:08.216" v="0" actId="478"/>
          <ac:picMkLst>
            <pc:docMk/>
            <pc:sldMk cId="109857222" sldId="256"/>
            <ac:picMk id="6" creationId="{0F1BCB0D-38BF-A33E-C24F-E76587F0B067}"/>
          </ac:picMkLst>
        </pc:picChg>
        <pc:picChg chg="del">
          <ac:chgData name="Jared Reiling" userId="f7ed7b716c13be4a" providerId="LiveId" clId="{129825B9-5EA3-456C-8835-C6F09C6E97E1}" dt="2024-04-21T16:54:31.868" v="971" actId="478"/>
          <ac:picMkLst>
            <pc:docMk/>
            <pc:sldMk cId="109857222" sldId="256"/>
            <ac:picMk id="20" creationId="{150D7DFB-5032-33CD-0212-86F295A823BB}"/>
          </ac:picMkLst>
        </pc:picChg>
        <pc:picChg chg="add mod">
          <ac:chgData name="Jared Reiling" userId="f7ed7b716c13be4a" providerId="LiveId" clId="{129825B9-5EA3-456C-8835-C6F09C6E97E1}" dt="2024-04-21T17:59:55.168" v="2520" actId="1076"/>
          <ac:picMkLst>
            <pc:docMk/>
            <pc:sldMk cId="109857222" sldId="256"/>
            <ac:picMk id="23" creationId="{971653DD-6C2F-3429-83A4-0BEAACE313C6}"/>
          </ac:picMkLst>
        </pc:picChg>
        <pc:picChg chg="add mod">
          <ac:chgData name="Jared Reiling" userId="f7ed7b716c13be4a" providerId="LiveId" clId="{129825B9-5EA3-456C-8835-C6F09C6E97E1}" dt="2024-04-21T18:00:31.998" v="2524" actId="1076"/>
          <ac:picMkLst>
            <pc:docMk/>
            <pc:sldMk cId="109857222" sldId="256"/>
            <ac:picMk id="28" creationId="{E9532F89-974A-6B24-A4E9-57A7C2BBB1B7}"/>
          </ac:picMkLst>
        </pc:picChg>
        <pc:picChg chg="add mod">
          <ac:chgData name="Jared Reiling" userId="f7ed7b716c13be4a" providerId="LiveId" clId="{129825B9-5EA3-456C-8835-C6F09C6E97E1}" dt="2024-04-21T17:41:37.036" v="2324" actId="1076"/>
          <ac:picMkLst>
            <pc:docMk/>
            <pc:sldMk cId="109857222" sldId="256"/>
            <ac:picMk id="35" creationId="{DCA97EAA-0AD1-4806-8C73-B0993EDE8108}"/>
          </ac:picMkLst>
        </pc:picChg>
        <pc:picChg chg="add del">
          <ac:chgData name="Jared Reiling" userId="f7ed7b716c13be4a" providerId="LiveId" clId="{129825B9-5EA3-456C-8835-C6F09C6E97E1}" dt="2024-04-21T18:16:50.809" v="2739" actId="478"/>
          <ac:picMkLst>
            <pc:docMk/>
            <pc:sldMk cId="109857222" sldId="256"/>
            <ac:picMk id="41" creationId="{57EF4E80-3EF5-E5D9-D73A-BB88C9B87574}"/>
          </ac:picMkLst>
        </pc:picChg>
        <pc:picChg chg="add del">
          <ac:chgData name="Jared Reiling" userId="f7ed7b716c13be4a" providerId="LiveId" clId="{129825B9-5EA3-456C-8835-C6F09C6E97E1}" dt="2024-04-21T18:16:50.809" v="2739" actId="478"/>
          <ac:picMkLst>
            <pc:docMk/>
            <pc:sldMk cId="109857222" sldId="256"/>
            <ac:picMk id="43" creationId="{908760B5-1291-28B9-87D1-DC01AAD4B77F}"/>
          </ac:picMkLst>
        </pc:picChg>
        <pc:picChg chg="add mod">
          <ac:chgData name="Jared Reiling" userId="f7ed7b716c13be4a" providerId="LiveId" clId="{129825B9-5EA3-456C-8835-C6F09C6E97E1}" dt="2024-04-21T18:15:23.481" v="2736" actId="1076"/>
          <ac:picMkLst>
            <pc:docMk/>
            <pc:sldMk cId="109857222" sldId="256"/>
            <ac:picMk id="1025" creationId="{0A0D4599-500A-F623-58D4-524C1E122D1C}"/>
          </ac:picMkLst>
        </pc:picChg>
        <pc:picChg chg="add mod">
          <ac:chgData name="Jared Reiling" userId="f7ed7b716c13be4a" providerId="LiveId" clId="{129825B9-5EA3-456C-8835-C6F09C6E97E1}" dt="2024-04-21T16:48:27.321" v="9" actId="1076"/>
          <ac:picMkLst>
            <pc:docMk/>
            <pc:sldMk cId="109857222" sldId="256"/>
            <ac:picMk id="1026" creationId="{E87AE649-F776-D982-83E6-18BD46BEE533}"/>
          </ac:picMkLst>
        </pc:picChg>
        <pc:picChg chg="del">
          <ac:chgData name="Jared Reiling" userId="f7ed7b716c13be4a" providerId="LiveId" clId="{129825B9-5EA3-456C-8835-C6F09C6E97E1}" dt="2024-04-21T16:54:31.868" v="971" actId="478"/>
          <ac:picMkLst>
            <pc:docMk/>
            <pc:sldMk cId="109857222" sldId="256"/>
            <ac:picMk id="1030" creationId="{76D77DD8-34EC-DD31-6475-A8B65A9BBC3F}"/>
          </ac:picMkLst>
        </pc:picChg>
        <pc:picChg chg="del">
          <ac:chgData name="Jared Reiling" userId="f7ed7b716c13be4a" providerId="LiveId" clId="{129825B9-5EA3-456C-8835-C6F09C6E97E1}" dt="2024-04-21T17:10:35.037" v="1818" actId="478"/>
          <ac:picMkLst>
            <pc:docMk/>
            <pc:sldMk cId="109857222" sldId="256"/>
            <ac:picMk id="1031" creationId="{7B2806C3-2031-E78C-DC22-004ED3D709BA}"/>
          </ac:picMkLst>
        </pc:picChg>
        <pc:picChg chg="del">
          <ac:chgData name="Jared Reiling" userId="f7ed7b716c13be4a" providerId="LiveId" clId="{129825B9-5EA3-456C-8835-C6F09C6E97E1}" dt="2024-04-21T16:54:31.868" v="971" actId="478"/>
          <ac:picMkLst>
            <pc:docMk/>
            <pc:sldMk cId="109857222" sldId="256"/>
            <ac:picMk id="1032" creationId="{3191B377-FDAA-A707-EF3B-D23FE03EC98F}"/>
          </ac:picMkLst>
        </pc:picChg>
        <pc:picChg chg="add del">
          <ac:chgData name="Jared Reiling" userId="f7ed7b716c13be4a" providerId="LiveId" clId="{129825B9-5EA3-456C-8835-C6F09C6E97E1}" dt="2024-04-21T18:16:50.809" v="2739" actId="478"/>
          <ac:picMkLst>
            <pc:docMk/>
            <pc:sldMk cId="109857222" sldId="256"/>
            <ac:picMk id="1033" creationId="{36C03B79-244C-A0DD-06C6-CBB8A934213B}"/>
          </ac:picMkLst>
        </pc:picChg>
        <pc:picChg chg="add del">
          <ac:chgData name="Jared Reiling" userId="f7ed7b716c13be4a" providerId="LiveId" clId="{129825B9-5EA3-456C-8835-C6F09C6E97E1}" dt="2024-04-21T18:16:50.809" v="2739" actId="478"/>
          <ac:picMkLst>
            <pc:docMk/>
            <pc:sldMk cId="109857222" sldId="256"/>
            <ac:picMk id="1035" creationId="{F6A00321-D990-8506-E797-7696CE7B91CB}"/>
          </ac:picMkLst>
        </pc:picChg>
        <pc:picChg chg="del">
          <ac:chgData name="Jared Reiling" userId="f7ed7b716c13be4a" providerId="LiveId" clId="{129825B9-5EA3-456C-8835-C6F09C6E97E1}" dt="2024-04-21T17:10:31.214" v="1817" actId="478"/>
          <ac:picMkLst>
            <pc:docMk/>
            <pc:sldMk cId="109857222" sldId="256"/>
            <ac:picMk id="1036" creationId="{075C3436-EB18-BFB4-8BD4-D4D5FBB61380}"/>
          </ac:picMkLst>
        </pc:picChg>
        <pc:picChg chg="add del">
          <ac:chgData name="Jared Reiling" userId="f7ed7b716c13be4a" providerId="LiveId" clId="{129825B9-5EA3-456C-8835-C6F09C6E97E1}" dt="2024-04-21T18:16:50.809" v="2739" actId="478"/>
          <ac:picMkLst>
            <pc:docMk/>
            <pc:sldMk cId="109857222" sldId="256"/>
            <ac:picMk id="1037" creationId="{9CE10FE5-E002-C871-C3B4-4314241C28A8}"/>
          </ac:picMkLst>
        </pc:picChg>
        <pc:picChg chg="add del">
          <ac:chgData name="Jared Reiling" userId="f7ed7b716c13be4a" providerId="LiveId" clId="{129825B9-5EA3-456C-8835-C6F09C6E97E1}" dt="2024-04-21T18:16:50.809" v="2739" actId="478"/>
          <ac:picMkLst>
            <pc:docMk/>
            <pc:sldMk cId="109857222" sldId="256"/>
            <ac:picMk id="1039" creationId="{6E8F6A9F-EF90-D877-C099-EE8F85642BAE}"/>
          </ac:picMkLst>
        </pc:picChg>
        <pc:picChg chg="del">
          <ac:chgData name="Jared Reiling" userId="f7ed7b716c13be4a" providerId="LiveId" clId="{129825B9-5EA3-456C-8835-C6F09C6E97E1}" dt="2024-04-21T17:09:07.688" v="1810" actId="478"/>
          <ac:picMkLst>
            <pc:docMk/>
            <pc:sldMk cId="109857222" sldId="256"/>
            <ac:picMk id="1041" creationId="{CF23E9C3-1AD6-CE3F-C511-B3FF54F255A7}"/>
          </ac:picMkLst>
        </pc:picChg>
        <pc:picChg chg="add del mod">
          <ac:chgData name="Jared Reiling" userId="f7ed7b716c13be4a" providerId="LiveId" clId="{129825B9-5EA3-456C-8835-C6F09C6E97E1}" dt="2024-04-21T18:24:21.668" v="2856" actId="478"/>
          <ac:picMkLst>
            <pc:docMk/>
            <pc:sldMk cId="109857222" sldId="256"/>
            <ac:picMk id="1044" creationId="{B6157C75-A88D-B3A8-9252-77B1BD3AFF1F}"/>
          </ac:picMkLst>
        </pc:picChg>
        <pc:picChg chg="add mod">
          <ac:chgData name="Jared Reiling" userId="f7ed7b716c13be4a" providerId="LiveId" clId="{129825B9-5EA3-456C-8835-C6F09C6E97E1}" dt="2024-04-21T18:36:14.118" v="2959" actId="1036"/>
          <ac:picMkLst>
            <pc:docMk/>
            <pc:sldMk cId="109857222" sldId="256"/>
            <ac:picMk id="1046" creationId="{E2EE0BD3-7447-A092-29D2-C22C3AB8352E}"/>
          </ac:picMkLst>
        </pc:picChg>
        <pc:picChg chg="add mod">
          <ac:chgData name="Jared Reiling" userId="f7ed7b716c13be4a" providerId="LiveId" clId="{129825B9-5EA3-456C-8835-C6F09C6E97E1}" dt="2024-04-21T18:35:40.638" v="2918" actId="1076"/>
          <ac:picMkLst>
            <pc:docMk/>
            <pc:sldMk cId="109857222" sldId="256"/>
            <ac:picMk id="1049" creationId="{FA60DB4D-183B-49C3-21A5-D7D15EBC7CC3}"/>
          </ac:picMkLst>
        </pc:picChg>
        <pc:picChg chg="add mod">
          <ac:chgData name="Jared Reiling" userId="f7ed7b716c13be4a" providerId="LiveId" clId="{129825B9-5EA3-456C-8835-C6F09C6E97E1}" dt="2024-04-21T18:35:40.638" v="2918" actId="1076"/>
          <ac:picMkLst>
            <pc:docMk/>
            <pc:sldMk cId="109857222" sldId="256"/>
            <ac:picMk id="1052" creationId="{069B4483-16ED-7F56-0DC5-52016576F311}"/>
          </ac:picMkLst>
        </pc:picChg>
        <pc:picChg chg="add mod modCrop">
          <ac:chgData name="Jared Reiling" userId="f7ed7b716c13be4a" providerId="LiveId" clId="{129825B9-5EA3-456C-8835-C6F09C6E97E1}" dt="2024-04-21T18:58:28.583" v="4085" actId="1076"/>
          <ac:picMkLst>
            <pc:docMk/>
            <pc:sldMk cId="109857222" sldId="256"/>
            <ac:picMk id="1054" creationId="{7F1EDC5C-91D4-9C39-2E68-BE071CC15999}"/>
          </ac:picMkLst>
        </pc:picChg>
        <pc:picChg chg="add mod">
          <ac:chgData name="Jared Reiling" userId="f7ed7b716c13be4a" providerId="LiveId" clId="{129825B9-5EA3-456C-8835-C6F09C6E97E1}" dt="2024-04-21T18:36:14.118" v="2959" actId="1036"/>
          <ac:picMkLst>
            <pc:docMk/>
            <pc:sldMk cId="109857222" sldId="256"/>
            <ac:picMk id="1056" creationId="{59045744-27D3-6C83-2530-B304EE9A08F6}"/>
          </ac:picMkLst>
        </pc:picChg>
        <pc:picChg chg="del">
          <ac:chgData name="Jared Reiling" userId="f7ed7b716c13be4a" providerId="LiveId" clId="{129825B9-5EA3-456C-8835-C6F09C6E97E1}" dt="2024-04-21T17:09:44.241" v="1812" actId="478"/>
          <ac:picMkLst>
            <pc:docMk/>
            <pc:sldMk cId="109857222" sldId="256"/>
            <ac:picMk id="1057" creationId="{788C169A-39D1-E125-8DBB-034E616613B5}"/>
          </ac:picMkLst>
        </pc:picChg>
        <pc:picChg chg="add mod">
          <ac:chgData name="Jared Reiling" userId="f7ed7b716c13be4a" providerId="LiveId" clId="{129825B9-5EA3-456C-8835-C6F09C6E97E1}" dt="2024-04-21T18:35:40.638" v="2918" actId="1076"/>
          <ac:picMkLst>
            <pc:docMk/>
            <pc:sldMk cId="109857222" sldId="256"/>
            <ac:picMk id="1063" creationId="{F7B767BB-8E0B-1C39-5A78-CA2372EE9303}"/>
          </ac:picMkLst>
        </pc:picChg>
        <pc:picChg chg="add mod">
          <ac:chgData name="Jared Reiling" userId="f7ed7b716c13be4a" providerId="LiveId" clId="{129825B9-5EA3-456C-8835-C6F09C6E97E1}" dt="2024-04-21T18:35:43.408" v="2919" actId="1076"/>
          <ac:picMkLst>
            <pc:docMk/>
            <pc:sldMk cId="109857222" sldId="256"/>
            <ac:picMk id="1066" creationId="{51DA695E-214E-9411-C33B-E11E7D456E66}"/>
          </ac:picMkLst>
        </pc:picChg>
        <pc:picChg chg="del">
          <ac:chgData name="Jared Reiling" userId="f7ed7b716c13be4a" providerId="LiveId" clId="{129825B9-5EA3-456C-8835-C6F09C6E97E1}" dt="2024-04-21T17:10:02.745" v="1813" actId="478"/>
          <ac:picMkLst>
            <pc:docMk/>
            <pc:sldMk cId="109857222" sldId="256"/>
            <ac:picMk id="1083" creationId="{E2190C28-B09F-89F4-E7F3-538E12ADAD3D}"/>
          </ac:picMkLst>
        </pc:picChg>
        <pc:cxnChg chg="del">
          <ac:chgData name="Jared Reiling" userId="f7ed7b716c13be4a" providerId="LiveId" clId="{129825B9-5EA3-456C-8835-C6F09C6E97E1}" dt="2024-04-21T17:10:43.593" v="1819" actId="478"/>
          <ac:cxnSpMkLst>
            <pc:docMk/>
            <pc:sldMk cId="109857222" sldId="256"/>
            <ac:cxnSpMk id="22" creationId="{327275D5-4028-7372-2482-88236C19BDD6}"/>
          </ac:cxnSpMkLst>
        </pc:cxnChg>
        <pc:cxnChg chg="del">
          <ac:chgData name="Jared Reiling" userId="f7ed7b716c13be4a" providerId="LiveId" clId="{129825B9-5EA3-456C-8835-C6F09C6E97E1}" dt="2024-04-21T17:10:43.593" v="1819" actId="478"/>
          <ac:cxnSpMkLst>
            <pc:docMk/>
            <pc:sldMk cId="109857222" sldId="256"/>
            <ac:cxnSpMk id="27" creationId="{60EB3C45-4C03-99EC-183D-A4557AC55B89}"/>
          </ac:cxnSpMkLst>
        </pc:cxnChg>
        <pc:cxnChg chg="add mod">
          <ac:chgData name="Jared Reiling" userId="f7ed7b716c13be4a" providerId="LiveId" clId="{129825B9-5EA3-456C-8835-C6F09C6E97E1}" dt="2024-04-21T17:42:19.784" v="2329" actId="14100"/>
          <ac:cxnSpMkLst>
            <pc:docMk/>
            <pc:sldMk cId="109857222" sldId="256"/>
            <ac:cxnSpMk id="38" creationId="{578FD9B5-706E-C3E6-0AFB-BC1CEF45D88B}"/>
          </ac:cxnSpMkLst>
        </pc:cxnChg>
        <pc:cxnChg chg="add mod">
          <ac:chgData name="Jared Reiling" userId="f7ed7b716c13be4a" providerId="LiveId" clId="{129825B9-5EA3-456C-8835-C6F09C6E97E1}" dt="2024-04-21T17:59:40.255" v="2519" actId="1076"/>
          <ac:cxnSpMkLst>
            <pc:docMk/>
            <pc:sldMk cId="109857222" sldId="256"/>
            <ac:cxnSpMk id="42" creationId="{C423B322-59B0-2161-64F9-42D248D461F1}"/>
          </ac:cxnSpMkLst>
        </pc:cxnChg>
        <pc:cxnChg chg="del mod">
          <ac:chgData name="Jared Reiling" userId="f7ed7b716c13be4a" providerId="LiveId" clId="{129825B9-5EA3-456C-8835-C6F09C6E97E1}" dt="2024-04-21T17:09:07.688" v="1810" actId="478"/>
          <ac:cxnSpMkLst>
            <pc:docMk/>
            <pc:sldMk cId="109857222" sldId="256"/>
            <ac:cxnSpMk id="46" creationId="{76A87943-E639-1017-B610-9E8AF938DCBF}"/>
          </ac:cxnSpMkLst>
        </pc:cxnChg>
        <pc:cxnChg chg="del">
          <ac:chgData name="Jared Reiling" userId="f7ed7b716c13be4a" providerId="LiveId" clId="{129825B9-5EA3-456C-8835-C6F09C6E97E1}" dt="2024-04-21T17:10:43.593" v="1819" actId="478"/>
          <ac:cxnSpMkLst>
            <pc:docMk/>
            <pc:sldMk cId="109857222" sldId="256"/>
            <ac:cxnSpMk id="52" creationId="{041EB0AB-EC8F-1827-4BBB-F8C3C46EEE0A}"/>
          </ac:cxnSpMkLst>
        </pc:cxnChg>
        <pc:cxnChg chg="del mod">
          <ac:chgData name="Jared Reiling" userId="f7ed7b716c13be4a" providerId="LiveId" clId="{129825B9-5EA3-456C-8835-C6F09C6E97E1}" dt="2024-04-21T17:09:44.241" v="1812" actId="478"/>
          <ac:cxnSpMkLst>
            <pc:docMk/>
            <pc:sldMk cId="109857222" sldId="256"/>
            <ac:cxnSpMk id="53" creationId="{DDD1D28D-B5A0-70F6-C206-17A363246356}"/>
          </ac:cxnSpMkLst>
        </pc:cxnChg>
        <pc:cxnChg chg="del">
          <ac:chgData name="Jared Reiling" userId="f7ed7b716c13be4a" providerId="LiveId" clId="{129825B9-5EA3-456C-8835-C6F09C6E97E1}" dt="2024-04-21T17:10:43.593" v="1819" actId="478"/>
          <ac:cxnSpMkLst>
            <pc:docMk/>
            <pc:sldMk cId="109857222" sldId="256"/>
            <ac:cxnSpMk id="56" creationId="{39AB3FCF-4FE3-C842-46C5-BF5721325BC0}"/>
          </ac:cxnSpMkLst>
        </pc:cxnChg>
        <pc:cxnChg chg="del">
          <ac:chgData name="Jared Reiling" userId="f7ed7b716c13be4a" providerId="LiveId" clId="{129825B9-5EA3-456C-8835-C6F09C6E97E1}" dt="2024-04-21T17:10:25.522" v="1816" actId="478"/>
          <ac:cxnSpMkLst>
            <pc:docMk/>
            <pc:sldMk cId="109857222" sldId="256"/>
            <ac:cxnSpMk id="63" creationId="{E8D20B34-44AE-8643-2787-CDC7C04EC604}"/>
          </ac:cxnSpMkLst>
        </pc:cxnChg>
        <pc:cxnChg chg="del mod">
          <ac:chgData name="Jared Reiling" userId="f7ed7b716c13be4a" providerId="LiveId" clId="{129825B9-5EA3-456C-8835-C6F09C6E97E1}" dt="2024-04-21T17:10:31.214" v="1817" actId="478"/>
          <ac:cxnSpMkLst>
            <pc:docMk/>
            <pc:sldMk cId="109857222" sldId="256"/>
            <ac:cxnSpMk id="1034" creationId="{5CFB392B-7F75-1F0B-5651-E539871908C3}"/>
          </ac:cxnSpMkLst>
        </pc:cxnChg>
        <pc:cxnChg chg="del mod">
          <ac:chgData name="Jared Reiling" userId="f7ed7b716c13be4a" providerId="LiveId" clId="{129825B9-5EA3-456C-8835-C6F09C6E97E1}" dt="2024-04-21T17:10:35.037" v="1818" actId="478"/>
          <ac:cxnSpMkLst>
            <pc:docMk/>
            <pc:sldMk cId="109857222" sldId="256"/>
            <ac:cxnSpMk id="1048" creationId="{1666C43F-54AD-25B6-630F-F409F609AD6E}"/>
          </ac:cxnSpMkLst>
        </pc:cxnChg>
        <pc:cxnChg chg="del">
          <ac:chgData name="Jared Reiling" userId="f7ed7b716c13be4a" providerId="LiveId" clId="{129825B9-5EA3-456C-8835-C6F09C6E97E1}" dt="2024-04-21T17:10:02.745" v="1813" actId="478"/>
          <ac:cxnSpMkLst>
            <pc:docMk/>
            <pc:sldMk cId="109857222" sldId="256"/>
            <ac:cxnSpMk id="1060" creationId="{D9B2AA8E-E3C0-16E0-7EB9-66CC10FD18BC}"/>
          </ac:cxnSpMkLst>
        </pc:cxnChg>
        <pc:cxnChg chg="del mod">
          <ac:chgData name="Jared Reiling" userId="f7ed7b716c13be4a" providerId="LiveId" clId="{129825B9-5EA3-456C-8835-C6F09C6E97E1}" dt="2024-04-21T17:09:44.241" v="1812" actId="478"/>
          <ac:cxnSpMkLst>
            <pc:docMk/>
            <pc:sldMk cId="109857222" sldId="256"/>
            <ac:cxnSpMk id="1061" creationId="{ADEA1059-1A6B-BBC7-C188-DFA622441C07}"/>
          </ac:cxnSpMkLst>
        </pc:cxnChg>
        <pc:cxnChg chg="del">
          <ac:chgData name="Jared Reiling" userId="f7ed7b716c13be4a" providerId="LiveId" clId="{129825B9-5EA3-456C-8835-C6F09C6E97E1}" dt="2024-04-21T17:10:02.745" v="1813" actId="478"/>
          <ac:cxnSpMkLst>
            <pc:docMk/>
            <pc:sldMk cId="109857222" sldId="256"/>
            <ac:cxnSpMk id="1097" creationId="{C7A52CC5-9183-CE2B-1B4B-FABBD0F85FA9}"/>
          </ac:cxnSpMkLst>
        </pc:cxnChg>
        <pc:cxnChg chg="del">
          <ac:chgData name="Jared Reiling" userId="f7ed7b716c13be4a" providerId="LiveId" clId="{129825B9-5EA3-456C-8835-C6F09C6E97E1}" dt="2024-04-21T17:10:02.745" v="1813" actId="478"/>
          <ac:cxnSpMkLst>
            <pc:docMk/>
            <pc:sldMk cId="109857222" sldId="256"/>
            <ac:cxnSpMk id="1100" creationId="{FFC23F53-5056-CC56-4B88-AB3CB017C308}"/>
          </ac:cxnSpMkLst>
        </pc:cxnChg>
        <pc:cxnChg chg="del">
          <ac:chgData name="Jared Reiling" userId="f7ed7b716c13be4a" providerId="LiveId" clId="{129825B9-5EA3-456C-8835-C6F09C6E97E1}" dt="2024-04-21T17:10:02.745" v="1813" actId="478"/>
          <ac:cxnSpMkLst>
            <pc:docMk/>
            <pc:sldMk cId="109857222" sldId="256"/>
            <ac:cxnSpMk id="1110" creationId="{5F16E95E-D579-5F45-33EC-D29B214030F9}"/>
          </ac:cxnSpMkLst>
        </pc:cxnChg>
        <pc:cxnChg chg="del">
          <ac:chgData name="Jared Reiling" userId="f7ed7b716c13be4a" providerId="LiveId" clId="{129825B9-5EA3-456C-8835-C6F09C6E97E1}" dt="2024-04-21T17:10:02.745" v="1813" actId="478"/>
          <ac:cxnSpMkLst>
            <pc:docMk/>
            <pc:sldMk cId="109857222" sldId="256"/>
            <ac:cxnSpMk id="1111" creationId="{A516D9DE-B141-62BA-0E14-71B73AB36C9D}"/>
          </ac:cxnSpMkLst>
        </pc:cxnChg>
        <pc:cxnChg chg="del">
          <ac:chgData name="Jared Reiling" userId="f7ed7b716c13be4a" providerId="LiveId" clId="{129825B9-5EA3-456C-8835-C6F09C6E97E1}" dt="2024-04-21T17:10:25.522" v="1816" actId="478"/>
          <ac:cxnSpMkLst>
            <pc:docMk/>
            <pc:sldMk cId="109857222" sldId="256"/>
            <ac:cxnSpMk id="1121" creationId="{824B758E-9066-1507-E724-40297D6C5276}"/>
          </ac:cxnSpMkLst>
        </pc:cxnChg>
        <pc:cxnChg chg="del">
          <ac:chgData name="Jared Reiling" userId="f7ed7b716c13be4a" providerId="LiveId" clId="{129825B9-5EA3-456C-8835-C6F09C6E97E1}" dt="2024-04-21T17:10:25.522" v="1816" actId="478"/>
          <ac:cxnSpMkLst>
            <pc:docMk/>
            <pc:sldMk cId="109857222" sldId="256"/>
            <ac:cxnSpMk id="1122" creationId="{5B674175-954A-6FE0-7F57-2C28571E02FD}"/>
          </ac:cxnSpMkLst>
        </pc:cxnChg>
      </pc:sldChg>
    </pc:docChg>
  </pc:docChgLst>
  <pc:docChgLst>
    <pc:chgData name="Jared Reiling" userId="f7ed7b716c13be4a" providerId="LiveId" clId="{73980CE0-D0CC-490B-A787-EFBFEA311862}"/>
    <pc:docChg chg="undo custSel modSld">
      <pc:chgData name="Jared Reiling" userId="f7ed7b716c13be4a" providerId="LiveId" clId="{73980CE0-D0CC-490B-A787-EFBFEA311862}" dt="2024-03-07T21:26:14.343" v="46" actId="14100"/>
      <pc:docMkLst>
        <pc:docMk/>
      </pc:docMkLst>
      <pc:sldChg chg="modSp mod">
        <pc:chgData name="Jared Reiling" userId="f7ed7b716c13be4a" providerId="LiveId" clId="{73980CE0-D0CC-490B-A787-EFBFEA311862}" dt="2024-03-07T21:26:14.343" v="46" actId="14100"/>
        <pc:sldMkLst>
          <pc:docMk/>
          <pc:sldMk cId="109857222" sldId="256"/>
        </pc:sldMkLst>
        <pc:spChg chg="mod">
          <ac:chgData name="Jared Reiling" userId="f7ed7b716c13be4a" providerId="LiveId" clId="{73980CE0-D0CC-490B-A787-EFBFEA311862}" dt="2024-03-07T21:25:58.408" v="45" actId="14100"/>
          <ac:spMkLst>
            <pc:docMk/>
            <pc:sldMk cId="109857222" sldId="256"/>
            <ac:spMk id="3" creationId="{25768A28-E81E-5BC4-D522-A4741554CD55}"/>
          </ac:spMkLst>
        </pc:spChg>
        <pc:spChg chg="mod">
          <ac:chgData name="Jared Reiling" userId="f7ed7b716c13be4a" providerId="LiveId" clId="{73980CE0-D0CC-490B-A787-EFBFEA311862}" dt="2024-03-07T21:25:46.103" v="44" actId="14100"/>
          <ac:spMkLst>
            <pc:docMk/>
            <pc:sldMk cId="109857222" sldId="256"/>
            <ac:spMk id="4" creationId="{A4966D55-1129-4F28-2F7D-C0892A2A7E7F}"/>
          </ac:spMkLst>
        </pc:spChg>
        <pc:spChg chg="mod">
          <ac:chgData name="Jared Reiling" userId="f7ed7b716c13be4a" providerId="LiveId" clId="{73980CE0-D0CC-490B-A787-EFBFEA311862}" dt="2024-03-07T21:25:40.279" v="43" actId="14100"/>
          <ac:spMkLst>
            <pc:docMk/>
            <pc:sldMk cId="109857222" sldId="256"/>
            <ac:spMk id="5" creationId="{8F9C60F0-A401-F396-1177-F0CC4F6AC4AC}"/>
          </ac:spMkLst>
        </pc:spChg>
        <pc:spChg chg="mod">
          <ac:chgData name="Jared Reiling" userId="f7ed7b716c13be4a" providerId="LiveId" clId="{73980CE0-D0CC-490B-A787-EFBFEA311862}" dt="2024-03-07T21:21:48.777" v="3" actId="14100"/>
          <ac:spMkLst>
            <pc:docMk/>
            <pc:sldMk cId="109857222" sldId="256"/>
            <ac:spMk id="8" creationId="{FF20FC1B-3A0D-1327-70F2-2597BF7D0030}"/>
          </ac:spMkLst>
        </pc:spChg>
        <pc:spChg chg="mod">
          <ac:chgData name="Jared Reiling" userId="f7ed7b716c13be4a" providerId="LiveId" clId="{73980CE0-D0CC-490B-A787-EFBFEA311862}" dt="2024-03-07T21:21:48.777" v="3" actId="14100"/>
          <ac:spMkLst>
            <pc:docMk/>
            <pc:sldMk cId="109857222" sldId="256"/>
            <ac:spMk id="9" creationId="{B6A76775-1049-3D0A-E298-117ED63CFE94}"/>
          </ac:spMkLst>
        </pc:spChg>
        <pc:spChg chg="mod">
          <ac:chgData name="Jared Reiling" userId="f7ed7b716c13be4a" providerId="LiveId" clId="{73980CE0-D0CC-490B-A787-EFBFEA311862}" dt="2024-03-07T21:23:53.313" v="27" actId="1076"/>
          <ac:spMkLst>
            <pc:docMk/>
            <pc:sldMk cId="109857222" sldId="256"/>
            <ac:spMk id="10" creationId="{3FB3F5F3-10AE-1FA5-F9E5-E748EB7F7E44}"/>
          </ac:spMkLst>
        </pc:spChg>
        <pc:spChg chg="mod">
          <ac:chgData name="Jared Reiling" userId="f7ed7b716c13be4a" providerId="LiveId" clId="{73980CE0-D0CC-490B-A787-EFBFEA311862}" dt="2024-03-07T21:21:56.753" v="4" actId="14100"/>
          <ac:spMkLst>
            <pc:docMk/>
            <pc:sldMk cId="109857222" sldId="256"/>
            <ac:spMk id="11" creationId="{49CCFD74-BFE3-5681-3FE7-35A45127D24F}"/>
          </ac:spMkLst>
        </pc:spChg>
        <pc:spChg chg="mod">
          <ac:chgData name="Jared Reiling" userId="f7ed7b716c13be4a" providerId="LiveId" clId="{73980CE0-D0CC-490B-A787-EFBFEA311862}" dt="2024-03-07T21:22:56.599" v="20" actId="14100"/>
          <ac:spMkLst>
            <pc:docMk/>
            <pc:sldMk cId="109857222" sldId="256"/>
            <ac:spMk id="12" creationId="{4E9D6177-9E9E-C644-2CDC-7340AC66F02C}"/>
          </ac:spMkLst>
        </pc:spChg>
        <pc:spChg chg="mod">
          <ac:chgData name="Jared Reiling" userId="f7ed7b716c13be4a" providerId="LiveId" clId="{73980CE0-D0CC-490B-A787-EFBFEA311862}" dt="2024-03-07T21:22:11.887" v="6" actId="14100"/>
          <ac:spMkLst>
            <pc:docMk/>
            <pc:sldMk cId="109857222" sldId="256"/>
            <ac:spMk id="13" creationId="{830C4FDB-5E0C-CE6A-CA9B-F1B4F001D7B1}"/>
          </ac:spMkLst>
        </pc:spChg>
        <pc:spChg chg="mod">
          <ac:chgData name="Jared Reiling" userId="f7ed7b716c13be4a" providerId="LiveId" clId="{73980CE0-D0CC-490B-A787-EFBFEA311862}" dt="2024-03-07T21:24:53.544" v="32" actId="1076"/>
          <ac:spMkLst>
            <pc:docMk/>
            <pc:sldMk cId="109857222" sldId="256"/>
            <ac:spMk id="14" creationId="{8E35B371-60CD-B15C-AE89-4FFC6683D6CC}"/>
          </ac:spMkLst>
        </pc:spChg>
        <pc:spChg chg="mod">
          <ac:chgData name="Jared Reiling" userId="f7ed7b716c13be4a" providerId="LiveId" clId="{73980CE0-D0CC-490B-A787-EFBFEA311862}" dt="2024-03-07T21:23:24.488" v="23" actId="14100"/>
          <ac:spMkLst>
            <pc:docMk/>
            <pc:sldMk cId="109857222" sldId="256"/>
            <ac:spMk id="15" creationId="{168448FA-3B14-9CAC-930E-F28DC8CE4AE3}"/>
          </ac:spMkLst>
        </pc:spChg>
        <pc:spChg chg="mod">
          <ac:chgData name="Jared Reiling" userId="f7ed7b716c13be4a" providerId="LiveId" clId="{73980CE0-D0CC-490B-A787-EFBFEA311862}" dt="2024-03-07T21:24:53.544" v="32" actId="1076"/>
          <ac:spMkLst>
            <pc:docMk/>
            <pc:sldMk cId="109857222" sldId="256"/>
            <ac:spMk id="17" creationId="{B8524616-BF09-A454-97CF-013F6DF36BF2}"/>
          </ac:spMkLst>
        </pc:spChg>
        <pc:spChg chg="mod">
          <ac:chgData name="Jared Reiling" userId="f7ed7b716c13be4a" providerId="LiveId" clId="{73980CE0-D0CC-490B-A787-EFBFEA311862}" dt="2024-03-07T21:22:11.887" v="6" actId="14100"/>
          <ac:spMkLst>
            <pc:docMk/>
            <pc:sldMk cId="109857222" sldId="256"/>
            <ac:spMk id="18" creationId="{49E8F1D4-062D-BF1A-6AC3-2595C870CAF7}"/>
          </ac:spMkLst>
        </pc:spChg>
        <pc:spChg chg="mod">
          <ac:chgData name="Jared Reiling" userId="f7ed7b716c13be4a" providerId="LiveId" clId="{73980CE0-D0CC-490B-A787-EFBFEA311862}" dt="2024-03-07T21:23:46.326" v="26" actId="1076"/>
          <ac:spMkLst>
            <pc:docMk/>
            <pc:sldMk cId="109857222" sldId="256"/>
            <ac:spMk id="48" creationId="{D0826127-4BDB-F657-DC99-9A299ABBF488}"/>
          </ac:spMkLst>
        </pc:spChg>
        <pc:spChg chg="mod">
          <ac:chgData name="Jared Reiling" userId="f7ed7b716c13be4a" providerId="LiveId" clId="{73980CE0-D0CC-490B-A787-EFBFEA311862}" dt="2024-03-07T21:24:16.128" v="28" actId="1076"/>
          <ac:spMkLst>
            <pc:docMk/>
            <pc:sldMk cId="109857222" sldId="256"/>
            <ac:spMk id="49" creationId="{216A9A71-FF90-EF99-DB1A-93621E86C44E}"/>
          </ac:spMkLst>
        </pc:spChg>
        <pc:spChg chg="mod">
          <ac:chgData name="Jared Reiling" userId="f7ed7b716c13be4a" providerId="LiveId" clId="{73980CE0-D0CC-490B-A787-EFBFEA311862}" dt="2024-03-07T21:25:09.442" v="34" actId="14100"/>
          <ac:spMkLst>
            <pc:docMk/>
            <pc:sldMk cId="109857222" sldId="256"/>
            <ac:spMk id="1050" creationId="{599B3609-C7D5-4340-E0E9-22B2C964127F}"/>
          </ac:spMkLst>
        </pc:spChg>
        <pc:spChg chg="mod">
          <ac:chgData name="Jared Reiling" userId="f7ed7b716c13be4a" providerId="LiveId" clId="{73980CE0-D0CC-490B-A787-EFBFEA311862}" dt="2024-03-07T21:25:09.442" v="34" actId="14100"/>
          <ac:spMkLst>
            <pc:docMk/>
            <pc:sldMk cId="109857222" sldId="256"/>
            <ac:spMk id="1059" creationId="{9158CA64-6E74-6D39-C811-8084083000F5}"/>
          </ac:spMkLst>
        </pc:spChg>
        <pc:spChg chg="mod">
          <ac:chgData name="Jared Reiling" userId="f7ed7b716c13be4a" providerId="LiveId" clId="{73980CE0-D0CC-490B-A787-EFBFEA311862}" dt="2024-03-07T21:25:09.442" v="34" actId="14100"/>
          <ac:spMkLst>
            <pc:docMk/>
            <pc:sldMk cId="109857222" sldId="256"/>
            <ac:spMk id="1065" creationId="{43B037AE-D079-3F7E-829A-6BD3D5235BA8}"/>
          </ac:spMkLst>
        </pc:spChg>
        <pc:picChg chg="mod">
          <ac:chgData name="Jared Reiling" userId="f7ed7b716c13be4a" providerId="LiveId" clId="{73980CE0-D0CC-490B-A787-EFBFEA311862}" dt="2024-03-07T21:21:48.777" v="3" actId="14100"/>
          <ac:picMkLst>
            <pc:docMk/>
            <pc:sldMk cId="109857222" sldId="256"/>
            <ac:picMk id="6" creationId="{0F1BCB0D-38BF-A33E-C24F-E76587F0B067}"/>
          </ac:picMkLst>
        </pc:picChg>
        <pc:picChg chg="mod">
          <ac:chgData name="Jared Reiling" userId="f7ed7b716c13be4a" providerId="LiveId" clId="{73980CE0-D0CC-490B-A787-EFBFEA311862}" dt="2024-03-07T21:23:03.143" v="21" actId="1076"/>
          <ac:picMkLst>
            <pc:docMk/>
            <pc:sldMk cId="109857222" sldId="256"/>
            <ac:picMk id="20" creationId="{150D7DFB-5032-33CD-0212-86F295A823BB}"/>
          </ac:picMkLst>
        </pc:picChg>
        <pc:picChg chg="mod">
          <ac:chgData name="Jared Reiling" userId="f7ed7b716c13be4a" providerId="LiveId" clId="{73980CE0-D0CC-490B-A787-EFBFEA311862}" dt="2024-03-07T21:24:16.128" v="28" actId="1076"/>
          <ac:picMkLst>
            <pc:docMk/>
            <pc:sldMk cId="109857222" sldId="256"/>
            <ac:picMk id="41" creationId="{57EF4E80-3EF5-E5D9-D73A-BB88C9B87574}"/>
          </ac:picMkLst>
        </pc:picChg>
        <pc:picChg chg="mod">
          <ac:chgData name="Jared Reiling" userId="f7ed7b716c13be4a" providerId="LiveId" clId="{73980CE0-D0CC-490B-A787-EFBFEA311862}" dt="2024-03-07T21:23:46.326" v="26" actId="1076"/>
          <ac:picMkLst>
            <pc:docMk/>
            <pc:sldMk cId="109857222" sldId="256"/>
            <ac:picMk id="43" creationId="{908760B5-1291-28B9-87D1-DC01AAD4B77F}"/>
          </ac:picMkLst>
        </pc:picChg>
        <pc:picChg chg="mod">
          <ac:chgData name="Jared Reiling" userId="f7ed7b716c13be4a" providerId="LiveId" clId="{73980CE0-D0CC-490B-A787-EFBFEA311862}" dt="2024-03-07T21:26:14.343" v="46" actId="14100"/>
          <ac:picMkLst>
            <pc:docMk/>
            <pc:sldMk cId="109857222" sldId="256"/>
            <ac:picMk id="1028" creationId="{F52DC69A-7731-1968-F026-0BA231E017FE}"/>
          </ac:picMkLst>
        </pc:picChg>
        <pc:picChg chg="mod">
          <ac:chgData name="Jared Reiling" userId="f7ed7b716c13be4a" providerId="LiveId" clId="{73980CE0-D0CC-490B-A787-EFBFEA311862}" dt="2024-03-07T21:23:03.143" v="21" actId="1076"/>
          <ac:picMkLst>
            <pc:docMk/>
            <pc:sldMk cId="109857222" sldId="256"/>
            <ac:picMk id="1030" creationId="{76D77DD8-34EC-DD31-6475-A8B65A9BBC3F}"/>
          </ac:picMkLst>
        </pc:picChg>
        <pc:picChg chg="mod">
          <ac:chgData name="Jared Reiling" userId="f7ed7b716c13be4a" providerId="LiveId" clId="{73980CE0-D0CC-490B-A787-EFBFEA311862}" dt="2024-03-07T21:25:09.442" v="34" actId="14100"/>
          <ac:picMkLst>
            <pc:docMk/>
            <pc:sldMk cId="109857222" sldId="256"/>
            <ac:picMk id="1031" creationId="{7B2806C3-2031-E78C-DC22-004ED3D709BA}"/>
          </ac:picMkLst>
        </pc:picChg>
        <pc:picChg chg="mod">
          <ac:chgData name="Jared Reiling" userId="f7ed7b716c13be4a" providerId="LiveId" clId="{73980CE0-D0CC-490B-A787-EFBFEA311862}" dt="2024-03-07T21:23:03.143" v="21" actId="1076"/>
          <ac:picMkLst>
            <pc:docMk/>
            <pc:sldMk cId="109857222" sldId="256"/>
            <ac:picMk id="1032" creationId="{3191B377-FDAA-A707-EF3B-D23FE03EC98F}"/>
          </ac:picMkLst>
        </pc:picChg>
        <pc:picChg chg="mod">
          <ac:chgData name="Jared Reiling" userId="f7ed7b716c13be4a" providerId="LiveId" clId="{73980CE0-D0CC-490B-A787-EFBFEA311862}" dt="2024-03-07T21:23:46.326" v="26" actId="1076"/>
          <ac:picMkLst>
            <pc:docMk/>
            <pc:sldMk cId="109857222" sldId="256"/>
            <ac:picMk id="1033" creationId="{36C03B79-244C-A0DD-06C6-CBB8A934213B}"/>
          </ac:picMkLst>
        </pc:picChg>
        <pc:picChg chg="mod">
          <ac:chgData name="Jared Reiling" userId="f7ed7b716c13be4a" providerId="LiveId" clId="{73980CE0-D0CC-490B-A787-EFBFEA311862}" dt="2024-03-07T21:23:46.326" v="26" actId="1076"/>
          <ac:picMkLst>
            <pc:docMk/>
            <pc:sldMk cId="109857222" sldId="256"/>
            <ac:picMk id="1035" creationId="{F6A00321-D990-8506-E797-7696CE7B91CB}"/>
          </ac:picMkLst>
        </pc:picChg>
        <pc:picChg chg="mod">
          <ac:chgData name="Jared Reiling" userId="f7ed7b716c13be4a" providerId="LiveId" clId="{73980CE0-D0CC-490B-A787-EFBFEA311862}" dt="2024-03-07T21:25:09.442" v="34" actId="14100"/>
          <ac:picMkLst>
            <pc:docMk/>
            <pc:sldMk cId="109857222" sldId="256"/>
            <ac:picMk id="1036" creationId="{075C3436-EB18-BFB4-8BD4-D4D5FBB61380}"/>
          </ac:picMkLst>
        </pc:picChg>
        <pc:picChg chg="mod">
          <ac:chgData name="Jared Reiling" userId="f7ed7b716c13be4a" providerId="LiveId" clId="{73980CE0-D0CC-490B-A787-EFBFEA311862}" dt="2024-03-07T21:24:16.128" v="28" actId="1076"/>
          <ac:picMkLst>
            <pc:docMk/>
            <pc:sldMk cId="109857222" sldId="256"/>
            <ac:picMk id="1037" creationId="{9CE10FE5-E002-C871-C3B4-4314241C28A8}"/>
          </ac:picMkLst>
        </pc:picChg>
        <pc:picChg chg="mod">
          <ac:chgData name="Jared Reiling" userId="f7ed7b716c13be4a" providerId="LiveId" clId="{73980CE0-D0CC-490B-A787-EFBFEA311862}" dt="2024-03-07T21:24:16.128" v="28" actId="1076"/>
          <ac:picMkLst>
            <pc:docMk/>
            <pc:sldMk cId="109857222" sldId="256"/>
            <ac:picMk id="1039" creationId="{6E8F6A9F-EF90-D877-C099-EE8F85642BAE}"/>
          </ac:picMkLst>
        </pc:picChg>
        <pc:cxnChg chg="mod">
          <ac:chgData name="Jared Reiling" userId="f7ed7b716c13be4a" providerId="LiveId" clId="{73980CE0-D0CC-490B-A787-EFBFEA311862}" dt="2024-03-07T21:25:15.951" v="36" actId="14100"/>
          <ac:cxnSpMkLst>
            <pc:docMk/>
            <pc:sldMk cId="109857222" sldId="256"/>
            <ac:cxnSpMk id="1034" creationId="{5CFB392B-7F75-1F0B-5651-E539871908C3}"/>
          </ac:cxnSpMkLst>
        </pc:cxnChg>
        <pc:cxnChg chg="mod">
          <ac:chgData name="Jared Reiling" userId="f7ed7b716c13be4a" providerId="LiveId" clId="{73980CE0-D0CC-490B-A787-EFBFEA311862}" dt="2024-03-07T21:25:09.442" v="34" actId="14100"/>
          <ac:cxnSpMkLst>
            <pc:docMk/>
            <pc:sldMk cId="109857222" sldId="256"/>
            <ac:cxnSpMk id="1048" creationId="{1666C43F-54AD-25B6-630F-F409F609AD6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627AA7-96AC-4912-B786-8E103B00A06E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21FD6-E611-46C2-BAF0-008131BEF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0" y="5387342"/>
            <a:ext cx="32918400" cy="1146048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0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0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0" y="8206745"/>
            <a:ext cx="37856160" cy="136931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0" y="22029425"/>
            <a:ext cx="37856160" cy="720089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3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39" y="8069582"/>
            <a:ext cx="18568033" cy="39547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39" y="12024360"/>
            <a:ext cx="18568033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0" y="8069582"/>
            <a:ext cx="18659477" cy="395477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0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9" y="2194560"/>
            <a:ext cx="14156053" cy="76809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2"/>
            <a:ext cx="22219920" cy="233934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9" y="9875520"/>
            <a:ext cx="14156053" cy="1829562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9" y="2194560"/>
            <a:ext cx="14156053" cy="76809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2"/>
            <a:ext cx="22219920" cy="233934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9" y="9875520"/>
            <a:ext cx="14156053" cy="1829562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3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2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2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2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hyperlink" Target="https://doi.org/10.1162/netn_a_00301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hyperlink" Target="https://en.wikipedia.org/wiki/Dijkstra's_algorithm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966D55-1129-4F28-2F7D-C0892A2A7E7F}"/>
              </a:ext>
            </a:extLst>
          </p:cNvPr>
          <p:cNvSpPr/>
          <p:nvPr/>
        </p:nvSpPr>
        <p:spPr>
          <a:xfrm>
            <a:off x="892672" y="908333"/>
            <a:ext cx="42003902" cy="5449935"/>
          </a:xfrm>
          <a:prstGeom prst="roundRect">
            <a:avLst/>
          </a:prstGeom>
          <a:solidFill>
            <a:srgbClr val="19453B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9C60F0-A401-F396-1177-F0CC4F6AC4AC}"/>
              </a:ext>
            </a:extLst>
          </p:cNvPr>
          <p:cNvSpPr txBox="1"/>
          <p:nvPr/>
        </p:nvSpPr>
        <p:spPr>
          <a:xfrm>
            <a:off x="8995985" y="1062431"/>
            <a:ext cx="25792903" cy="3671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Parallelization of Dijkstra’s Shortest Path Algorithm </a:t>
            </a:r>
            <a:r>
              <a:rPr lang="en-US" sz="8000" b="1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using OpenMP and MPI with Performance Analysis</a:t>
            </a:r>
            <a:endParaRPr lang="en-US" sz="8000" dirty="0"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en-US" dirty="0"/>
          </a:p>
        </p:txBody>
      </p:sp>
      <p:pic>
        <p:nvPicPr>
          <p:cNvPr id="1028" name="Picture 4" descr="Michigan State Logo PNG Transparent &amp; SVG Vector - Freebie Supply">
            <a:extLst>
              <a:ext uri="{FF2B5EF4-FFF2-40B4-BE49-F238E27FC236}">
                <a16:creationId xmlns:a16="http://schemas.microsoft.com/office/drawing/2014/main" id="{F52DC69A-7731-1968-F026-0BA231E01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9011" y="1015153"/>
            <a:ext cx="5338395" cy="5338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EEB98D-C1E2-9AFB-F186-EAE05C3535D0}"/>
              </a:ext>
            </a:extLst>
          </p:cNvPr>
          <p:cNvSpPr txBox="1"/>
          <p:nvPr/>
        </p:nvSpPr>
        <p:spPr>
          <a:xfrm>
            <a:off x="7357729" y="3830864"/>
            <a:ext cx="290694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Jared Reiling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CMSE 822: Parallel Computing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Department of Computational Mathematics, Science, and Engineering, Michigan State University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A76775-1049-3D0A-E298-117ED63CFE94}"/>
              </a:ext>
            </a:extLst>
          </p:cNvPr>
          <p:cNvSpPr txBox="1"/>
          <p:nvPr/>
        </p:nvSpPr>
        <p:spPr>
          <a:xfrm>
            <a:off x="1512168" y="7293935"/>
            <a:ext cx="9196214" cy="917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/>
              <a:t>Introduction</a:t>
            </a:r>
          </a:p>
          <a:p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Finding the shortest path in a graph is a necessary algorithm implemented in computational sciences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Applications include computational neuroscience, topological data analysis, and supply-chain management [1]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Algorithm works by calculating shortest path from source node to all other nodes in the graph. Returns the distances between all nodes from source and shortest path [2]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Calculated Dijkstra’s algorithm for every node as a source point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CCFD74-BFE3-5681-3FE7-35A45127D24F}"/>
              </a:ext>
            </a:extLst>
          </p:cNvPr>
          <p:cNvSpPr txBox="1"/>
          <p:nvPr/>
        </p:nvSpPr>
        <p:spPr>
          <a:xfrm>
            <a:off x="1358308" y="16981019"/>
            <a:ext cx="9244662" cy="871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/>
              <a:t>Key Points</a:t>
            </a:r>
            <a:endParaRPr lang="en-US" sz="3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Significant speedup occurred upon implementation of OpenMP and MPI</a:t>
            </a:r>
          </a:p>
          <a:p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Implemented balanced workload in threads/ranks through domain decomposition</a:t>
            </a:r>
          </a:p>
          <a:p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All MPI implementations have exponential decrease in run 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Graphs using OpenMP with size 100 and 1000, number of threads exponentially decrease runtime</a:t>
            </a:r>
          </a:p>
          <a:p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Graphs of size 10 with OpenMP did not experience speedup with parallelization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E9D6177-9E9E-C644-2CDC-7340AC66F02C}"/>
              </a:ext>
            </a:extLst>
          </p:cNvPr>
          <p:cNvSpPr/>
          <p:nvPr/>
        </p:nvSpPr>
        <p:spPr>
          <a:xfrm>
            <a:off x="990758" y="25598146"/>
            <a:ext cx="10165074" cy="6411920"/>
          </a:xfrm>
          <a:prstGeom prst="roundRect">
            <a:avLst>
              <a:gd name="adj" fmla="val 6195"/>
            </a:avLst>
          </a:prstGeom>
          <a:solidFill>
            <a:schemeClr val="bg1"/>
          </a:solidFill>
          <a:ln w="76200">
            <a:solidFill>
              <a:srgbClr val="19453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5768A28-E81E-5BC4-D522-A4741554CD55}"/>
              </a:ext>
            </a:extLst>
          </p:cNvPr>
          <p:cNvSpPr/>
          <p:nvPr/>
        </p:nvSpPr>
        <p:spPr>
          <a:xfrm>
            <a:off x="990758" y="16809210"/>
            <a:ext cx="10072614" cy="8477664"/>
          </a:xfrm>
          <a:prstGeom prst="roundRect">
            <a:avLst>
              <a:gd name="adj" fmla="val 5389"/>
            </a:avLst>
          </a:prstGeom>
          <a:noFill/>
          <a:ln w="76200">
            <a:solidFill>
              <a:srgbClr val="19453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F20FC1B-3A0D-1327-70F2-2597BF7D0030}"/>
              </a:ext>
            </a:extLst>
          </p:cNvPr>
          <p:cNvSpPr/>
          <p:nvPr/>
        </p:nvSpPr>
        <p:spPr>
          <a:xfrm>
            <a:off x="1042904" y="7015253"/>
            <a:ext cx="10003646" cy="9374096"/>
          </a:xfrm>
          <a:prstGeom prst="roundRect">
            <a:avLst>
              <a:gd name="adj" fmla="val 6608"/>
            </a:avLst>
          </a:prstGeom>
          <a:noFill/>
          <a:ln w="76200">
            <a:solidFill>
              <a:srgbClr val="19453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68448FA-3B14-9CAC-930E-F28DC8CE4AE3}"/>
              </a:ext>
            </a:extLst>
          </p:cNvPr>
          <p:cNvSpPr/>
          <p:nvPr/>
        </p:nvSpPr>
        <p:spPr>
          <a:xfrm>
            <a:off x="11551630" y="16809211"/>
            <a:ext cx="31348812" cy="15200855"/>
          </a:xfrm>
          <a:prstGeom prst="roundRect">
            <a:avLst>
              <a:gd name="adj" fmla="val 2613"/>
            </a:avLst>
          </a:prstGeom>
          <a:noFill/>
          <a:ln w="76200">
            <a:solidFill>
              <a:srgbClr val="19453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8524616-BF09-A454-97CF-013F6DF36BF2}"/>
              </a:ext>
            </a:extLst>
          </p:cNvPr>
          <p:cNvSpPr/>
          <p:nvPr/>
        </p:nvSpPr>
        <p:spPr>
          <a:xfrm>
            <a:off x="11547761" y="6961561"/>
            <a:ext cx="31348812" cy="9374096"/>
          </a:xfrm>
          <a:prstGeom prst="roundRect">
            <a:avLst>
              <a:gd name="adj" fmla="val 5998"/>
            </a:avLst>
          </a:prstGeom>
          <a:noFill/>
          <a:ln w="76200">
            <a:solidFill>
              <a:srgbClr val="19453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47B0BA-9EB9-0522-5756-8BC512743DD0}"/>
              </a:ext>
            </a:extLst>
          </p:cNvPr>
          <p:cNvSpPr txBox="1"/>
          <p:nvPr/>
        </p:nvSpPr>
        <p:spPr>
          <a:xfrm>
            <a:off x="12036710" y="16924144"/>
            <a:ext cx="299196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/>
              <a:t>Parallelization produced significant speedup with larger graphs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B3F5F3-10AE-1FA5-F9E5-E748EB7F7E44}"/>
              </a:ext>
            </a:extLst>
          </p:cNvPr>
          <p:cNvSpPr txBox="1"/>
          <p:nvPr/>
        </p:nvSpPr>
        <p:spPr>
          <a:xfrm>
            <a:off x="13423067" y="18192322"/>
            <a:ext cx="10734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i="1" dirty="0">
                <a:solidFill>
                  <a:schemeClr val="bg2">
                    <a:lumMod val="50000"/>
                  </a:schemeClr>
                </a:solidFill>
              </a:rPr>
              <a:t>Serial Implementation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35B371-60CD-B15C-AE89-4FFC6683D6CC}"/>
              </a:ext>
            </a:extLst>
          </p:cNvPr>
          <p:cNvSpPr txBox="1"/>
          <p:nvPr/>
        </p:nvSpPr>
        <p:spPr>
          <a:xfrm>
            <a:off x="28322825" y="18141282"/>
            <a:ext cx="105634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i="1" dirty="0">
                <a:solidFill>
                  <a:schemeClr val="bg2">
                    <a:lumMod val="50000"/>
                  </a:schemeClr>
                </a:solidFill>
              </a:rPr>
              <a:t>Parallel Implementations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DF1D82-5DCB-C288-5A2A-074C3E13D39E}"/>
              </a:ext>
            </a:extLst>
          </p:cNvPr>
          <p:cNvSpPr txBox="1"/>
          <p:nvPr/>
        </p:nvSpPr>
        <p:spPr>
          <a:xfrm>
            <a:off x="18366819" y="6896085"/>
            <a:ext cx="195202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/>
              <a:t>Implementation of Dijkstra’s Algorithm</a:t>
            </a:r>
          </a:p>
        </p:txBody>
      </p:sp>
      <p:cxnSp>
        <p:nvCxnSpPr>
          <p:cNvPr id="1062" name="Straight Arrow Connector 1061">
            <a:extLst>
              <a:ext uri="{FF2B5EF4-FFF2-40B4-BE49-F238E27FC236}">
                <a16:creationId xmlns:a16="http://schemas.microsoft.com/office/drawing/2014/main" id="{E06F276D-8380-BAFA-461C-C6CD74C116A1}"/>
              </a:ext>
            </a:extLst>
          </p:cNvPr>
          <p:cNvCxnSpPr>
            <a:cxnSpLocks/>
          </p:cNvCxnSpPr>
          <p:nvPr/>
        </p:nvCxnSpPr>
        <p:spPr>
          <a:xfrm>
            <a:off x="27651646" y="9663202"/>
            <a:ext cx="0" cy="303809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9E8F1D4-062D-BF1A-6AC3-2595C870CAF7}"/>
              </a:ext>
            </a:extLst>
          </p:cNvPr>
          <p:cNvSpPr txBox="1"/>
          <p:nvPr/>
        </p:nvSpPr>
        <p:spPr>
          <a:xfrm>
            <a:off x="1428308" y="25477378"/>
            <a:ext cx="9247437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References</a:t>
            </a:r>
            <a:endParaRPr lang="en-US" sz="1800" b="0" i="0" dirty="0">
              <a:solidFill>
                <a:srgbClr val="222222"/>
              </a:solidFill>
              <a:effectLst/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2800" b="0" i="0" dirty="0" err="1">
                <a:solidFill>
                  <a:srgbClr val="222222"/>
                </a:solidFill>
                <a:effectLst/>
              </a:rPr>
              <a:t>Mengsen</a:t>
            </a:r>
            <a:r>
              <a:rPr lang="en-US" sz="2800" b="0" i="0" dirty="0">
                <a:solidFill>
                  <a:srgbClr val="222222"/>
                </a:solidFill>
                <a:effectLst/>
              </a:rPr>
              <a:t> Zhang, Samir Chowdhury, Manish Saggar; Temporal Mapper: Transition networks in simulated and real neural dynamics. Network Neuroscience 2023; 7 (2): 431–460. </a:t>
            </a:r>
            <a:r>
              <a:rPr lang="en-US" sz="2800" b="0" i="0" dirty="0" err="1">
                <a:solidFill>
                  <a:srgbClr val="222222"/>
                </a:solidFill>
                <a:effectLst/>
              </a:rPr>
              <a:t>doi</a:t>
            </a:r>
            <a:r>
              <a:rPr lang="en-US" sz="2800" b="0" i="0" dirty="0">
                <a:solidFill>
                  <a:srgbClr val="222222"/>
                </a:solidFill>
                <a:effectLst/>
              </a:rPr>
              <a:t>: </a:t>
            </a:r>
            <a:r>
              <a:rPr lang="en-US" sz="2800" b="0" i="0" dirty="0">
                <a:solidFill>
                  <a:srgbClr val="222222"/>
                </a:solidFill>
                <a:effectLst/>
                <a:hlinkClick r:id="rId3"/>
              </a:rPr>
              <a:t>https://doi.org/10.1162/netn_a_00301</a:t>
            </a:r>
            <a:endParaRPr lang="en-US" sz="2800" b="0" i="0" dirty="0">
              <a:solidFill>
                <a:srgbClr val="222222"/>
              </a:solidFill>
              <a:effectLst/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2800" b="0" i="0" dirty="0">
                <a:solidFill>
                  <a:srgbClr val="222222"/>
                </a:solidFill>
                <a:effectLst/>
              </a:rPr>
              <a:t>"Dijkstra's algorithm." </a:t>
            </a:r>
            <a:r>
              <a:rPr lang="en-US" sz="2800" b="0" i="0" dirty="0" err="1">
                <a:solidFill>
                  <a:srgbClr val="222222"/>
                </a:solidFill>
                <a:effectLst/>
              </a:rPr>
              <a:t>wikipedia</a:t>
            </a:r>
            <a:r>
              <a:rPr lang="en-US" sz="2800" b="0" i="0" dirty="0">
                <a:solidFill>
                  <a:srgbClr val="222222"/>
                </a:solidFill>
                <a:effectLst/>
              </a:rPr>
              <a:t>. Wikimedia Foundation, 20 April 2024, </a:t>
            </a:r>
            <a:r>
              <a:rPr lang="en-US" sz="2800" b="0" i="0" dirty="0">
                <a:solidFill>
                  <a:srgbClr val="222222"/>
                </a:solidFill>
                <a:effectLst/>
                <a:hlinkClick r:id="rId4"/>
              </a:rPr>
              <a:t>https://en.wikipedia.org/wiki/Dijkstra's_algorithm</a:t>
            </a:r>
            <a:endParaRPr lang="en-US" sz="2800" b="0" i="0" dirty="0">
              <a:solidFill>
                <a:srgbClr val="222222"/>
              </a:solidFill>
              <a:effectLst/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sz="2800" b="0" i="0" dirty="0">
                <a:solidFill>
                  <a:srgbClr val="222222"/>
                </a:solidFill>
                <a:effectLst/>
              </a:rPr>
              <a:t>"How to find Shortest Paths from Source to all Vertices using Dijkstra’s Algorithm." </a:t>
            </a:r>
            <a:r>
              <a:rPr lang="en-US" sz="2800" b="0" i="0" dirty="0" err="1">
                <a:solidFill>
                  <a:srgbClr val="222222"/>
                </a:solidFill>
                <a:effectLst/>
              </a:rPr>
              <a:t>geeksforgeeks</a:t>
            </a:r>
            <a:r>
              <a:rPr lang="en-US" sz="2800" b="0" i="0" dirty="0">
                <a:solidFill>
                  <a:srgbClr val="222222"/>
                </a:solidFill>
                <a:effectLst/>
              </a:rPr>
              <a:t>, 20 April 2024, https://www.geeksforgeeks.org/dijkstras-shortest-path-algorithm-greedy-algo-7/</a:t>
            </a:r>
          </a:p>
        </p:txBody>
      </p:sp>
      <p:pic>
        <p:nvPicPr>
          <p:cNvPr id="1026" name="Picture 2" descr="Day-15-OOP slides">
            <a:extLst>
              <a:ext uri="{FF2B5EF4-FFF2-40B4-BE49-F238E27FC236}">
                <a16:creationId xmlns:a16="http://schemas.microsoft.com/office/drawing/2014/main" id="{E87AE649-F776-D982-83E6-18BD46BEE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69" y="1710132"/>
            <a:ext cx="10357086" cy="345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71653DD-6C2F-3429-83A4-0BEAACE313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25930" y="8186591"/>
            <a:ext cx="6522733" cy="393996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1C6587A-A108-8A83-8190-0411321E2073}"/>
              </a:ext>
            </a:extLst>
          </p:cNvPr>
          <p:cNvSpPr txBox="1"/>
          <p:nvPr/>
        </p:nvSpPr>
        <p:spPr>
          <a:xfrm>
            <a:off x="12377234" y="14088357"/>
            <a:ext cx="54585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Implementation of Dijkstra’s algorithm [2]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9532F89-974A-6B24-A4E9-57A7C2BBB1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233842" y="12480976"/>
            <a:ext cx="5458580" cy="276291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EC6EAC7-D07D-2536-09D4-E7475DFDC460}"/>
              </a:ext>
            </a:extLst>
          </p:cNvPr>
          <p:cNvSpPr txBox="1"/>
          <p:nvPr/>
        </p:nvSpPr>
        <p:spPr>
          <a:xfrm>
            <a:off x="28180397" y="15393055"/>
            <a:ext cx="5458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Calculate shortest path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CA97EAA-0AD1-4806-8C73-B0993EDE81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533169" y="8545956"/>
            <a:ext cx="6868754" cy="7321449"/>
          </a:xfrm>
          <a:prstGeom prst="rect">
            <a:avLst/>
          </a:prstGeom>
        </p:spPr>
      </p:pic>
      <p:sp>
        <p:nvSpPr>
          <p:cNvPr id="36" name="Left Brace 35">
            <a:extLst>
              <a:ext uri="{FF2B5EF4-FFF2-40B4-BE49-F238E27FC236}">
                <a16:creationId xmlns:a16="http://schemas.microsoft.com/office/drawing/2014/main" id="{5E565FC3-F074-8D58-E29E-304571869A2E}"/>
              </a:ext>
            </a:extLst>
          </p:cNvPr>
          <p:cNvSpPr/>
          <p:nvPr/>
        </p:nvSpPr>
        <p:spPr>
          <a:xfrm>
            <a:off x="27225870" y="8702800"/>
            <a:ext cx="931193" cy="3353535"/>
          </a:xfrm>
          <a:prstGeom prst="leftBrace">
            <a:avLst>
              <a:gd name="adj1" fmla="val 41065"/>
              <a:gd name="adj2" fmla="val 49503"/>
            </a:avLst>
          </a:prstGeom>
          <a:ln>
            <a:solidFill>
              <a:srgbClr val="19453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3AFF76C-5888-0090-9D45-732366B90F49}"/>
              </a:ext>
            </a:extLst>
          </p:cNvPr>
          <p:cNvSpPr txBox="1"/>
          <p:nvPr/>
        </p:nvSpPr>
        <p:spPr>
          <a:xfrm>
            <a:off x="12529634" y="12056334"/>
            <a:ext cx="54585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Common graph between serial and parallel algorithms [3]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78FD9B5-706E-C3E6-0AFB-BC1CEF45D88B}"/>
              </a:ext>
            </a:extLst>
          </p:cNvPr>
          <p:cNvCxnSpPr>
            <a:cxnSpLocks/>
          </p:cNvCxnSpPr>
          <p:nvPr/>
        </p:nvCxnSpPr>
        <p:spPr>
          <a:xfrm>
            <a:off x="18114581" y="14626966"/>
            <a:ext cx="955357" cy="0"/>
          </a:xfrm>
          <a:prstGeom prst="straightConnector1">
            <a:avLst/>
          </a:prstGeom>
          <a:ln w="76200">
            <a:solidFill>
              <a:srgbClr val="19453B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423B322-59B0-2161-64F9-42D248D461F1}"/>
              </a:ext>
            </a:extLst>
          </p:cNvPr>
          <p:cNvCxnSpPr>
            <a:cxnSpLocks/>
          </p:cNvCxnSpPr>
          <p:nvPr/>
        </p:nvCxnSpPr>
        <p:spPr>
          <a:xfrm>
            <a:off x="26521817" y="10384050"/>
            <a:ext cx="474716" cy="0"/>
          </a:xfrm>
          <a:prstGeom prst="straightConnector1">
            <a:avLst/>
          </a:prstGeom>
          <a:ln w="76200">
            <a:solidFill>
              <a:srgbClr val="19453B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97C5C206-F2FE-E7EC-07E1-B5733DDAC9B0}"/>
              </a:ext>
            </a:extLst>
          </p:cNvPr>
          <p:cNvSpPr/>
          <p:nvPr/>
        </p:nvSpPr>
        <p:spPr>
          <a:xfrm>
            <a:off x="28111477" y="8696137"/>
            <a:ext cx="5565469" cy="841358"/>
          </a:xfrm>
          <a:prstGeom prst="roundRect">
            <a:avLst>
              <a:gd name="adj" fmla="val 7025"/>
            </a:avLst>
          </a:prstGeom>
          <a:solidFill>
            <a:srgbClr val="19453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3D74C62-E560-4108-0F16-52AECE42AB25}"/>
              </a:ext>
            </a:extLst>
          </p:cNvPr>
          <p:cNvSpPr txBox="1"/>
          <p:nvPr/>
        </p:nvSpPr>
        <p:spPr>
          <a:xfrm>
            <a:off x="28218366" y="8793796"/>
            <a:ext cx="5458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Serial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35BD8802-2FC0-30B8-8C17-1DD951DB1B2D}"/>
              </a:ext>
            </a:extLst>
          </p:cNvPr>
          <p:cNvSpPr/>
          <p:nvPr/>
        </p:nvSpPr>
        <p:spPr>
          <a:xfrm>
            <a:off x="28126953" y="9999892"/>
            <a:ext cx="5565469" cy="841358"/>
          </a:xfrm>
          <a:prstGeom prst="roundRect">
            <a:avLst>
              <a:gd name="adj" fmla="val 7025"/>
            </a:avLst>
          </a:prstGeom>
          <a:solidFill>
            <a:srgbClr val="19453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F650C18-A09A-980D-09B2-7C9F710CFA3E}"/>
              </a:ext>
            </a:extLst>
          </p:cNvPr>
          <p:cNvSpPr txBox="1"/>
          <p:nvPr/>
        </p:nvSpPr>
        <p:spPr>
          <a:xfrm>
            <a:off x="28233842" y="10097551"/>
            <a:ext cx="5458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Parallel (OpenMP)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6845757A-45A6-875C-0BD2-637BADD47211}"/>
              </a:ext>
            </a:extLst>
          </p:cNvPr>
          <p:cNvSpPr/>
          <p:nvPr/>
        </p:nvSpPr>
        <p:spPr>
          <a:xfrm>
            <a:off x="28099278" y="11239827"/>
            <a:ext cx="5565469" cy="841358"/>
          </a:xfrm>
          <a:prstGeom prst="roundRect">
            <a:avLst>
              <a:gd name="adj" fmla="val 7025"/>
            </a:avLst>
          </a:prstGeom>
          <a:solidFill>
            <a:srgbClr val="19453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2226A94-1038-9E6F-3C09-4E6F22F01446}"/>
              </a:ext>
            </a:extLst>
          </p:cNvPr>
          <p:cNvSpPr txBox="1"/>
          <p:nvPr/>
        </p:nvSpPr>
        <p:spPr>
          <a:xfrm>
            <a:off x="28206167" y="11337486"/>
            <a:ext cx="5458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Parallel (MPI)</a:t>
            </a:r>
          </a:p>
        </p:txBody>
      </p:sp>
      <p:sp>
        <p:nvSpPr>
          <p:cNvPr id="60" name="Left Brace 59">
            <a:extLst>
              <a:ext uri="{FF2B5EF4-FFF2-40B4-BE49-F238E27FC236}">
                <a16:creationId xmlns:a16="http://schemas.microsoft.com/office/drawing/2014/main" id="{3746A87C-C833-FBC4-2496-F8255A96965A}"/>
              </a:ext>
            </a:extLst>
          </p:cNvPr>
          <p:cNvSpPr/>
          <p:nvPr/>
        </p:nvSpPr>
        <p:spPr>
          <a:xfrm rot="16200000">
            <a:off x="14821701" y="10622485"/>
            <a:ext cx="931193" cy="5959367"/>
          </a:xfrm>
          <a:prstGeom prst="leftBrace">
            <a:avLst>
              <a:gd name="adj1" fmla="val 41065"/>
              <a:gd name="adj2" fmla="val 49503"/>
            </a:avLst>
          </a:prstGeom>
          <a:ln>
            <a:solidFill>
              <a:srgbClr val="19453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5" name="Picture 1024">
            <a:extLst>
              <a:ext uri="{FF2B5EF4-FFF2-40B4-BE49-F238E27FC236}">
                <a16:creationId xmlns:a16="http://schemas.microsoft.com/office/drawing/2014/main" id="{0A0D4599-500A-F623-58D4-524C1E122D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3802" y="8998139"/>
            <a:ext cx="7345230" cy="3788418"/>
          </a:xfrm>
          <a:prstGeom prst="rect">
            <a:avLst/>
          </a:prstGeom>
        </p:spPr>
      </p:pic>
      <p:sp>
        <p:nvSpPr>
          <p:cNvPr id="1038" name="TextBox 1037">
            <a:extLst>
              <a:ext uri="{FF2B5EF4-FFF2-40B4-BE49-F238E27FC236}">
                <a16:creationId xmlns:a16="http://schemas.microsoft.com/office/drawing/2014/main" id="{1A77F44C-FF91-89FC-C813-1D80D7873C0F}"/>
              </a:ext>
            </a:extLst>
          </p:cNvPr>
          <p:cNvSpPr txBox="1"/>
          <p:nvPr/>
        </p:nvSpPr>
        <p:spPr>
          <a:xfrm>
            <a:off x="35769255" y="12966425"/>
            <a:ext cx="578748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Verify correct shortest path calculation for serial and parallel implementation with changing ranks/threads</a:t>
            </a:r>
          </a:p>
        </p:txBody>
      </p:sp>
      <p:sp>
        <p:nvSpPr>
          <p:cNvPr id="1040" name="Left Brace 1039">
            <a:extLst>
              <a:ext uri="{FF2B5EF4-FFF2-40B4-BE49-F238E27FC236}">
                <a16:creationId xmlns:a16="http://schemas.microsoft.com/office/drawing/2014/main" id="{2F67112E-611F-AF8C-9271-7F6295F07DED}"/>
              </a:ext>
            </a:extLst>
          </p:cNvPr>
          <p:cNvSpPr/>
          <p:nvPr/>
        </p:nvSpPr>
        <p:spPr>
          <a:xfrm>
            <a:off x="34050664" y="8717249"/>
            <a:ext cx="931192" cy="6371779"/>
          </a:xfrm>
          <a:prstGeom prst="leftBrace">
            <a:avLst>
              <a:gd name="adj1" fmla="val 41065"/>
              <a:gd name="adj2" fmla="val 49503"/>
            </a:avLst>
          </a:prstGeom>
          <a:ln>
            <a:solidFill>
              <a:srgbClr val="19453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6" name="Picture 1045">
            <a:extLst>
              <a:ext uri="{FF2B5EF4-FFF2-40B4-BE49-F238E27FC236}">
                <a16:creationId xmlns:a16="http://schemas.microsoft.com/office/drawing/2014/main" id="{E2EE0BD3-7447-A092-29D2-C22C3AB8352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005577" y="19252805"/>
            <a:ext cx="7763021" cy="3931920"/>
          </a:xfrm>
          <a:prstGeom prst="rect">
            <a:avLst/>
          </a:prstGeom>
        </p:spPr>
      </p:pic>
      <p:pic>
        <p:nvPicPr>
          <p:cNvPr id="1049" name="Picture 1048">
            <a:extLst>
              <a:ext uri="{FF2B5EF4-FFF2-40B4-BE49-F238E27FC236}">
                <a16:creationId xmlns:a16="http://schemas.microsoft.com/office/drawing/2014/main" id="{FA60DB4D-183B-49C3-21A5-D7D15EBC7CC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005577" y="23320914"/>
            <a:ext cx="7763021" cy="3931920"/>
          </a:xfrm>
          <a:prstGeom prst="rect">
            <a:avLst/>
          </a:prstGeom>
        </p:spPr>
      </p:pic>
      <p:pic>
        <p:nvPicPr>
          <p:cNvPr id="1052" name="Picture 1051">
            <a:extLst>
              <a:ext uri="{FF2B5EF4-FFF2-40B4-BE49-F238E27FC236}">
                <a16:creationId xmlns:a16="http://schemas.microsoft.com/office/drawing/2014/main" id="{069B4483-16ED-7F56-0DC5-52016576F31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078873" y="27703805"/>
            <a:ext cx="7377709" cy="3931920"/>
          </a:xfrm>
          <a:prstGeom prst="rect">
            <a:avLst/>
          </a:prstGeom>
        </p:spPr>
      </p:pic>
      <p:pic>
        <p:nvPicPr>
          <p:cNvPr id="1054" name="Picture 1053">
            <a:extLst>
              <a:ext uri="{FF2B5EF4-FFF2-40B4-BE49-F238E27FC236}">
                <a16:creationId xmlns:a16="http://schemas.microsoft.com/office/drawing/2014/main" id="{7F1EDC5C-91D4-9C39-2E68-BE071CC15999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b="2327"/>
          <a:stretch/>
        </p:blipFill>
        <p:spPr>
          <a:xfrm>
            <a:off x="14441973" y="19467852"/>
            <a:ext cx="8696260" cy="4642559"/>
          </a:xfrm>
          <a:prstGeom prst="rect">
            <a:avLst/>
          </a:prstGeom>
        </p:spPr>
      </p:pic>
      <p:pic>
        <p:nvPicPr>
          <p:cNvPr id="1056" name="Picture 1055">
            <a:extLst>
              <a:ext uri="{FF2B5EF4-FFF2-40B4-BE49-F238E27FC236}">
                <a16:creationId xmlns:a16="http://schemas.microsoft.com/office/drawing/2014/main" id="{59045744-27D3-6C83-2530-B304EE9A08F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5735529" y="19207985"/>
            <a:ext cx="7869014" cy="3931920"/>
          </a:xfrm>
          <a:prstGeom prst="rect">
            <a:avLst/>
          </a:prstGeom>
        </p:spPr>
      </p:pic>
      <p:pic>
        <p:nvPicPr>
          <p:cNvPr id="1063" name="Picture 1062">
            <a:extLst>
              <a:ext uri="{FF2B5EF4-FFF2-40B4-BE49-F238E27FC236}">
                <a16:creationId xmlns:a16="http://schemas.microsoft.com/office/drawing/2014/main" id="{F7B767BB-8E0B-1C39-5A78-CA2372EE930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926456" y="23343428"/>
            <a:ext cx="7487159" cy="3931920"/>
          </a:xfrm>
          <a:prstGeom prst="rect">
            <a:avLst/>
          </a:prstGeom>
        </p:spPr>
      </p:pic>
      <p:pic>
        <p:nvPicPr>
          <p:cNvPr id="1066" name="Picture 1065">
            <a:extLst>
              <a:ext uri="{FF2B5EF4-FFF2-40B4-BE49-F238E27FC236}">
                <a16:creationId xmlns:a16="http://schemas.microsoft.com/office/drawing/2014/main" id="{51DA695E-214E-9411-C33B-E11E7D456E6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6022518" y="27637367"/>
            <a:ext cx="7180470" cy="39319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67" name="TextBox 1066">
                <a:extLst>
                  <a:ext uri="{FF2B5EF4-FFF2-40B4-BE49-F238E27FC236}">
                    <a16:creationId xmlns:a16="http://schemas.microsoft.com/office/drawing/2014/main" id="{0407BCA1-A47E-4D44-C0B6-A55B948CCE39}"/>
                  </a:ext>
                </a:extLst>
              </p:cNvPr>
              <p:cNvSpPr txBox="1"/>
              <p:nvPr/>
            </p:nvSpPr>
            <p:spPr>
              <a:xfrm>
                <a:off x="12529635" y="24402569"/>
                <a:ext cx="12520936" cy="7478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Serial: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Time complexity of algorithm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where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3200" dirty="0"/>
                  <a:t> is the number of nodes. Performance is as expected.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MPI: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Discretized domain where each thread has a balanced workload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For larger node graphs, exponential decrease in run time as number of threads increase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OpenMP: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For graph size = 10, linear relationship between run time and number of threads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Graph sizes = 100 and graph sizes = 1000, exponential decrease in run time as number of threads increases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Outliers due to jitter when “fighting” for resources in HPCC</a:t>
                </a:r>
              </a:p>
            </p:txBody>
          </p:sp>
        </mc:Choice>
        <mc:Fallback>
          <p:sp>
            <p:nvSpPr>
              <p:cNvPr id="1067" name="TextBox 1066">
                <a:extLst>
                  <a:ext uri="{FF2B5EF4-FFF2-40B4-BE49-F238E27FC236}">
                    <a16:creationId xmlns:a16="http://schemas.microsoft.com/office/drawing/2014/main" id="{0407BCA1-A47E-4D44-C0B6-A55B948CC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9635" y="24402569"/>
                <a:ext cx="12520936" cy="7478970"/>
              </a:xfrm>
              <a:prstGeom prst="rect">
                <a:avLst/>
              </a:prstGeom>
              <a:blipFill>
                <a:blip r:embed="rId17"/>
                <a:stretch>
                  <a:fillRect l="-1217" t="-978" r="-828" b="-1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649</TotalTime>
  <Words>424</Words>
  <Application>Microsoft Office PowerPoint</Application>
  <PresentationFormat>Custom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Jared Reiling</cp:lastModifiedBy>
  <cp:revision>13</cp:revision>
  <dcterms:created xsi:type="dcterms:W3CDTF">2024-03-01T18:09:38Z</dcterms:created>
  <dcterms:modified xsi:type="dcterms:W3CDTF">2024-04-21T19:13:53Z</dcterms:modified>
</cp:coreProperties>
</file>