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706F70"/>
    <a:srgbClr val="A7B3B1"/>
    <a:srgbClr val="F8F8F8"/>
    <a:srgbClr val="FCFCFC"/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20 Images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'V1'!$W$2:$W$33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C8-40B7-83FF-7A6E67F1E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481.029</c:v>
                      </c:pt>
                      <c:pt idx="1">
                        <c:v>251.374</c:v>
                      </c:pt>
                      <c:pt idx="2">
                        <c:v>177.31299999999999</c:v>
                      </c:pt>
                      <c:pt idx="3">
                        <c:v>132.61099999999999</c:v>
                      </c:pt>
                      <c:pt idx="4">
                        <c:v>115.169</c:v>
                      </c:pt>
                      <c:pt idx="5">
                        <c:v>94.159000000000006</c:v>
                      </c:pt>
                      <c:pt idx="6">
                        <c:v>87.331000000000003</c:v>
                      </c:pt>
                      <c:pt idx="7">
                        <c:v>91.438999999999993</c:v>
                      </c:pt>
                      <c:pt idx="8">
                        <c:v>87.236000000000004</c:v>
                      </c:pt>
                      <c:pt idx="9">
                        <c:v>85.173000000000002</c:v>
                      </c:pt>
                      <c:pt idx="10">
                        <c:v>84.352999999999994</c:v>
                      </c:pt>
                      <c:pt idx="11">
                        <c:v>81.790999999999997</c:v>
                      </c:pt>
                      <c:pt idx="12">
                        <c:v>74.528999999999996</c:v>
                      </c:pt>
                      <c:pt idx="13">
                        <c:v>72.799000000000007</c:v>
                      </c:pt>
                      <c:pt idx="14">
                        <c:v>72.471000000000004</c:v>
                      </c:pt>
                      <c:pt idx="15">
                        <c:v>67.331999999999994</c:v>
                      </c:pt>
                      <c:pt idx="16">
                        <c:v>66.188999999999993</c:v>
                      </c:pt>
                      <c:pt idx="17">
                        <c:v>61.680999999999997</c:v>
                      </c:pt>
                      <c:pt idx="18">
                        <c:v>57.822000000000003</c:v>
                      </c:pt>
                      <c:pt idx="19">
                        <c:v>55.348999999999997</c:v>
                      </c:pt>
                      <c:pt idx="20">
                        <c:v>52.716000000000001</c:v>
                      </c:pt>
                      <c:pt idx="21">
                        <c:v>48.875</c:v>
                      </c:pt>
                      <c:pt idx="22">
                        <c:v>49.642000000000003</c:v>
                      </c:pt>
                      <c:pt idx="23">
                        <c:v>46.408999999999999</c:v>
                      </c:pt>
                      <c:pt idx="24">
                        <c:v>45.536000000000001</c:v>
                      </c:pt>
                      <c:pt idx="25">
                        <c:v>46.183999999999997</c:v>
                      </c:pt>
                      <c:pt idx="26">
                        <c:v>44.27</c:v>
                      </c:pt>
                      <c:pt idx="27">
                        <c:v>43.502000000000002</c:v>
                      </c:pt>
                      <c:pt idx="28">
                        <c:v>42.625999999999998</c:v>
                      </c:pt>
                      <c:pt idx="29">
                        <c:v>44.058</c:v>
                      </c:pt>
                      <c:pt idx="30">
                        <c:v>44.701999999999998</c:v>
                      </c:pt>
                      <c:pt idx="31">
                        <c:v>44.45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4C8-40B7-83FF-7A6E67F1EAA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2400.9969999999998</c:v>
                      </c:pt>
                      <c:pt idx="1">
                        <c:v>1235.075</c:v>
                      </c:pt>
                      <c:pt idx="2">
                        <c:v>887.072</c:v>
                      </c:pt>
                      <c:pt idx="3">
                        <c:v>675.36</c:v>
                      </c:pt>
                      <c:pt idx="4">
                        <c:v>568.47500000000002</c:v>
                      </c:pt>
                      <c:pt idx="5">
                        <c:v>501.62799999999999</c:v>
                      </c:pt>
                      <c:pt idx="6">
                        <c:v>450.89299999999997</c:v>
                      </c:pt>
                      <c:pt idx="7">
                        <c:v>428.62</c:v>
                      </c:pt>
                      <c:pt idx="8">
                        <c:v>433.94099999999997</c:v>
                      </c:pt>
                      <c:pt idx="9">
                        <c:v>387.43900000000002</c:v>
                      </c:pt>
                      <c:pt idx="10">
                        <c:v>370.06099999999998</c:v>
                      </c:pt>
                      <c:pt idx="11">
                        <c:v>369.36500000000001</c:v>
                      </c:pt>
                      <c:pt idx="12">
                        <c:v>332.99200000000002</c:v>
                      </c:pt>
                      <c:pt idx="13">
                        <c:v>320.755</c:v>
                      </c:pt>
                      <c:pt idx="14">
                        <c:v>315.39800000000002</c:v>
                      </c:pt>
                      <c:pt idx="15">
                        <c:v>292.928</c:v>
                      </c:pt>
                      <c:pt idx="16">
                        <c:v>276.92200000000003</c:v>
                      </c:pt>
                      <c:pt idx="17">
                        <c:v>273.625</c:v>
                      </c:pt>
                      <c:pt idx="18">
                        <c:v>264.54399999999998</c:v>
                      </c:pt>
                      <c:pt idx="19">
                        <c:v>252.178</c:v>
                      </c:pt>
                      <c:pt idx="20">
                        <c:v>248.59200000000001</c:v>
                      </c:pt>
                      <c:pt idx="21">
                        <c:v>239.596</c:v>
                      </c:pt>
                      <c:pt idx="22">
                        <c:v>253.18600000000001</c:v>
                      </c:pt>
                      <c:pt idx="23">
                        <c:v>253.51400000000001</c:v>
                      </c:pt>
                      <c:pt idx="24">
                        <c:v>238.72</c:v>
                      </c:pt>
                      <c:pt idx="25">
                        <c:v>244.40600000000001</c:v>
                      </c:pt>
                      <c:pt idx="26">
                        <c:v>241.51400000000001</c:v>
                      </c:pt>
                      <c:pt idx="27">
                        <c:v>234.72900000000001</c:v>
                      </c:pt>
                      <c:pt idx="28">
                        <c:v>239.18</c:v>
                      </c:pt>
                      <c:pt idx="29">
                        <c:v>231.58099999999999</c:v>
                      </c:pt>
                      <c:pt idx="30">
                        <c:v>223.571</c:v>
                      </c:pt>
                      <c:pt idx="31">
                        <c:v>225.47399999999999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C8-40B7-83FF-7A6E67F1EAA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'V1'!$K$2:$K$33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'V1'!$M$2:$M$33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4890.741</c:v>
                      </c:pt>
                      <c:pt idx="1">
                        <c:v>2525.9259999999999</c:v>
                      </c:pt>
                      <c:pt idx="2">
                        <c:v>1785.992</c:v>
                      </c:pt>
                      <c:pt idx="3">
                        <c:v>1364.183</c:v>
                      </c:pt>
                      <c:pt idx="4">
                        <c:v>1172.521</c:v>
                      </c:pt>
                      <c:pt idx="5">
                        <c:v>1023.324</c:v>
                      </c:pt>
                      <c:pt idx="6">
                        <c:v>905.34199999999998</c:v>
                      </c:pt>
                      <c:pt idx="7">
                        <c:v>858.32399999999996</c:v>
                      </c:pt>
                      <c:pt idx="8">
                        <c:v>816.255</c:v>
                      </c:pt>
                      <c:pt idx="9">
                        <c:v>785.73800000000006</c:v>
                      </c:pt>
                      <c:pt idx="10">
                        <c:v>724.85500000000002</c:v>
                      </c:pt>
                      <c:pt idx="11">
                        <c:v>678.69600000000003</c:v>
                      </c:pt>
                      <c:pt idx="12">
                        <c:v>656.09699999999998</c:v>
                      </c:pt>
                      <c:pt idx="13">
                        <c:v>620.53599999999994</c:v>
                      </c:pt>
                      <c:pt idx="14">
                        <c:v>588.048</c:v>
                      </c:pt>
                      <c:pt idx="15">
                        <c:v>572.08000000000004</c:v>
                      </c:pt>
                      <c:pt idx="16">
                        <c:v>543.09400000000005</c:v>
                      </c:pt>
                      <c:pt idx="17">
                        <c:v>548.78300000000002</c:v>
                      </c:pt>
                      <c:pt idx="18">
                        <c:v>517.50400000000002</c:v>
                      </c:pt>
                      <c:pt idx="19">
                        <c:v>511.49200000000002</c:v>
                      </c:pt>
                      <c:pt idx="20">
                        <c:v>508.69900000000001</c:v>
                      </c:pt>
                      <c:pt idx="21">
                        <c:v>504.041</c:v>
                      </c:pt>
                      <c:pt idx="22">
                        <c:v>503.19099999999997</c:v>
                      </c:pt>
                      <c:pt idx="23">
                        <c:v>481.17399999999998</c:v>
                      </c:pt>
                      <c:pt idx="24">
                        <c:v>497.12</c:v>
                      </c:pt>
                      <c:pt idx="25">
                        <c:v>488.92399999999998</c:v>
                      </c:pt>
                      <c:pt idx="26">
                        <c:v>476.786</c:v>
                      </c:pt>
                      <c:pt idx="27">
                        <c:v>481.76400000000001</c:v>
                      </c:pt>
                      <c:pt idx="28">
                        <c:v>471.88299999999998</c:v>
                      </c:pt>
                      <c:pt idx="29">
                        <c:v>465.82499999999999</c:v>
                      </c:pt>
                      <c:pt idx="30">
                        <c:v>451.35199999999998</c:v>
                      </c:pt>
                      <c:pt idx="31">
                        <c:v>444.6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C8-40B7-83FF-7A6E67F1EAA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'V1'!$R$2:$R$33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7348.8959999999997</c:v>
                      </c:pt>
                      <c:pt idx="1">
                        <c:v>3868.3049999999998</c:v>
                      </c:pt>
                      <c:pt idx="2">
                        <c:v>2686.569</c:v>
                      </c:pt>
                      <c:pt idx="3">
                        <c:v>2117.8020000000001</c:v>
                      </c:pt>
                      <c:pt idx="4">
                        <c:v>1780.836</c:v>
                      </c:pt>
                      <c:pt idx="5">
                        <c:v>1556.3910000000001</c:v>
                      </c:pt>
                      <c:pt idx="6">
                        <c:v>1373.6590000000001</c:v>
                      </c:pt>
                      <c:pt idx="7">
                        <c:v>1272.212</c:v>
                      </c:pt>
                      <c:pt idx="8">
                        <c:v>1283.547</c:v>
                      </c:pt>
                      <c:pt idx="9">
                        <c:v>1157.037</c:v>
                      </c:pt>
                      <c:pt idx="10">
                        <c:v>1100.1659999999999</c:v>
                      </c:pt>
                      <c:pt idx="11">
                        <c:v>1051.5909999999999</c:v>
                      </c:pt>
                      <c:pt idx="12">
                        <c:v>980.46100000000001</c:v>
                      </c:pt>
                      <c:pt idx="13">
                        <c:v>926.971</c:v>
                      </c:pt>
                      <c:pt idx="14">
                        <c:v>900.13900000000001</c:v>
                      </c:pt>
                      <c:pt idx="15">
                        <c:v>851.09799999999996</c:v>
                      </c:pt>
                      <c:pt idx="16">
                        <c:v>834.01099999999997</c:v>
                      </c:pt>
                      <c:pt idx="17">
                        <c:v>801.654</c:v>
                      </c:pt>
                      <c:pt idx="18">
                        <c:v>811.61199999999997</c:v>
                      </c:pt>
                      <c:pt idx="19">
                        <c:v>743.61500000000001</c:v>
                      </c:pt>
                      <c:pt idx="20">
                        <c:v>717.45</c:v>
                      </c:pt>
                      <c:pt idx="21">
                        <c:v>700.55</c:v>
                      </c:pt>
                      <c:pt idx="22">
                        <c:v>738.78800000000001</c:v>
                      </c:pt>
                      <c:pt idx="23">
                        <c:v>683.24900000000002</c:v>
                      </c:pt>
                      <c:pt idx="24">
                        <c:v>681.01400000000001</c:v>
                      </c:pt>
                      <c:pt idx="25">
                        <c:v>686.57</c:v>
                      </c:pt>
                      <c:pt idx="26">
                        <c:v>686.52800000000002</c:v>
                      </c:pt>
                      <c:pt idx="27">
                        <c:v>680.75800000000004</c:v>
                      </c:pt>
                      <c:pt idx="28">
                        <c:v>671.351</c:v>
                      </c:pt>
                      <c:pt idx="29">
                        <c:v>666.47299999999996</c:v>
                      </c:pt>
                      <c:pt idx="30">
                        <c:v>665.87800000000004</c:v>
                      </c:pt>
                      <c:pt idx="31">
                        <c:v>663.79700000000003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4C8-40B7-83FF-7A6E67F1EAA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Throughput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'V1'!$X$2:$X$41</c:f>
              <c:numCache>
                <c:formatCode>General</c:formatCode>
                <c:ptCount val="40"/>
                <c:pt idx="0">
                  <c:v>1.9604496918712209</c:v>
                </c:pt>
                <c:pt idx="1">
                  <c:v>3.8255737308563509</c:v>
                </c:pt>
                <c:pt idx="2">
                  <c:v>5.5402644257405118</c:v>
                </c:pt>
                <c:pt idx="3">
                  <c:v>7.1258467287375415</c:v>
                </c:pt>
                <c:pt idx="4">
                  <c:v>8.5489813888675155</c:v>
                </c:pt>
                <c:pt idx="5">
                  <c:v>9.7640564577272482</c:v>
                </c:pt>
                <c:pt idx="6">
                  <c:v>10.816669352806223</c:v>
                </c:pt>
                <c:pt idx="7">
                  <c:v>11.81254669647366</c:v>
                </c:pt>
                <c:pt idx="8">
                  <c:v>12.311465298288338</c:v>
                </c:pt>
                <c:pt idx="9">
                  <c:v>12.814311022549983</c:v>
                </c:pt>
                <c:pt idx="10">
                  <c:v>13.381811174615239</c:v>
                </c:pt>
                <c:pt idx="11">
                  <c:v>14.618921269799502</c:v>
                </c:pt>
                <c:pt idx="12">
                  <c:v>15.295162216666679</c:v>
                </c:pt>
                <c:pt idx="13">
                  <c:v>15.796540557617883</c:v>
                </c:pt>
                <c:pt idx="14">
                  <c:v>16.644737225372239</c:v>
                </c:pt>
                <c:pt idx="15">
                  <c:v>17.612951860279974</c:v>
                </c:pt>
                <c:pt idx="16">
                  <c:v>18.141807250554688</c:v>
                </c:pt>
                <c:pt idx="17">
                  <c:v>18.870363433764552</c:v>
                </c:pt>
                <c:pt idx="18">
                  <c:v>19.198611556412242</c:v>
                </c:pt>
                <c:pt idx="19">
                  <c:v>19.557511306686223</c:v>
                </c:pt>
                <c:pt idx="20">
                  <c:v>20.169382474016793</c:v>
                </c:pt>
                <c:pt idx="21">
                  <c:v>20.64724999277346</c:v>
                </c:pt>
                <c:pt idx="22">
                  <c:v>20.819822136259489</c:v>
                </c:pt>
                <c:pt idx="23">
                  <c:v>20.327537613567412</c:v>
                </c:pt>
                <c:pt idx="24">
                  <c:v>20.560753428248624</c:v>
                </c:pt>
                <c:pt idx="25">
                  <c:v>20.336921783181975</c:v>
                </c:pt>
                <c:pt idx="26">
                  <c:v>20.659022828220223</c:v>
                </c:pt>
                <c:pt idx="27">
                  <c:v>20.656611716636732</c:v>
                </c:pt>
                <c:pt idx="28">
                  <c:v>21.879372455839224</c:v>
                </c:pt>
                <c:pt idx="29">
                  <c:v>22.454299886156701</c:v>
                </c:pt>
                <c:pt idx="30">
                  <c:v>22.281118645842735</c:v>
                </c:pt>
                <c:pt idx="31">
                  <c:v>22.416197047338525</c:v>
                </c:pt>
                <c:pt idx="32">
                  <c:v>22.975829427442331</c:v>
                </c:pt>
                <c:pt idx="33">
                  <c:v>22.349664978521972</c:v>
                </c:pt>
                <c:pt idx="34">
                  <c:v>22.41001817452474</c:v>
                </c:pt>
                <c:pt idx="35">
                  <c:v>20.544152979980751</c:v>
                </c:pt>
                <c:pt idx="36">
                  <c:v>21.253691500542498</c:v>
                </c:pt>
                <c:pt idx="37">
                  <c:v>21.298846241499099</c:v>
                </c:pt>
                <c:pt idx="38">
                  <c:v>22.300223448238953</c:v>
                </c:pt>
                <c:pt idx="39">
                  <c:v>22.197952460865007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63-43D7-B14C-CDCF4939601B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'V2'!$X$2:$X$41</c:f>
              <c:numCache>
                <c:formatCode>General</c:formatCode>
                <c:ptCount val="40"/>
                <c:pt idx="0">
                  <c:v>2.5498843436208842</c:v>
                </c:pt>
                <c:pt idx="1">
                  <c:v>4.9228357798596454</c:v>
                </c:pt>
                <c:pt idx="2">
                  <c:v>6.992046197847638</c:v>
                </c:pt>
                <c:pt idx="3">
                  <c:v>9.0221805798465233</c:v>
                </c:pt>
                <c:pt idx="4">
                  <c:v>10.781427051247357</c:v>
                </c:pt>
                <c:pt idx="5">
                  <c:v>11.987748521011527</c:v>
                </c:pt>
                <c:pt idx="6">
                  <c:v>13.574120125533462</c:v>
                </c:pt>
                <c:pt idx="7">
                  <c:v>14.703482225695511</c:v>
                </c:pt>
                <c:pt idx="8">
                  <c:v>15.360416820270835</c:v>
                </c:pt>
                <c:pt idx="9">
                  <c:v>16.268005631983552</c:v>
                </c:pt>
                <c:pt idx="10">
                  <c:v>17.097465813617106</c:v>
                </c:pt>
                <c:pt idx="11">
                  <c:v>18.315940821195209</c:v>
                </c:pt>
                <c:pt idx="12">
                  <c:v>19.248166612130195</c:v>
                </c:pt>
                <c:pt idx="13">
                  <c:v>20.012788171641681</c:v>
                </c:pt>
                <c:pt idx="14">
                  <c:v>21.07299474650241</c:v>
                </c:pt>
                <c:pt idx="15">
                  <c:v>22.082294085367941</c:v>
                </c:pt>
                <c:pt idx="16">
                  <c:v>23.168313161455341</c:v>
                </c:pt>
                <c:pt idx="17">
                  <c:v>24.361277749017937</c:v>
                </c:pt>
                <c:pt idx="18">
                  <c:v>24.394974147426147</c:v>
                </c:pt>
                <c:pt idx="19">
                  <c:v>25.397180151087824</c:v>
                </c:pt>
                <c:pt idx="20">
                  <c:v>26.375168306542758</c:v>
                </c:pt>
                <c:pt idx="21">
                  <c:v>26.150251500043801</c:v>
                </c:pt>
                <c:pt idx="22">
                  <c:v>27.0915708640992</c:v>
                </c:pt>
                <c:pt idx="23">
                  <c:v>27.635722487601925</c:v>
                </c:pt>
                <c:pt idx="24">
                  <c:v>28.02926255010231</c:v>
                </c:pt>
                <c:pt idx="25">
                  <c:v>28.833192771518572</c:v>
                </c:pt>
                <c:pt idx="26">
                  <c:v>28.950305353345712</c:v>
                </c:pt>
                <c:pt idx="27">
                  <c:v>27.92543350744841</c:v>
                </c:pt>
                <c:pt idx="28">
                  <c:v>29.167274318214961</c:v>
                </c:pt>
                <c:pt idx="29">
                  <c:v>28.82446620691643</c:v>
                </c:pt>
                <c:pt idx="30">
                  <c:v>29.365557138032798</c:v>
                </c:pt>
                <c:pt idx="31">
                  <c:v>28.947372229917399</c:v>
                </c:pt>
                <c:pt idx="32">
                  <c:v>28.431707039690661</c:v>
                </c:pt>
                <c:pt idx="33">
                  <c:v>28.484672397782756</c:v>
                </c:pt>
                <c:pt idx="34">
                  <c:v>27.695460713988979</c:v>
                </c:pt>
                <c:pt idx="35">
                  <c:v>28.237699305211407</c:v>
                </c:pt>
                <c:pt idx="36">
                  <c:v>28.872611152334784</c:v>
                </c:pt>
                <c:pt idx="37">
                  <c:v>27.806085918024877</c:v>
                </c:pt>
                <c:pt idx="38">
                  <c:v>27.570577231390207</c:v>
                </c:pt>
                <c:pt idx="39">
                  <c:v>28.38417411987772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63-43D7-B14C-CDCF4939601B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'V3'!$X$2:$X$41</c:f>
              <c:numCache>
                <c:formatCode>General</c:formatCode>
                <c:ptCount val="40"/>
                <c:pt idx="0">
                  <c:v>2.6436335685946908</c:v>
                </c:pt>
                <c:pt idx="1">
                  <c:v>5.0764474918922788</c:v>
                </c:pt>
                <c:pt idx="2">
                  <c:v>7.241300030594493</c:v>
                </c:pt>
                <c:pt idx="3">
                  <c:v>9.359540671182021</c:v>
                </c:pt>
                <c:pt idx="4">
                  <c:v>11.255538428377914</c:v>
                </c:pt>
                <c:pt idx="5">
                  <c:v>12.792230510876914</c:v>
                </c:pt>
                <c:pt idx="6">
                  <c:v>13.9100727705457</c:v>
                </c:pt>
                <c:pt idx="7">
                  <c:v>15.322641194307945</c:v>
                </c:pt>
                <c:pt idx="8">
                  <c:v>15.629322484499619</c:v>
                </c:pt>
                <c:pt idx="9">
                  <c:v>17.088613002725637</c:v>
                </c:pt>
                <c:pt idx="10">
                  <c:v>17.626503210226897</c:v>
                </c:pt>
                <c:pt idx="11">
                  <c:v>18.671991918761897</c:v>
                </c:pt>
                <c:pt idx="12">
                  <c:v>20.266463461593027</c:v>
                </c:pt>
                <c:pt idx="13">
                  <c:v>21.109850383935406</c:v>
                </c:pt>
                <c:pt idx="14">
                  <c:v>21.820554307541073</c:v>
                </c:pt>
                <c:pt idx="15">
                  <c:v>23.176421236091251</c:v>
                </c:pt>
                <c:pt idx="16">
                  <c:v>24.332439521721568</c:v>
                </c:pt>
                <c:pt idx="17">
                  <c:v>25.156093560543173</c:v>
                </c:pt>
                <c:pt idx="18">
                  <c:v>26.054252770544103</c:v>
                </c:pt>
                <c:pt idx="19">
                  <c:v>27.346837201543455</c:v>
                </c:pt>
                <c:pt idx="20">
                  <c:v>27.726060972380687</c:v>
                </c:pt>
                <c:pt idx="21">
                  <c:v>28.621598144175575</c:v>
                </c:pt>
                <c:pt idx="22">
                  <c:v>29.675263590528843</c:v>
                </c:pt>
                <c:pt idx="23">
                  <c:v>29.651373970541361</c:v>
                </c:pt>
                <c:pt idx="24">
                  <c:v>30.513108431382122</c:v>
                </c:pt>
                <c:pt idx="25">
                  <c:v>30.209609374645979</c:v>
                </c:pt>
                <c:pt idx="26">
                  <c:v>31.413645459314615</c:v>
                </c:pt>
                <c:pt idx="27">
                  <c:v>30.933033076692269</c:v>
                </c:pt>
                <c:pt idx="28">
                  <c:v>30.304178188567747</c:v>
                </c:pt>
                <c:pt idx="29">
                  <c:v>31.113005547448889</c:v>
                </c:pt>
                <c:pt idx="30">
                  <c:v>32.31962819499725</c:v>
                </c:pt>
                <c:pt idx="31">
                  <c:v>31.453415133181622</c:v>
                </c:pt>
                <c:pt idx="32">
                  <c:v>30.501242163087092</c:v>
                </c:pt>
                <c:pt idx="33">
                  <c:v>31.845054701842713</c:v>
                </c:pt>
                <c:pt idx="34">
                  <c:v>31.123754271735272</c:v>
                </c:pt>
                <c:pt idx="35">
                  <c:v>30.931119490007703</c:v>
                </c:pt>
                <c:pt idx="36">
                  <c:v>29.079277379957109</c:v>
                </c:pt>
                <c:pt idx="37">
                  <c:v>30.894806274117261</c:v>
                </c:pt>
                <c:pt idx="38">
                  <c:v>30.860387606468336</c:v>
                </c:pt>
                <c:pt idx="39">
                  <c:v>30.243276919540786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63-43D7-B14C-CDCF4939601B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'V4'!$N$2:$N$41</c:f>
              <c:numCache>
                <c:formatCode>General</c:formatCode>
                <c:ptCount val="40"/>
                <c:pt idx="0">
                  <c:v>2.7850610993666631</c:v>
                </c:pt>
                <c:pt idx="1">
                  <c:v>5.391701739686483</c:v>
                </c:pt>
                <c:pt idx="2">
                  <c:v>7.5013071027626559</c:v>
                </c:pt>
                <c:pt idx="3">
                  <c:v>9.3844944690135712</c:v>
                </c:pt>
                <c:pt idx="4">
                  <c:v>11.708978034542657</c:v>
                </c:pt>
                <c:pt idx="5">
                  <c:v>13.898048088636193</c:v>
                </c:pt>
                <c:pt idx="6">
                  <c:v>15.833595247388052</c:v>
                </c:pt>
                <c:pt idx="7">
                  <c:v>17.424016044033976</c:v>
                </c:pt>
                <c:pt idx="8">
                  <c:v>18.189507382666307</c:v>
                </c:pt>
                <c:pt idx="9">
                  <c:v>18.844493356373867</c:v>
                </c:pt>
                <c:pt idx="10">
                  <c:v>19.284915339221662</c:v>
                </c:pt>
                <c:pt idx="11">
                  <c:v>20.871532586202036</c:v>
                </c:pt>
                <c:pt idx="12">
                  <c:v>22.960899883588237</c:v>
                </c:pt>
                <c:pt idx="13">
                  <c:v>23.526035086728729</c:v>
                </c:pt>
                <c:pt idx="14">
                  <c:v>23.7810431792401</c:v>
                </c:pt>
                <c:pt idx="15">
                  <c:v>26.128182249296824</c:v>
                </c:pt>
                <c:pt idx="16">
                  <c:v>27.584989352194107</c:v>
                </c:pt>
                <c:pt idx="17">
                  <c:v>28.157116711248769</c:v>
                </c:pt>
                <c:pt idx="18">
                  <c:v>29.395553922469226</c:v>
                </c:pt>
                <c:pt idx="19">
                  <c:v>30.243917192154729</c:v>
                </c:pt>
                <c:pt idx="20">
                  <c:v>30.940498327666063</c:v>
                </c:pt>
                <c:pt idx="21">
                  <c:v>31.55290791599354</c:v>
                </c:pt>
                <c:pt idx="22">
                  <c:v>31.219950797357544</c:v>
                </c:pt>
                <c:pt idx="23">
                  <c:v>31.974522700312388</c:v>
                </c:pt>
                <c:pt idx="24">
                  <c:v>32.357380799453807</c:v>
                </c:pt>
                <c:pt idx="25">
                  <c:v>32.371259500964662</c:v>
                </c:pt>
                <c:pt idx="26">
                  <c:v>32.818143182276891</c:v>
                </c:pt>
                <c:pt idx="27">
                  <c:v>34.109029512837786</c:v>
                </c:pt>
                <c:pt idx="28">
                  <c:v>34.507330219621906</c:v>
                </c:pt>
                <c:pt idx="29">
                  <c:v>35.163907765069936</c:v>
                </c:pt>
                <c:pt idx="30">
                  <c:v>35.846148331361789</c:v>
                </c:pt>
                <c:pt idx="31">
                  <c:v>36.490424000481667</c:v>
                </c:pt>
                <c:pt idx="32">
                  <c:v>35.148705385308901</c:v>
                </c:pt>
                <c:pt idx="33">
                  <c:v>35.671607184261688</c:v>
                </c:pt>
                <c:pt idx="34">
                  <c:v>34.762597530812698</c:v>
                </c:pt>
                <c:pt idx="35">
                  <c:v>34.69565835879127</c:v>
                </c:pt>
                <c:pt idx="36">
                  <c:v>34.642892404372631</c:v>
                </c:pt>
                <c:pt idx="37">
                  <c:v>34.481331806959709</c:v>
                </c:pt>
                <c:pt idx="38">
                  <c:v>34.511915238736172</c:v>
                </c:pt>
                <c:pt idx="39">
                  <c:v>33.820289129651769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63-43D7-B14C-CDCF49396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  <c:max val="3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Throughput [images/s]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1677705171859516"/>
          <c:y val="2.7777856745536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1.9135988606618026</c:v>
                </c:pt>
                <c:pt idx="2">
                  <c:v>2.7128806122506526</c:v>
                </c:pt>
                <c:pt idx="3">
                  <c:v>3.6273687703131716</c:v>
                </c:pt>
                <c:pt idx="4">
                  <c:v>4.1767229028644861</c:v>
                </c:pt>
                <c:pt idx="5">
                  <c:v>5.1086884949925127</c:v>
                </c:pt>
                <c:pt idx="6">
                  <c:v>5.508112812174371</c:v>
                </c:pt>
                <c:pt idx="7">
                  <c:v>5.2606546440796595</c:v>
                </c:pt>
                <c:pt idx="8">
                  <c:v>5.5141111467742672</c:v>
                </c:pt>
                <c:pt idx="9">
                  <c:v>5.6476700362791021</c:v>
                </c:pt>
                <c:pt idx="10">
                  <c:v>5.7025713371190117</c:v>
                </c:pt>
                <c:pt idx="11">
                  <c:v>5.8811971977356921</c:v>
                </c:pt>
                <c:pt idx="12">
                  <c:v>6.4542527069999593</c:v>
                </c:pt>
                <c:pt idx="13">
                  <c:v>6.6076319729666615</c:v>
                </c:pt>
                <c:pt idx="14">
                  <c:v>6.6375377737301822</c:v>
                </c:pt>
                <c:pt idx="15">
                  <c:v>7.1441365175548031</c:v>
                </c:pt>
                <c:pt idx="16">
                  <c:v>7.2675066854008978</c:v>
                </c:pt>
                <c:pt idx="17">
                  <c:v>7.7986576093124302</c:v>
                </c:pt>
                <c:pt idx="18">
                  <c:v>8.3191345854519039</c:v>
                </c:pt>
                <c:pt idx="19">
                  <c:v>8.6908345227556048</c:v>
                </c:pt>
                <c:pt idx="20">
                  <c:v>9.1249146369223766</c:v>
                </c:pt>
                <c:pt idx="21">
                  <c:v>9.8420255754475701</c:v>
                </c:pt>
                <c:pt idx="22">
                  <c:v>9.6899601144192413</c:v>
                </c:pt>
                <c:pt idx="23">
                  <c:v>10.364993858949772</c:v>
                </c:pt>
                <c:pt idx="24">
                  <c:v>10.563707835558679</c:v>
                </c:pt>
                <c:pt idx="25">
                  <c:v>10.415490213060801</c:v>
                </c:pt>
                <c:pt idx="26">
                  <c:v>10.865800768014457</c:v>
                </c:pt>
                <c:pt idx="27">
                  <c:v>11.057629534274286</c:v>
                </c:pt>
                <c:pt idx="28">
                  <c:v>11.28487308215643</c:v>
                </c:pt>
                <c:pt idx="29">
                  <c:v>10.918085251259702</c:v>
                </c:pt>
                <c:pt idx="30">
                  <c:v>10.76079370050557</c:v>
                </c:pt>
                <c:pt idx="31">
                  <c:v>10.821799775028122</c:v>
                </c:pt>
                <c:pt idx="32">
                  <c:v>8.9379029710696969</c:v>
                </c:pt>
                <c:pt idx="33">
                  <c:v>9.0608035562922637</c:v>
                </c:pt>
                <c:pt idx="34">
                  <c:v>8.9836399290316553</c:v>
                </c:pt>
                <c:pt idx="35">
                  <c:v>8.9891799970100159</c:v>
                </c:pt>
                <c:pt idx="36">
                  <c:v>9.1209351713153453</c:v>
                </c:pt>
                <c:pt idx="37">
                  <c:v>9.2267809874554025</c:v>
                </c:pt>
                <c:pt idx="38">
                  <c:v>8.9301043329744179</c:v>
                </c:pt>
                <c:pt idx="39">
                  <c:v>9.1622826231881298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DF5-4BAB-AA6C-DD5D608D873A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'V1'!$K$2:$K$41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1.9362170546563913</c:v>
                </c:pt>
                <c:pt idx="2">
                  <c:v>2.7383890857293873</c:v>
                </c:pt>
                <c:pt idx="3">
                  <c:v>3.5851062504077533</c:v>
                </c:pt>
                <c:pt idx="4">
                  <c:v>4.1711329690470365</c:v>
                </c:pt>
                <c:pt idx="5">
                  <c:v>4.7792693223260665</c:v>
                </c:pt>
                <c:pt idx="6">
                  <c:v>5.4020922480123534</c:v>
                </c:pt>
                <c:pt idx="7">
                  <c:v>5.6980126385840313</c:v>
                </c:pt>
                <c:pt idx="8">
                  <c:v>5.9916827462006355</c:v>
                </c:pt>
                <c:pt idx="9">
                  <c:v>6.2243915910901597</c:v>
                </c:pt>
                <c:pt idx="10">
                  <c:v>6.7471990949914122</c:v>
                </c:pt>
                <c:pt idx="11">
                  <c:v>7.2060849039923616</c:v>
                </c:pt>
                <c:pt idx="12">
                  <c:v>7.4542956300668957</c:v>
                </c:pt>
                <c:pt idx="13">
                  <c:v>7.8814782703984942</c:v>
                </c:pt>
                <c:pt idx="14">
                  <c:v>8.3169078034446162</c:v>
                </c:pt>
                <c:pt idx="15">
                  <c:v>8.5490508320514618</c:v>
                </c:pt>
                <c:pt idx="16">
                  <c:v>9.0053305689254532</c:v>
                </c:pt>
                <c:pt idx="17">
                  <c:v>8.91197613628702</c:v>
                </c:pt>
                <c:pt idx="18">
                  <c:v>9.4506341979965374</c:v>
                </c:pt>
                <c:pt idx="19">
                  <c:v>9.5617155302526733</c:v>
                </c:pt>
                <c:pt idx="20">
                  <c:v>9.6142139064554879</c:v>
                </c:pt>
                <c:pt idx="21">
                  <c:v>9.7030618540952034</c:v>
                </c:pt>
                <c:pt idx="22">
                  <c:v>9.7194524544357908</c:v>
                </c:pt>
                <c:pt idx="23">
                  <c:v>10.164183850332728</c:v>
                </c:pt>
                <c:pt idx="24">
                  <c:v>9.8381497425168973</c:v>
                </c:pt>
                <c:pt idx="25">
                  <c:v>10.003070006790422</c:v>
                </c:pt>
                <c:pt idx="26">
                  <c:v>10.257727785631289</c:v>
                </c:pt>
                <c:pt idx="27">
                  <c:v>10.151736119759882</c:v>
                </c:pt>
                <c:pt idx="28">
                  <c:v>10.364308525630294</c:v>
                </c:pt>
                <c:pt idx="29">
                  <c:v>10.499095153759459</c:v>
                </c:pt>
                <c:pt idx="30">
                  <c:v>10.835757900707209</c:v>
                </c:pt>
                <c:pt idx="31">
                  <c:v>11.00031713900135</c:v>
                </c:pt>
                <c:pt idx="32">
                  <c:v>11.032227721208894</c:v>
                </c:pt>
                <c:pt idx="33">
                  <c:v>10.902547331955674</c:v>
                </c:pt>
                <c:pt idx="34">
                  <c:v>10.914445054430058</c:v>
                </c:pt>
                <c:pt idx="35">
                  <c:v>10.675606769361067</c:v>
                </c:pt>
                <c:pt idx="36">
                  <c:v>10.6632472408395</c:v>
                </c:pt>
                <c:pt idx="37">
                  <c:v>10.403485596865387</c:v>
                </c:pt>
                <c:pt idx="38">
                  <c:v>10.802919659660191</c:v>
                </c:pt>
                <c:pt idx="39">
                  <c:v>10.682415563821586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DF5-4BAB-AA6C-DD5D608D873A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1.95137561893001</c:v>
                </c:pt>
                <c:pt idx="2">
                  <c:v>2.8260171371459215</c:v>
                </c:pt>
                <c:pt idx="3">
                  <c:v>3.634802136613883</c:v>
                </c:pt>
                <c:pt idx="4">
                  <c:v>4.3607246971523344</c:v>
                </c:pt>
                <c:pt idx="5">
                  <c:v>4.9805187545555425</c:v>
                </c:pt>
                <c:pt idx="6">
                  <c:v>5.5174429609983351</c:v>
                </c:pt>
                <c:pt idx="7">
                  <c:v>6.0254270973914945</c:v>
                </c:pt>
                <c:pt idx="8">
                  <c:v>6.2799190151812683</c:v>
                </c:pt>
                <c:pt idx="9">
                  <c:v>6.5364141072750046</c:v>
                </c:pt>
                <c:pt idx="10">
                  <c:v>6.8258885857165223</c:v>
                </c:pt>
                <c:pt idx="11">
                  <c:v>7.456922424694282</c:v>
                </c:pt>
                <c:pt idx="12">
                  <c:v>7.8018641743709676</c:v>
                </c:pt>
                <c:pt idx="13">
                  <c:v>8.0576107732406594</c:v>
                </c:pt>
                <c:pt idx="14">
                  <c:v>8.4902649093153109</c:v>
                </c:pt>
                <c:pt idx="15">
                  <c:v>8.9841386562022247</c:v>
                </c:pt>
                <c:pt idx="16">
                  <c:v>9.2539009421040497</c:v>
                </c:pt>
                <c:pt idx="17">
                  <c:v>9.6255280163568315</c:v>
                </c:pt>
                <c:pt idx="18">
                  <c:v>9.7929631329062286</c:v>
                </c:pt>
                <c:pt idx="19">
                  <c:v>9.9760332477692213</c:v>
                </c:pt>
                <c:pt idx="20">
                  <c:v>10.288140806492928</c:v>
                </c:pt>
                <c:pt idx="21">
                  <c:v>10.531894839426338</c:v>
                </c:pt>
                <c:pt idx="22">
                  <c:v>10.619921655009302</c:v>
                </c:pt>
                <c:pt idx="23">
                  <c:v>10.36881369506864</c:v>
                </c:pt>
                <c:pt idx="24">
                  <c:v>10.487774061992727</c:v>
                </c:pt>
                <c:pt idx="25">
                  <c:v>10.373600438464033</c:v>
                </c:pt>
                <c:pt idx="26">
                  <c:v>10.537900010329512</c:v>
                </c:pt>
                <c:pt idx="27">
                  <c:v>10.536670133534667</c:v>
                </c:pt>
                <c:pt idx="28">
                  <c:v>11.160384551850283</c:v>
                </c:pt>
                <c:pt idx="29">
                  <c:v>11.453647588745007</c:v>
                </c:pt>
                <c:pt idx="30">
                  <c:v>11.365310080757915</c:v>
                </c:pt>
                <c:pt idx="31">
                  <c:v>11.434211824095618</c:v>
                </c:pt>
                <c:pt idx="32">
                  <c:v>11.719673053947247</c:v>
                </c:pt>
                <c:pt idx="33">
                  <c:v>11.400274677382585</c:v>
                </c:pt>
                <c:pt idx="34">
                  <c:v>11.43106006108971</c:v>
                </c:pt>
                <c:pt idx="35">
                  <c:v>10.479306388307091</c:v>
                </c:pt>
                <c:pt idx="36">
                  <c:v>10.841232799121798</c:v>
                </c:pt>
                <c:pt idx="37">
                  <c:v>10.864265647729862</c:v>
                </c:pt>
                <c:pt idx="38">
                  <c:v>11.375055193053035</c:v>
                </c:pt>
                <c:pt idx="39">
                  <c:v>11.322888086802873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F5-4BAB-AA6C-DD5D608D8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ADF5-4BAB-AA6C-DD5D608D873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DF5-4BAB-AA6C-DD5D608D873A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layout>
        <c:manualLayout>
          <c:xMode val="edge"/>
          <c:yMode val="edge"/>
          <c:x val="0.15400461374769167"/>
          <c:y val="2.777793380553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2nd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'V2'!$W$2:$W$33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3-48BD-A2B4-748121D2470E}"/>
            </c:ext>
          </c:extLst>
        </c:ser>
        <c:ser>
          <c:idx val="5"/>
          <c:order val="5"/>
          <c:tx>
            <c:v>Initial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'V2'!$U$45:$U$76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'V2'!$W$45:$W$76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E3-48BD-A2B4-748121D24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'V2'!$A$2:$A$41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'V2'!$C$2:$C$41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412.12400000000002</c:v>
                      </c:pt>
                      <c:pt idx="1">
                        <c:v>207.24</c:v>
                      </c:pt>
                      <c:pt idx="2">
                        <c:v>161.327</c:v>
                      </c:pt>
                      <c:pt idx="3">
                        <c:v>109.723</c:v>
                      </c:pt>
                      <c:pt idx="4">
                        <c:v>97.882999999999996</c:v>
                      </c:pt>
                      <c:pt idx="5">
                        <c:v>82.638000000000005</c:v>
                      </c:pt>
                      <c:pt idx="6">
                        <c:v>72.841999999999999</c:v>
                      </c:pt>
                      <c:pt idx="7">
                        <c:v>70.144000000000005</c:v>
                      </c:pt>
                      <c:pt idx="8">
                        <c:v>72.302999999999997</c:v>
                      </c:pt>
                      <c:pt idx="9">
                        <c:v>69.897999999999996</c:v>
                      </c:pt>
                      <c:pt idx="10">
                        <c:v>67.355999999999995</c:v>
                      </c:pt>
                      <c:pt idx="11">
                        <c:v>65.153000000000006</c:v>
                      </c:pt>
                      <c:pt idx="12">
                        <c:v>61.536999999999999</c:v>
                      </c:pt>
                      <c:pt idx="13">
                        <c:v>57.625999999999998</c:v>
                      </c:pt>
                      <c:pt idx="14">
                        <c:v>54.226999999999997</c:v>
                      </c:pt>
                      <c:pt idx="15">
                        <c:v>51.850999999999999</c:v>
                      </c:pt>
                      <c:pt idx="16">
                        <c:v>46.707999999999998</c:v>
                      </c:pt>
                      <c:pt idx="17">
                        <c:v>44.502000000000002</c:v>
                      </c:pt>
                      <c:pt idx="18">
                        <c:v>44.99</c:v>
                      </c:pt>
                      <c:pt idx="19">
                        <c:v>44.636000000000003</c:v>
                      </c:pt>
                      <c:pt idx="20">
                        <c:v>41.281999999999996</c:v>
                      </c:pt>
                      <c:pt idx="21">
                        <c:v>40.639000000000003</c:v>
                      </c:pt>
                      <c:pt idx="22">
                        <c:v>40.049999999999997</c:v>
                      </c:pt>
                      <c:pt idx="23">
                        <c:v>38.957999999999998</c:v>
                      </c:pt>
                      <c:pt idx="24">
                        <c:v>38.868000000000002</c:v>
                      </c:pt>
                      <c:pt idx="25">
                        <c:v>38.857999999999997</c:v>
                      </c:pt>
                      <c:pt idx="26">
                        <c:v>37.521000000000001</c:v>
                      </c:pt>
                      <c:pt idx="27">
                        <c:v>37.789000000000001</c:v>
                      </c:pt>
                      <c:pt idx="28">
                        <c:v>36.837000000000003</c:v>
                      </c:pt>
                      <c:pt idx="29">
                        <c:v>36.235999999999997</c:v>
                      </c:pt>
                      <c:pt idx="30">
                        <c:v>36.51</c:v>
                      </c:pt>
                      <c:pt idx="31">
                        <c:v>36.534999999999997</c:v>
                      </c:pt>
                      <c:pt idx="32">
                        <c:v>44.514000000000003</c:v>
                      </c:pt>
                      <c:pt idx="33">
                        <c:v>43.768999999999998</c:v>
                      </c:pt>
                      <c:pt idx="34">
                        <c:v>46.161999999999999</c:v>
                      </c:pt>
                      <c:pt idx="35">
                        <c:v>42.162999999999997</c:v>
                      </c:pt>
                      <c:pt idx="36">
                        <c:v>45.759</c:v>
                      </c:pt>
                      <c:pt idx="37">
                        <c:v>41.533000000000001</c:v>
                      </c:pt>
                      <c:pt idx="38">
                        <c:v>42.832999999999998</c:v>
                      </c:pt>
                      <c:pt idx="39">
                        <c:v>40.445999999999998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0E3-48BD-A2B4-748121D2470E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2022.8230000000001</c:v>
                      </c:pt>
                      <c:pt idx="1">
                        <c:v>1058.924</c:v>
                      </c:pt>
                      <c:pt idx="2">
                        <c:v>737.90099999999995</c:v>
                      </c:pt>
                      <c:pt idx="3">
                        <c:v>579.52499999999998</c:v>
                      </c:pt>
                      <c:pt idx="4">
                        <c:v>478.87400000000002</c:v>
                      </c:pt>
                      <c:pt idx="5">
                        <c:v>413.73</c:v>
                      </c:pt>
                      <c:pt idx="6">
                        <c:v>398.988</c:v>
                      </c:pt>
                      <c:pt idx="7">
                        <c:v>356.54300000000001</c:v>
                      </c:pt>
                      <c:pt idx="8">
                        <c:v>344.81700000000001</c:v>
                      </c:pt>
                      <c:pt idx="9">
                        <c:v>326.76799999999997</c:v>
                      </c:pt>
                      <c:pt idx="10">
                        <c:v>305.00799999999998</c:v>
                      </c:pt>
                      <c:pt idx="11">
                        <c:v>290.90100000000001</c:v>
                      </c:pt>
                      <c:pt idx="12">
                        <c:v>276.62900000000002</c:v>
                      </c:pt>
                      <c:pt idx="13">
                        <c:v>264.12900000000002</c:v>
                      </c:pt>
                      <c:pt idx="14">
                        <c:v>258.94200000000001</c:v>
                      </c:pt>
                      <c:pt idx="15">
                        <c:v>242.994</c:v>
                      </c:pt>
                      <c:pt idx="16">
                        <c:v>232.494</c:v>
                      </c:pt>
                      <c:pt idx="17">
                        <c:v>223.65299999999999</c:v>
                      </c:pt>
                      <c:pt idx="18">
                        <c:v>216.55500000000001</c:v>
                      </c:pt>
                      <c:pt idx="19">
                        <c:v>203.20699999999999</c:v>
                      </c:pt>
                      <c:pt idx="20">
                        <c:v>198.00200000000001</c:v>
                      </c:pt>
                      <c:pt idx="21">
                        <c:v>189.398</c:v>
                      </c:pt>
                      <c:pt idx="22">
                        <c:v>179.959</c:v>
                      </c:pt>
                      <c:pt idx="23">
                        <c:v>177.34100000000001</c:v>
                      </c:pt>
                      <c:pt idx="24">
                        <c:v>181.71</c:v>
                      </c:pt>
                      <c:pt idx="25">
                        <c:v>171.90299999999999</c:v>
                      </c:pt>
                      <c:pt idx="26">
                        <c:v>175.11099999999999</c:v>
                      </c:pt>
                      <c:pt idx="27">
                        <c:v>182.76900000000001</c:v>
                      </c:pt>
                      <c:pt idx="28">
                        <c:v>176.19200000000001</c:v>
                      </c:pt>
                      <c:pt idx="29">
                        <c:v>180.637</c:v>
                      </c:pt>
                      <c:pt idx="30">
                        <c:v>182.26499999999999</c:v>
                      </c:pt>
                      <c:pt idx="31">
                        <c:v>175.58199999999999</c:v>
                      </c:pt>
                      <c:pt idx="32">
                        <c:v>176.721</c:v>
                      </c:pt>
                      <c:pt idx="33">
                        <c:v>178.12700000000001</c:v>
                      </c:pt>
                      <c:pt idx="34">
                        <c:v>187.76400000000001</c:v>
                      </c:pt>
                      <c:pt idx="35">
                        <c:v>173.26599999999999</c:v>
                      </c:pt>
                      <c:pt idx="36">
                        <c:v>175.57400000000001</c:v>
                      </c:pt>
                      <c:pt idx="37">
                        <c:v>186.387</c:v>
                      </c:pt>
                      <c:pt idx="38">
                        <c:v>182.4</c:v>
                      </c:pt>
                      <c:pt idx="39">
                        <c:v>195.00800000000001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0E3-48BD-A2B4-748121D2470E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3850.6309999999999</c:v>
                      </c:pt>
                      <c:pt idx="1">
                        <c:v>2014.665</c:v>
                      </c:pt>
                      <c:pt idx="2">
                        <c:v>1398.1010000000001</c:v>
                      </c:pt>
                      <c:pt idx="3">
                        <c:v>1078.4659999999999</c:v>
                      </c:pt>
                      <c:pt idx="4">
                        <c:v>899.10599999999999</c:v>
                      </c:pt>
                      <c:pt idx="5">
                        <c:v>806.09400000000005</c:v>
                      </c:pt>
                      <c:pt idx="6">
                        <c:v>721.36300000000006</c:v>
                      </c:pt>
                      <c:pt idx="7">
                        <c:v>679.49699999999996</c:v>
                      </c:pt>
                      <c:pt idx="8">
                        <c:v>654.78</c:v>
                      </c:pt>
                      <c:pt idx="9">
                        <c:v>614.904</c:v>
                      </c:pt>
                      <c:pt idx="10">
                        <c:v>577.15700000000004</c:v>
                      </c:pt>
                      <c:pt idx="11">
                        <c:v>545.93399999999997</c:v>
                      </c:pt>
                      <c:pt idx="12">
                        <c:v>517.91800000000001</c:v>
                      </c:pt>
                      <c:pt idx="13">
                        <c:v>497.101</c:v>
                      </c:pt>
                      <c:pt idx="14">
                        <c:v>465.27300000000002</c:v>
                      </c:pt>
                      <c:pt idx="15">
                        <c:v>451.58199999999999</c:v>
                      </c:pt>
                      <c:pt idx="16">
                        <c:v>440.25299999999999</c:v>
                      </c:pt>
                      <c:pt idx="17">
                        <c:v>417.89699999999999</c:v>
                      </c:pt>
                      <c:pt idx="18">
                        <c:v>403.32100000000003</c:v>
                      </c:pt>
                      <c:pt idx="19">
                        <c:v>382.76900000000001</c:v>
                      </c:pt>
                      <c:pt idx="20">
                        <c:v>384.53199999999998</c:v>
                      </c:pt>
                      <c:pt idx="21">
                        <c:v>381.15100000000001</c:v>
                      </c:pt>
                      <c:pt idx="22">
                        <c:v>376.38200000000001</c:v>
                      </c:pt>
                      <c:pt idx="23">
                        <c:v>374.524</c:v>
                      </c:pt>
                      <c:pt idx="24">
                        <c:v>389.47399999999999</c:v>
                      </c:pt>
                      <c:pt idx="25">
                        <c:v>376.12799999999999</c:v>
                      </c:pt>
                      <c:pt idx="26">
                        <c:v>376.18400000000003</c:v>
                      </c:pt>
                      <c:pt idx="27">
                        <c:v>376.03199999999998</c:v>
                      </c:pt>
                      <c:pt idx="28">
                        <c:v>374.904</c:v>
                      </c:pt>
                      <c:pt idx="29">
                        <c:v>356.67899999999997</c:v>
                      </c:pt>
                      <c:pt idx="30">
                        <c:v>351.27</c:v>
                      </c:pt>
                      <c:pt idx="31">
                        <c:v>347.45299999999997</c:v>
                      </c:pt>
                      <c:pt idx="32">
                        <c:v>368.65800000000002</c:v>
                      </c:pt>
                      <c:pt idx="33">
                        <c:v>346.59899999999999</c:v>
                      </c:pt>
                      <c:pt idx="34">
                        <c:v>356.09699999999998</c:v>
                      </c:pt>
                      <c:pt idx="35">
                        <c:v>351.07400000000001</c:v>
                      </c:pt>
                      <c:pt idx="36">
                        <c:v>365.53800000000001</c:v>
                      </c:pt>
                      <c:pt idx="37">
                        <c:v>357.58800000000002</c:v>
                      </c:pt>
                      <c:pt idx="38">
                        <c:v>356.92500000000001</c:v>
                      </c:pt>
                      <c:pt idx="39">
                        <c:v>359.733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0E3-48BD-A2B4-748121D2470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5810.25</c:v>
                      </c:pt>
                      <c:pt idx="1">
                        <c:v>3005.152</c:v>
                      </c:pt>
                      <c:pt idx="2">
                        <c:v>2073.6849999999999</c:v>
                      </c:pt>
                      <c:pt idx="3">
                        <c:v>1620.97</c:v>
                      </c:pt>
                      <c:pt idx="4">
                        <c:v>1378.152</c:v>
                      </c:pt>
                      <c:pt idx="5">
                        <c:v>1224.3219999999999</c:v>
                      </c:pt>
                      <c:pt idx="6">
                        <c:v>1097.17</c:v>
                      </c:pt>
                      <c:pt idx="7">
                        <c:v>1019.442</c:v>
                      </c:pt>
                      <c:pt idx="8">
                        <c:v>996.60599999999999</c:v>
                      </c:pt>
                      <c:pt idx="9">
                        <c:v>928.00099999999998</c:v>
                      </c:pt>
                      <c:pt idx="10">
                        <c:v>866.56700000000001</c:v>
                      </c:pt>
                      <c:pt idx="11">
                        <c:v>807.88599999999997</c:v>
                      </c:pt>
                      <c:pt idx="12">
                        <c:v>770.66899999999998</c:v>
                      </c:pt>
                      <c:pt idx="13">
                        <c:v>739.14700000000005</c:v>
                      </c:pt>
                      <c:pt idx="14">
                        <c:v>703.14300000000003</c:v>
                      </c:pt>
                      <c:pt idx="15">
                        <c:v>678.30100000000004</c:v>
                      </c:pt>
                      <c:pt idx="16">
                        <c:v>640</c:v>
                      </c:pt>
                      <c:pt idx="17">
                        <c:v>625.87</c:v>
                      </c:pt>
                      <c:pt idx="18">
                        <c:v>615.63699999999994</c:v>
                      </c:pt>
                      <c:pt idx="19">
                        <c:v>581.78099999999995</c:v>
                      </c:pt>
                      <c:pt idx="20">
                        <c:v>586.23699999999997</c:v>
                      </c:pt>
                      <c:pt idx="21">
                        <c:v>572.16999999999996</c:v>
                      </c:pt>
                      <c:pt idx="22">
                        <c:v>564.68499999999995</c:v>
                      </c:pt>
                      <c:pt idx="23">
                        <c:v>576.71199999999999</c:v>
                      </c:pt>
                      <c:pt idx="24">
                        <c:v>562.423</c:v>
                      </c:pt>
                      <c:pt idx="25">
                        <c:v>560.173</c:v>
                      </c:pt>
                      <c:pt idx="26">
                        <c:v>550.37099999999998</c:v>
                      </c:pt>
                      <c:pt idx="27">
                        <c:v>550.09100000000001</c:v>
                      </c:pt>
                      <c:pt idx="28">
                        <c:v>547.30600000000004</c:v>
                      </c:pt>
                      <c:pt idx="29">
                        <c:v>540.67899999999997</c:v>
                      </c:pt>
                      <c:pt idx="30">
                        <c:v>526.46100000000001</c:v>
                      </c:pt>
                      <c:pt idx="31">
                        <c:v>527.35599999999999</c:v>
                      </c:pt>
                      <c:pt idx="32">
                        <c:v>539.947</c:v>
                      </c:pt>
                      <c:pt idx="33">
                        <c:v>511.67</c:v>
                      </c:pt>
                      <c:pt idx="34">
                        <c:v>529.27</c:v>
                      </c:pt>
                      <c:pt idx="35">
                        <c:v>535.00900000000001</c:v>
                      </c:pt>
                      <c:pt idx="36">
                        <c:v>534.62599999999998</c:v>
                      </c:pt>
                      <c:pt idx="37">
                        <c:v>545.11599999999999</c:v>
                      </c:pt>
                      <c:pt idx="38">
                        <c:v>535.96199999999999</c:v>
                      </c:pt>
                      <c:pt idx="39">
                        <c:v>531.56799999999998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0E3-48BD-A2B4-748121D2470E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1.988631538313067</c:v>
                </c:pt>
                <c:pt idx="2">
                  <c:v>2.5545878867145611</c:v>
                </c:pt>
                <c:pt idx="3">
                  <c:v>3.7560402103478761</c:v>
                </c:pt>
                <c:pt idx="4">
                  <c:v>4.2103736093090731</c:v>
                </c:pt>
                <c:pt idx="5">
                  <c:v>4.9871003654493089</c:v>
                </c:pt>
                <c:pt idx="6">
                  <c:v>5.6577798522830234</c:v>
                </c:pt>
                <c:pt idx="7">
                  <c:v>5.8753991788321169</c:v>
                </c:pt>
                <c:pt idx="8">
                  <c:v>5.6999571248772529</c:v>
                </c:pt>
                <c:pt idx="9">
                  <c:v>5.8960771409768524</c:v>
                </c:pt>
                <c:pt idx="10">
                  <c:v>6.1185937407209456</c:v>
                </c:pt>
                <c:pt idx="11">
                  <c:v>6.3254800239436406</c:v>
                </c:pt>
                <c:pt idx="12">
                  <c:v>6.697174057883875</c:v>
                </c:pt>
                <c:pt idx="13">
                  <c:v>7.1517023565751572</c:v>
                </c:pt>
                <c:pt idx="14">
                  <c:v>7.599977870802368</c:v>
                </c:pt>
                <c:pt idx="15">
                  <c:v>7.9482362924533758</c:v>
                </c:pt>
                <c:pt idx="16">
                  <c:v>8.8234135480003424</c:v>
                </c:pt>
                <c:pt idx="17">
                  <c:v>9.2607972675385373</c:v>
                </c:pt>
                <c:pt idx="18">
                  <c:v>9.1603467437208277</c:v>
                </c:pt>
                <c:pt idx="19">
                  <c:v>9.23299578815306</c:v>
                </c:pt>
                <c:pt idx="20">
                  <c:v>9.9831403517271458</c:v>
                </c:pt>
                <c:pt idx="21">
                  <c:v>10.141095991535225</c:v>
                </c:pt>
                <c:pt idx="22">
                  <c:v>10.29023720349563</c:v>
                </c:pt>
                <c:pt idx="23">
                  <c:v>10.578674469941989</c:v>
                </c:pt>
                <c:pt idx="24">
                  <c:v>10.603169702583102</c:v>
                </c:pt>
                <c:pt idx="25">
                  <c:v>10.605898399300015</c:v>
                </c:pt>
                <c:pt idx="26">
                  <c:v>10.983822392793369</c:v>
                </c:pt>
                <c:pt idx="27">
                  <c:v>10.905925004630978</c:v>
                </c:pt>
                <c:pt idx="28">
                  <c:v>11.187773162852567</c:v>
                </c:pt>
                <c:pt idx="29">
                  <c:v>11.373330389667734</c:v>
                </c:pt>
                <c:pt idx="30">
                  <c:v>11.287975897014517</c:v>
                </c:pt>
                <c:pt idx="31">
                  <c:v>11.280251813329684</c:v>
                </c:pt>
                <c:pt idx="32">
                  <c:v>9.2583007593116768</c:v>
                </c:pt>
                <c:pt idx="33">
                  <c:v>9.4158879572300034</c:v>
                </c:pt>
                <c:pt idx="34">
                  <c:v>8.9277760928902552</c:v>
                </c:pt>
                <c:pt idx="35">
                  <c:v>9.7745416597490689</c:v>
                </c:pt>
                <c:pt idx="36">
                  <c:v>9.0064031119561179</c:v>
                </c:pt>
                <c:pt idx="37">
                  <c:v>9.9228083692485498</c:v>
                </c:pt>
                <c:pt idx="38">
                  <c:v>9.6216468610650665</c:v>
                </c:pt>
                <c:pt idx="39">
                  <c:v>10.189487217524601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1B9-418A-AACA-00091C6C9357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1.9113008862515604</c:v>
                </c:pt>
                <c:pt idx="2">
                  <c:v>2.7541865716425353</c:v>
                </c:pt>
                <c:pt idx="3">
                  <c:v>3.5704704645301755</c:v>
                </c:pt>
                <c:pt idx="4">
                  <c:v>4.2827330704054916</c:v>
                </c:pt>
                <c:pt idx="5">
                  <c:v>4.7769007088503326</c:v>
                </c:pt>
                <c:pt idx="6">
                  <c:v>5.337993492873907</c:v>
                </c:pt>
                <c:pt idx="7">
                  <c:v>5.6668844748394767</c:v>
                </c:pt>
                <c:pt idx="8">
                  <c:v>5.8808011851308839</c:v>
                </c:pt>
                <c:pt idx="9">
                  <c:v>6.2621661267449875</c:v>
                </c:pt>
                <c:pt idx="10">
                  <c:v>6.6717219058245849</c:v>
                </c:pt>
                <c:pt idx="11">
                  <c:v>7.0532903244714564</c:v>
                </c:pt>
                <c:pt idx="12">
                  <c:v>7.4348275209589163</c:v>
                </c:pt>
                <c:pt idx="13">
                  <c:v>7.746174318699822</c:v>
                </c:pt>
                <c:pt idx="14">
                  <c:v>8.2760680288776705</c:v>
                </c:pt>
                <c:pt idx="15">
                  <c:v>8.5269807033938463</c:v>
                </c:pt>
                <c:pt idx="16">
                  <c:v>8.7464049080869408</c:v>
                </c:pt>
                <c:pt idx="17">
                  <c:v>9.214306396073674</c:v>
                </c:pt>
                <c:pt idx="18">
                  <c:v>9.5473109508307274</c:v>
                </c:pt>
                <c:pt idx="19">
                  <c:v>10.059934320699952</c:v>
                </c:pt>
                <c:pt idx="20">
                  <c:v>10.013811594353657</c:v>
                </c:pt>
                <c:pt idx="21">
                  <c:v>10.102639111533225</c:v>
                </c:pt>
                <c:pt idx="22">
                  <c:v>10.230645992635141</c:v>
                </c:pt>
                <c:pt idx="23">
                  <c:v>10.281399856885006</c:v>
                </c:pt>
                <c:pt idx="24">
                  <c:v>9.8867472539887125</c:v>
                </c:pt>
                <c:pt idx="25">
                  <c:v>10.237554768589415</c:v>
                </c:pt>
                <c:pt idx="26">
                  <c:v>10.236030772175319</c:v>
                </c:pt>
                <c:pt idx="27">
                  <c:v>10.240168389924262</c:v>
                </c:pt>
                <c:pt idx="28">
                  <c:v>10.270978703881527</c:v>
                </c:pt>
                <c:pt idx="29">
                  <c:v>10.795788369934872</c:v>
                </c:pt>
                <c:pt idx="30">
                  <c:v>10.962026361488315</c:v>
                </c:pt>
                <c:pt idx="31">
                  <c:v>11.082451439475268</c:v>
                </c:pt>
                <c:pt idx="32">
                  <c:v>10.444995090300495</c:v>
                </c:pt>
                <c:pt idx="33">
                  <c:v>11.109757962371502</c:v>
                </c:pt>
                <c:pt idx="34">
                  <c:v>10.813432856777789</c:v>
                </c:pt>
                <c:pt idx="35">
                  <c:v>10.968146316730946</c:v>
                </c:pt>
                <c:pt idx="36">
                  <c:v>10.534146928636694</c:v>
                </c:pt>
                <c:pt idx="37">
                  <c:v>10.768345134624205</c:v>
                </c:pt>
                <c:pt idx="38">
                  <c:v>10.788347692092175</c:v>
                </c:pt>
                <c:pt idx="39">
                  <c:v>10.704136123180248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71B9-418A-AACA-00091C6C9357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1.9306113989739333</c:v>
                </c:pt>
                <c:pt idx="2">
                  <c:v>2.7421032704247286</c:v>
                </c:pt>
                <c:pt idx="3">
                  <c:v>3.5382705111381076</c:v>
                </c:pt>
                <c:pt idx="4">
                  <c:v>4.2282023803234647</c:v>
                </c:pt>
                <c:pt idx="5">
                  <c:v>4.7012910805157127</c:v>
                </c:pt>
                <c:pt idx="6">
                  <c:v>5.3234258092890423</c:v>
                </c:pt>
                <c:pt idx="7">
                  <c:v>5.7663329956433582</c:v>
                </c:pt>
                <c:pt idx="8">
                  <c:v>6.0239660903438272</c:v>
                </c:pt>
                <c:pt idx="9">
                  <c:v>6.3798994149211774</c:v>
                </c:pt>
                <c:pt idx="10">
                  <c:v>6.7051926713422541</c:v>
                </c:pt>
                <c:pt idx="11">
                  <c:v>7.1830476809729431</c:v>
                </c:pt>
                <c:pt idx="12">
                  <c:v>7.5486430042538446</c:v>
                </c:pt>
                <c:pt idx="13">
                  <c:v>7.8485081967377157</c:v>
                </c:pt>
                <c:pt idx="14">
                  <c:v>8.2642943391614221</c:v>
                </c:pt>
                <c:pt idx="15">
                  <c:v>8.6601159541262422</c:v>
                </c:pt>
                <c:pt idx="16">
                  <c:v>9.0860251051841416</c:v>
                </c:pt>
                <c:pt idx="17">
                  <c:v>9.5538755747738975</c:v>
                </c:pt>
                <c:pt idx="18">
                  <c:v>9.5670904480258976</c:v>
                </c:pt>
                <c:pt idx="19">
                  <c:v>9.9601302367398148</c:v>
                </c:pt>
                <c:pt idx="20">
                  <c:v>10.343672399309497</c:v>
                </c:pt>
                <c:pt idx="21">
                  <c:v>10.255465729441653</c:v>
                </c:pt>
                <c:pt idx="22">
                  <c:v>10.6246273215783</c:v>
                </c:pt>
                <c:pt idx="23">
                  <c:v>10.838029794072414</c:v>
                </c:pt>
                <c:pt idx="24">
                  <c:v>10.99236623034448</c:v>
                </c:pt>
                <c:pt idx="25">
                  <c:v>11.307647283552827</c:v>
                </c:pt>
                <c:pt idx="26">
                  <c:v>11.353575869341482</c:v>
                </c:pt>
                <c:pt idx="27">
                  <c:v>10.951647111881853</c:v>
                </c:pt>
                <c:pt idx="28">
                  <c:v>11.438665597199941</c:v>
                </c:pt>
                <c:pt idx="29">
                  <c:v>11.304224946134278</c:v>
                </c:pt>
                <c:pt idx="30">
                  <c:v>11.516427092663015</c:v>
                </c:pt>
                <c:pt idx="31">
                  <c:v>11.352425572687576</c:v>
                </c:pt>
                <c:pt idx="32">
                  <c:v>11.150194757193223</c:v>
                </c:pt>
                <c:pt idx="33">
                  <c:v>11.170966427965112</c:v>
                </c:pt>
                <c:pt idx="34">
                  <c:v>10.861457612097377</c:v>
                </c:pt>
                <c:pt idx="35">
                  <c:v>11.074109841826527</c:v>
                </c:pt>
                <c:pt idx="36">
                  <c:v>11.32310617325299</c:v>
                </c:pt>
                <c:pt idx="37">
                  <c:v>10.904842012771335</c:v>
                </c:pt>
                <c:pt idx="38">
                  <c:v>10.812481476018423</c:v>
                </c:pt>
                <c:pt idx="39">
                  <c:v>11.131553551002103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B9-418A-AACA-00091C6C9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1B9-418A-AACA-00091C6C9357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1B9-418A-AACA-00091C6C9357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</a:t>
            </a:r>
            <a:r>
              <a:rPr lang="it-IT" baseline="0"/>
              <a:t> workload]</a:t>
            </a:r>
            <a:endParaRPr lang="it-IT"/>
          </a:p>
        </c:rich>
      </c:tx>
      <c:layout>
        <c:manualLayout>
          <c:xMode val="edge"/>
          <c:yMode val="edge"/>
          <c:x val="0.14120652085188548"/>
          <c:y val="2.7777693262761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3rd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'V3'!$W$2:$W$33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20-423A-9836-24372EE7FA9D}"/>
            </c:ext>
          </c:extLst>
        </c:ser>
        <c:ser>
          <c:idx val="5"/>
          <c:order val="5"/>
          <c:tx>
            <c:v>2nd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'V3'!$P$46:$P$77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'V3'!$R$46:$R$77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20-423A-9836-24372EE7F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'V3'!$A$2:$A$41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'V3'!$C$2:$C$41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373.38299999999998</c:v>
                      </c:pt>
                      <c:pt idx="1">
                        <c:v>190.10900000000001</c:v>
                      </c:pt>
                      <c:pt idx="2">
                        <c:v>135.286</c:v>
                      </c:pt>
                      <c:pt idx="3">
                        <c:v>117.447</c:v>
                      </c:pt>
                      <c:pt idx="4">
                        <c:v>97.14</c:v>
                      </c:pt>
                      <c:pt idx="5">
                        <c:v>73.188000000000002</c:v>
                      </c:pt>
                      <c:pt idx="6">
                        <c:v>72.563000000000002</c:v>
                      </c:pt>
                      <c:pt idx="7">
                        <c:v>69.281999999999996</c:v>
                      </c:pt>
                      <c:pt idx="8">
                        <c:v>67.685000000000002</c:v>
                      </c:pt>
                      <c:pt idx="9">
                        <c:v>65.117000000000004</c:v>
                      </c:pt>
                      <c:pt idx="10">
                        <c:v>62.597000000000001</c:v>
                      </c:pt>
                      <c:pt idx="11">
                        <c:v>55.395000000000003</c:v>
                      </c:pt>
                      <c:pt idx="12">
                        <c:v>55.688000000000002</c:v>
                      </c:pt>
                      <c:pt idx="13">
                        <c:v>47.972000000000001</c:v>
                      </c:pt>
                      <c:pt idx="14">
                        <c:v>49.256999999999998</c:v>
                      </c:pt>
                      <c:pt idx="15">
                        <c:v>46.578000000000003</c:v>
                      </c:pt>
                      <c:pt idx="16">
                        <c:v>44.228000000000002</c:v>
                      </c:pt>
                      <c:pt idx="17">
                        <c:v>42.362000000000002</c:v>
                      </c:pt>
                      <c:pt idx="18">
                        <c:v>41.415999999999997</c:v>
                      </c:pt>
                      <c:pt idx="19">
                        <c:v>39.487000000000002</c:v>
                      </c:pt>
                      <c:pt idx="20">
                        <c:v>42.398000000000003</c:v>
                      </c:pt>
                      <c:pt idx="21">
                        <c:v>35.64</c:v>
                      </c:pt>
                      <c:pt idx="22">
                        <c:v>34.731999999999999</c:v>
                      </c:pt>
                      <c:pt idx="23">
                        <c:v>38.283000000000001</c:v>
                      </c:pt>
                      <c:pt idx="24">
                        <c:v>38.726999999999997</c:v>
                      </c:pt>
                      <c:pt idx="25">
                        <c:v>33.200000000000003</c:v>
                      </c:pt>
                      <c:pt idx="26">
                        <c:v>35.601999999999997</c:v>
                      </c:pt>
                      <c:pt idx="27">
                        <c:v>35.162999999999997</c:v>
                      </c:pt>
                      <c:pt idx="28">
                        <c:v>35.866999999999997</c:v>
                      </c:pt>
                      <c:pt idx="29">
                        <c:v>32.174999999999997</c:v>
                      </c:pt>
                      <c:pt idx="30">
                        <c:v>32.472999999999999</c:v>
                      </c:pt>
                      <c:pt idx="31">
                        <c:v>32.418999999999997</c:v>
                      </c:pt>
                      <c:pt idx="32">
                        <c:v>41.072000000000003</c:v>
                      </c:pt>
                      <c:pt idx="33">
                        <c:v>40.389000000000003</c:v>
                      </c:pt>
                      <c:pt idx="34">
                        <c:v>42.667000000000002</c:v>
                      </c:pt>
                      <c:pt idx="35">
                        <c:v>40.502000000000002</c:v>
                      </c:pt>
                      <c:pt idx="36">
                        <c:v>41.649000000000001</c:v>
                      </c:pt>
                      <c:pt idx="37">
                        <c:v>40.082999999999998</c:v>
                      </c:pt>
                      <c:pt idx="38">
                        <c:v>39.701999999999998</c:v>
                      </c:pt>
                      <c:pt idx="39">
                        <c:v>40.01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C220-423A-9836-24372EE7FA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1861.076</c:v>
                      </c:pt>
                      <c:pt idx="1">
                        <c:v>967.27</c:v>
                      </c:pt>
                      <c:pt idx="2">
                        <c:v>684.79100000000005</c:v>
                      </c:pt>
                      <c:pt idx="3">
                        <c:v>535.04700000000003</c:v>
                      </c:pt>
                      <c:pt idx="4">
                        <c:v>443.74799999999999</c:v>
                      </c:pt>
                      <c:pt idx="5">
                        <c:v>384.87900000000002</c:v>
                      </c:pt>
                      <c:pt idx="6">
                        <c:v>357.08600000000001</c:v>
                      </c:pt>
                      <c:pt idx="7">
                        <c:v>336.29399999999998</c:v>
                      </c:pt>
                      <c:pt idx="8">
                        <c:v>334.036</c:v>
                      </c:pt>
                      <c:pt idx="9">
                        <c:v>315.94600000000003</c:v>
                      </c:pt>
                      <c:pt idx="10">
                        <c:v>289.10199999999998</c:v>
                      </c:pt>
                      <c:pt idx="11">
                        <c:v>282.19400000000002</c:v>
                      </c:pt>
                      <c:pt idx="12">
                        <c:v>250.02600000000001</c:v>
                      </c:pt>
                      <c:pt idx="13">
                        <c:v>251.28200000000001</c:v>
                      </c:pt>
                      <c:pt idx="14">
                        <c:v>232.988</c:v>
                      </c:pt>
                      <c:pt idx="15">
                        <c:v>221.286</c:v>
                      </c:pt>
                      <c:pt idx="16">
                        <c:v>209.54900000000001</c:v>
                      </c:pt>
                      <c:pt idx="17">
                        <c:v>203.172</c:v>
                      </c:pt>
                      <c:pt idx="18">
                        <c:v>202.97800000000001</c:v>
                      </c:pt>
                      <c:pt idx="19">
                        <c:v>188.84700000000001</c:v>
                      </c:pt>
                      <c:pt idx="20">
                        <c:v>180.72499999999999</c:v>
                      </c:pt>
                      <c:pt idx="21">
                        <c:v>178.291</c:v>
                      </c:pt>
                      <c:pt idx="22">
                        <c:v>180.92599999999999</c:v>
                      </c:pt>
                      <c:pt idx="23">
                        <c:v>164.61600000000001</c:v>
                      </c:pt>
                      <c:pt idx="24">
                        <c:v>175.78399999999999</c:v>
                      </c:pt>
                      <c:pt idx="25">
                        <c:v>162.40299999999999</c:v>
                      </c:pt>
                      <c:pt idx="26">
                        <c:v>171.256</c:v>
                      </c:pt>
                      <c:pt idx="27">
                        <c:v>166.518</c:v>
                      </c:pt>
                      <c:pt idx="28">
                        <c:v>158.02699999999999</c:v>
                      </c:pt>
                      <c:pt idx="29">
                        <c:v>167.108</c:v>
                      </c:pt>
                      <c:pt idx="30">
                        <c:v>156.374</c:v>
                      </c:pt>
                      <c:pt idx="31">
                        <c:v>157.67400000000001</c:v>
                      </c:pt>
                      <c:pt idx="32">
                        <c:v>155.685</c:v>
                      </c:pt>
                      <c:pt idx="33">
                        <c:v>150.54900000000001</c:v>
                      </c:pt>
                      <c:pt idx="34">
                        <c:v>163.88200000000001</c:v>
                      </c:pt>
                      <c:pt idx="35">
                        <c:v>169.28299999999999</c:v>
                      </c:pt>
                      <c:pt idx="36">
                        <c:v>177.66399999999999</c:v>
                      </c:pt>
                      <c:pt idx="37">
                        <c:v>160.95699999999999</c:v>
                      </c:pt>
                      <c:pt idx="38">
                        <c:v>170.577</c:v>
                      </c:pt>
                      <c:pt idx="39">
                        <c:v>168.89599999999999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220-423A-9836-24372EE7FA9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3719.1930000000002</c:v>
                      </c:pt>
                      <c:pt idx="1">
                        <c:v>1934.325</c:v>
                      </c:pt>
                      <c:pt idx="2">
                        <c:v>1367.4190000000001</c:v>
                      </c:pt>
                      <c:pt idx="3">
                        <c:v>1065.336</c:v>
                      </c:pt>
                      <c:pt idx="4">
                        <c:v>875.91800000000001</c:v>
                      </c:pt>
                      <c:pt idx="5">
                        <c:v>777.73699999999997</c:v>
                      </c:pt>
                      <c:pt idx="6">
                        <c:v>700.48500000000001</c:v>
                      </c:pt>
                      <c:pt idx="7">
                        <c:v>649.86599999999999</c:v>
                      </c:pt>
                      <c:pt idx="8">
                        <c:v>624.61800000000005</c:v>
                      </c:pt>
                      <c:pt idx="9">
                        <c:v>604.25699999999995</c:v>
                      </c:pt>
                      <c:pt idx="10">
                        <c:v>541.40800000000002</c:v>
                      </c:pt>
                      <c:pt idx="11">
                        <c:v>533.90800000000002</c:v>
                      </c:pt>
                      <c:pt idx="12">
                        <c:v>510.26100000000002</c:v>
                      </c:pt>
                      <c:pt idx="13">
                        <c:v>456.673</c:v>
                      </c:pt>
                      <c:pt idx="14">
                        <c:v>448.44200000000001</c:v>
                      </c:pt>
                      <c:pt idx="15">
                        <c:v>431.8</c:v>
                      </c:pt>
                      <c:pt idx="16">
                        <c:v>413.53500000000003</c:v>
                      </c:pt>
                      <c:pt idx="17">
                        <c:v>401.77699999999999</c:v>
                      </c:pt>
                      <c:pt idx="18">
                        <c:v>378.50700000000001</c:v>
                      </c:pt>
                      <c:pt idx="19">
                        <c:v>380.53100000000001</c:v>
                      </c:pt>
                      <c:pt idx="20">
                        <c:v>375.267</c:v>
                      </c:pt>
                      <c:pt idx="21">
                        <c:v>339.59899999999999</c:v>
                      </c:pt>
                      <c:pt idx="22">
                        <c:v>335.13900000000001</c:v>
                      </c:pt>
                      <c:pt idx="23">
                        <c:v>338.22800000000001</c:v>
                      </c:pt>
                      <c:pt idx="24">
                        <c:v>329.154</c:v>
                      </c:pt>
                      <c:pt idx="25">
                        <c:v>339.57</c:v>
                      </c:pt>
                      <c:pt idx="26">
                        <c:v>320.589</c:v>
                      </c:pt>
                      <c:pt idx="27">
                        <c:v>327.50900000000001</c:v>
                      </c:pt>
                      <c:pt idx="28">
                        <c:v>311.10399999999998</c:v>
                      </c:pt>
                      <c:pt idx="29">
                        <c:v>320.44400000000002</c:v>
                      </c:pt>
                      <c:pt idx="30">
                        <c:v>322.24</c:v>
                      </c:pt>
                      <c:pt idx="31">
                        <c:v>317.553</c:v>
                      </c:pt>
                      <c:pt idx="32">
                        <c:v>323.93700000000001</c:v>
                      </c:pt>
                      <c:pt idx="33">
                        <c:v>311.87700000000001</c:v>
                      </c:pt>
                      <c:pt idx="34">
                        <c:v>322.44799999999998</c:v>
                      </c:pt>
                      <c:pt idx="35">
                        <c:v>325.88600000000002</c:v>
                      </c:pt>
                      <c:pt idx="36">
                        <c:v>319.09899999999999</c:v>
                      </c:pt>
                      <c:pt idx="37">
                        <c:v>333.62400000000002</c:v>
                      </c:pt>
                      <c:pt idx="38">
                        <c:v>320.86700000000002</c:v>
                      </c:pt>
                      <c:pt idx="39">
                        <c:v>328.10199999999998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0-423A-9836-24372EE7FA9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5642.1959999999999</c:v>
                      </c:pt>
                      <c:pt idx="1">
                        <c:v>2939.5659999999998</c:v>
                      </c:pt>
                      <c:pt idx="2">
                        <c:v>2068.652</c:v>
                      </c:pt>
                      <c:pt idx="3">
                        <c:v>1608.7249999999999</c:v>
                      </c:pt>
                      <c:pt idx="4">
                        <c:v>1352.6990000000001</c:v>
                      </c:pt>
                      <c:pt idx="5">
                        <c:v>1174.999</c:v>
                      </c:pt>
                      <c:pt idx="6">
                        <c:v>1068.616</c:v>
                      </c:pt>
                      <c:pt idx="7">
                        <c:v>981.024</c:v>
                      </c:pt>
                      <c:pt idx="8">
                        <c:v>922.94</c:v>
                      </c:pt>
                      <c:pt idx="9">
                        <c:v>902.149</c:v>
                      </c:pt>
                      <c:pt idx="10">
                        <c:v>835.47</c:v>
                      </c:pt>
                      <c:pt idx="11">
                        <c:v>787.10900000000004</c:v>
                      </c:pt>
                      <c:pt idx="12">
                        <c:v>746.32799999999997</c:v>
                      </c:pt>
                      <c:pt idx="13">
                        <c:v>718.49199999999996</c:v>
                      </c:pt>
                      <c:pt idx="14">
                        <c:v>671.51700000000005</c:v>
                      </c:pt>
                      <c:pt idx="15">
                        <c:v>648.31399999999996</c:v>
                      </c:pt>
                      <c:pt idx="16">
                        <c:v>617.13099999999997</c:v>
                      </c:pt>
                      <c:pt idx="17">
                        <c:v>606.82500000000005</c:v>
                      </c:pt>
                      <c:pt idx="18">
                        <c:v>562.25800000000004</c:v>
                      </c:pt>
                      <c:pt idx="19">
                        <c:v>564.32299999999998</c:v>
                      </c:pt>
                      <c:pt idx="20">
                        <c:v>535.69200000000001</c:v>
                      </c:pt>
                      <c:pt idx="21">
                        <c:v>517.70500000000004</c:v>
                      </c:pt>
                      <c:pt idx="22">
                        <c:v>504.63099999999997</c:v>
                      </c:pt>
                      <c:pt idx="23">
                        <c:v>497.029</c:v>
                      </c:pt>
                      <c:pt idx="24">
                        <c:v>487.791</c:v>
                      </c:pt>
                      <c:pt idx="25">
                        <c:v>490.44400000000002</c:v>
                      </c:pt>
                      <c:pt idx="26">
                        <c:v>483.11099999999999</c:v>
                      </c:pt>
                      <c:pt idx="27">
                        <c:v>516.47900000000004</c:v>
                      </c:pt>
                      <c:pt idx="28">
                        <c:v>481.92899999999997</c:v>
                      </c:pt>
                      <c:pt idx="29">
                        <c:v>479.84500000000003</c:v>
                      </c:pt>
                      <c:pt idx="30">
                        <c:v>483.666</c:v>
                      </c:pt>
                      <c:pt idx="31">
                        <c:v>477.68200000000002</c:v>
                      </c:pt>
                      <c:pt idx="32">
                        <c:v>489.55500000000001</c:v>
                      </c:pt>
                      <c:pt idx="33">
                        <c:v>478.52800000000002</c:v>
                      </c:pt>
                      <c:pt idx="34">
                        <c:v>484.79399999999998</c:v>
                      </c:pt>
                      <c:pt idx="35">
                        <c:v>488.05</c:v>
                      </c:pt>
                      <c:pt idx="36">
                        <c:v>499.78199999999998</c:v>
                      </c:pt>
                      <c:pt idx="37">
                        <c:v>487.80399999999997</c:v>
                      </c:pt>
                      <c:pt idx="38">
                        <c:v>492.90499999999997</c:v>
                      </c:pt>
                      <c:pt idx="39">
                        <c:v>477.99200000000002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0-423A-9836-24372EE7FA9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1.9640469414914601</c:v>
                </c:pt>
                <c:pt idx="2">
                  <c:v>2.7599529884836569</c:v>
                </c:pt>
                <c:pt idx="3">
                  <c:v>3.1791616644103295</c:v>
                </c:pt>
                <c:pt idx="4">
                  <c:v>3.8437615812229771</c:v>
                </c:pt>
                <c:pt idx="5">
                  <c:v>5.1016969995081158</c:v>
                </c:pt>
                <c:pt idx="6">
                  <c:v>5.1456389620054299</c:v>
                </c:pt>
                <c:pt idx="7">
                  <c:v>5.3893219017926732</c:v>
                </c:pt>
                <c:pt idx="8">
                  <c:v>5.516480756445298</c:v>
                </c:pt>
                <c:pt idx="9">
                  <c:v>5.7340325874963529</c:v>
                </c:pt>
                <c:pt idx="10">
                  <c:v>5.9648705209514832</c:v>
                </c:pt>
                <c:pt idx="11">
                  <c:v>6.7403736799350122</c:v>
                </c:pt>
                <c:pt idx="12">
                  <c:v>6.7049094957621032</c:v>
                </c:pt>
                <c:pt idx="13">
                  <c:v>7.7833527891269911</c:v>
                </c:pt>
                <c:pt idx="14">
                  <c:v>7.5803033071441623</c:v>
                </c:pt>
                <c:pt idx="15">
                  <c:v>8.0162952466829829</c:v>
                </c:pt>
                <c:pt idx="16">
                  <c:v>8.4422311657773363</c:v>
                </c:pt>
                <c:pt idx="17">
                  <c:v>8.8141022614607429</c:v>
                </c:pt>
                <c:pt idx="18">
                  <c:v>9.015428819779796</c:v>
                </c:pt>
                <c:pt idx="19">
                  <c:v>9.4558462278724651</c:v>
                </c:pt>
                <c:pt idx="20">
                  <c:v>8.8066182367092782</c:v>
                </c:pt>
                <c:pt idx="21">
                  <c:v>10.476515151515152</c:v>
                </c:pt>
                <c:pt idx="22">
                  <c:v>10.750403086490843</c:v>
                </c:pt>
                <c:pt idx="23">
                  <c:v>9.7532325052895548</c:v>
                </c:pt>
                <c:pt idx="24">
                  <c:v>9.6414129676969562</c:v>
                </c:pt>
                <c:pt idx="25">
                  <c:v>11.246475903614458</c:v>
                </c:pt>
                <c:pt idx="26">
                  <c:v>10.487697320375259</c:v>
                </c:pt>
                <c:pt idx="27">
                  <c:v>10.618633222421295</c:v>
                </c:pt>
                <c:pt idx="28">
                  <c:v>10.410209942286782</c:v>
                </c:pt>
                <c:pt idx="29">
                  <c:v>11.604755244755244</c:v>
                </c:pt>
                <c:pt idx="30">
                  <c:v>11.498260093000338</c:v>
                </c:pt>
                <c:pt idx="31">
                  <c:v>11.517412628396928</c:v>
                </c:pt>
                <c:pt idx="32">
                  <c:v>9.090937865212311</c:v>
                </c:pt>
                <c:pt idx="33">
                  <c:v>9.2446705786228929</c:v>
                </c:pt>
                <c:pt idx="34">
                  <c:v>8.7510956945648868</c:v>
                </c:pt>
                <c:pt idx="35">
                  <c:v>9.2188780800948109</c:v>
                </c:pt>
                <c:pt idx="36">
                  <c:v>8.9649931570986094</c:v>
                </c:pt>
                <c:pt idx="37">
                  <c:v>9.3152458648304766</c:v>
                </c:pt>
                <c:pt idx="38">
                  <c:v>9.4046395647574421</c:v>
                </c:pt>
                <c:pt idx="39">
                  <c:v>9.3322419395151215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628-44C8-81DC-191606847C3F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1.9227342871544337</c:v>
                </c:pt>
                <c:pt idx="2">
                  <c:v>2.7198634800306269</c:v>
                </c:pt>
                <c:pt idx="3">
                  <c:v>3.4910985829822705</c:v>
                </c:pt>
                <c:pt idx="4">
                  <c:v>4.2460515710374711</c:v>
                </c:pt>
                <c:pt idx="5">
                  <c:v>4.782070288542271</c:v>
                </c:pt>
                <c:pt idx="6">
                  <c:v>5.3094541639007256</c:v>
                </c:pt>
                <c:pt idx="7">
                  <c:v>5.7230152062117421</c:v>
                </c:pt>
                <c:pt idx="8">
                  <c:v>5.9543480975572267</c:v>
                </c:pt>
                <c:pt idx="9">
                  <c:v>6.1549853787378552</c:v>
                </c:pt>
                <c:pt idx="10">
                  <c:v>6.869482903835924</c:v>
                </c:pt>
                <c:pt idx="11">
                  <c:v>6.9659810304397016</c:v>
                </c:pt>
                <c:pt idx="12">
                  <c:v>7.2888051408984813</c:v>
                </c:pt>
                <c:pt idx="13">
                  <c:v>8.1441053007294055</c:v>
                </c:pt>
                <c:pt idx="14">
                  <c:v>8.2935875765427856</c:v>
                </c:pt>
                <c:pt idx="15">
                  <c:v>8.6132306623436783</c:v>
                </c:pt>
                <c:pt idx="16">
                  <c:v>8.9936595451412824</c:v>
                </c:pt>
                <c:pt idx="17">
                  <c:v>9.2568589043175695</c:v>
                </c:pt>
                <c:pt idx="18">
                  <c:v>9.8259556626429632</c:v>
                </c:pt>
                <c:pt idx="19">
                  <c:v>9.773692550672612</c:v>
                </c:pt>
                <c:pt idx="20">
                  <c:v>9.9107915164402947</c:v>
                </c:pt>
                <c:pt idx="21">
                  <c:v>10.951719528031591</c:v>
                </c:pt>
                <c:pt idx="22">
                  <c:v>11.097464037309893</c:v>
                </c:pt>
                <c:pt idx="23">
                  <c:v>10.99611209006942</c:v>
                </c:pt>
                <c:pt idx="24">
                  <c:v>11.299248983758362</c:v>
                </c:pt>
                <c:pt idx="25">
                  <c:v>10.952654828165032</c:v>
                </c:pt>
                <c:pt idx="26">
                  <c:v>11.601124804656429</c:v>
                </c:pt>
                <c:pt idx="27">
                  <c:v>11.35600243046756</c:v>
                </c:pt>
                <c:pt idx="28">
                  <c:v>11.954822181649867</c:v>
                </c:pt>
                <c:pt idx="29">
                  <c:v>11.606374280685548</c:v>
                </c:pt>
                <c:pt idx="30">
                  <c:v>11.541686320754717</c:v>
                </c:pt>
                <c:pt idx="31">
                  <c:v>11.712038620324796</c:v>
                </c:pt>
                <c:pt idx="32">
                  <c:v>11.481223200807564</c:v>
                </c:pt>
                <c:pt idx="33">
                  <c:v>11.925191662097557</c:v>
                </c:pt>
                <c:pt idx="34">
                  <c:v>11.534241179973206</c:v>
                </c:pt>
                <c:pt idx="35">
                  <c:v>11.412558379310557</c:v>
                </c:pt>
                <c:pt idx="36">
                  <c:v>11.655295065167863</c:v>
                </c:pt>
                <c:pt idx="37">
                  <c:v>11.14785806776491</c:v>
                </c:pt>
                <c:pt idx="38">
                  <c:v>11.591073560073177</c:v>
                </c:pt>
                <c:pt idx="39">
                  <c:v>11.335477991600174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628-44C8-81DC-191606847C3F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1.9202538325274896</c:v>
                </c:pt>
                <c:pt idx="2">
                  <c:v>2.7391466489978944</c:v>
                </c:pt>
                <c:pt idx="3">
                  <c:v>3.5404077109511776</c:v>
                </c:pt>
                <c:pt idx="4">
                  <c:v>4.2576015685718351</c:v>
                </c:pt>
                <c:pt idx="5">
                  <c:v>4.8388818567155054</c:v>
                </c:pt>
                <c:pt idx="6">
                  <c:v>5.2617249742142027</c:v>
                </c:pt>
                <c:pt idx="7">
                  <c:v>5.7960533473075824</c:v>
                </c:pt>
                <c:pt idx="8">
                  <c:v>5.912060835574839</c:v>
                </c:pt>
                <c:pt idx="9">
                  <c:v>6.4640626468552682</c:v>
                </c:pt>
                <c:pt idx="10">
                  <c:v>6.6675288964487001</c:v>
                </c:pt>
                <c:pt idx="11">
                  <c:v>7.0630030351322866</c:v>
                </c:pt>
                <c:pt idx="12">
                  <c:v>7.6661394008422743</c:v>
                </c:pt>
                <c:pt idx="13">
                  <c:v>7.9851650526426896</c:v>
                </c:pt>
                <c:pt idx="14">
                  <c:v>8.2540010713892169</c:v>
                </c:pt>
                <c:pt idx="15">
                  <c:v>8.7668811258178376</c:v>
                </c:pt>
                <c:pt idx="16">
                  <c:v>9.2041649836729338</c:v>
                </c:pt>
                <c:pt idx="17">
                  <c:v>9.5157263318893737</c:v>
                </c:pt>
                <c:pt idx="18">
                  <c:v>9.8554705463185996</c:v>
                </c:pt>
                <c:pt idx="19">
                  <c:v>10.344412904425539</c:v>
                </c:pt>
                <c:pt idx="20">
                  <c:v>10.487860837354768</c:v>
                </c:pt>
                <c:pt idx="21">
                  <c:v>10.826613220602399</c:v>
                </c:pt>
                <c:pt idx="22">
                  <c:v>11.225180351414471</c:v>
                </c:pt>
                <c:pt idx="23">
                  <c:v>11.216143690558262</c:v>
                </c:pt>
                <c:pt idx="24">
                  <c:v>11.542109615290729</c:v>
                </c:pt>
                <c:pt idx="25">
                  <c:v>11.427305861721555</c:v>
                </c:pt>
                <c:pt idx="26">
                  <c:v>11.882753280369927</c:v>
                </c:pt>
                <c:pt idx="27">
                  <c:v>11.700953356079424</c:v>
                </c:pt>
                <c:pt idx="28">
                  <c:v>11.463078146899504</c:v>
                </c:pt>
                <c:pt idx="29">
                  <c:v>11.769031047668236</c:v>
                </c:pt>
                <c:pt idx="30">
                  <c:v>12.225456878344071</c:v>
                </c:pt>
                <c:pt idx="31">
                  <c:v>11.897796845536996</c:v>
                </c:pt>
                <c:pt idx="32">
                  <c:v>11.537620994615006</c:v>
                </c:pt>
                <c:pt idx="33">
                  <c:v>12.045941268165613</c:v>
                </c:pt>
                <c:pt idx="34">
                  <c:v>11.773096938045054</c:v>
                </c:pt>
                <c:pt idx="35">
                  <c:v>11.700229508906617</c:v>
                </c:pt>
                <c:pt idx="36">
                  <c:v>10.999738286503581</c:v>
                </c:pt>
                <c:pt idx="37">
                  <c:v>11.686493408593082</c:v>
                </c:pt>
                <c:pt idx="38">
                  <c:v>11.673473953832859</c:v>
                </c:pt>
                <c:pt idx="39">
                  <c:v>11.440041191343164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28-44C8-81DC-191606847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628-44C8-81DC-191606847C3F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628-44C8-81DC-191606847C3F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2"/>
          <c:tx>
            <c:v>4th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'V4'!$K$2:$K$33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'V4'!$M$2:$M$33</c:f>
              <c:numCache>
                <c:formatCode>General</c:formatCode>
                <c:ptCount val="32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60-4E5E-AD1D-F13FBFA0BE9D}"/>
            </c:ext>
          </c:extLst>
        </c:ser>
        <c:ser>
          <c:idx val="3"/>
          <c:order val="3"/>
          <c:tx>
            <c:v>3rd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'V4'!$A$46:$A$77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'V4'!$C$46:$C$77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60-4E5E-AD1D-F13FBFA0B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015215"/>
        <c:axId val="581730655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1 Image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'V4'!$A$2:$A$33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'V4'!$C$2:$C$33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378.08199999999999</c:v>
                      </c:pt>
                      <c:pt idx="1">
                        <c:v>189.26400000000001</c:v>
                      </c:pt>
                      <c:pt idx="2">
                        <c:v>145.78</c:v>
                      </c:pt>
                      <c:pt idx="3">
                        <c:v>104.973</c:v>
                      </c:pt>
                      <c:pt idx="4">
                        <c:v>90.646000000000001</c:v>
                      </c:pt>
                      <c:pt idx="5">
                        <c:v>73.281000000000006</c:v>
                      </c:pt>
                      <c:pt idx="6">
                        <c:v>74.525000000000006</c:v>
                      </c:pt>
                      <c:pt idx="7">
                        <c:v>67.941000000000003</c:v>
                      </c:pt>
                      <c:pt idx="8">
                        <c:v>61.756</c:v>
                      </c:pt>
                      <c:pt idx="9">
                        <c:v>57.756</c:v>
                      </c:pt>
                      <c:pt idx="10">
                        <c:v>57.436</c:v>
                      </c:pt>
                      <c:pt idx="11">
                        <c:v>55.375999999999998</c:v>
                      </c:pt>
                      <c:pt idx="12">
                        <c:v>50.551000000000002</c:v>
                      </c:pt>
                      <c:pt idx="13">
                        <c:v>48.988</c:v>
                      </c:pt>
                      <c:pt idx="14">
                        <c:v>46.213000000000001</c:v>
                      </c:pt>
                      <c:pt idx="15">
                        <c:v>44.427999999999997</c:v>
                      </c:pt>
                      <c:pt idx="16">
                        <c:v>42.512</c:v>
                      </c:pt>
                      <c:pt idx="17">
                        <c:v>41.890999999999998</c:v>
                      </c:pt>
                      <c:pt idx="18">
                        <c:v>46.067999999999998</c:v>
                      </c:pt>
                      <c:pt idx="19">
                        <c:v>40.085999999999999</c:v>
                      </c:pt>
                      <c:pt idx="20">
                        <c:v>46.223999999999997</c:v>
                      </c:pt>
                      <c:pt idx="21">
                        <c:v>37.054000000000002</c:v>
                      </c:pt>
                      <c:pt idx="22">
                        <c:v>37.621000000000002</c:v>
                      </c:pt>
                      <c:pt idx="23">
                        <c:v>35.338000000000001</c:v>
                      </c:pt>
                      <c:pt idx="24">
                        <c:v>35.335000000000001</c:v>
                      </c:pt>
                      <c:pt idx="25">
                        <c:v>39.581000000000003</c:v>
                      </c:pt>
                      <c:pt idx="26">
                        <c:v>43.728999999999999</c:v>
                      </c:pt>
                      <c:pt idx="27">
                        <c:v>36.517000000000003</c:v>
                      </c:pt>
                      <c:pt idx="28">
                        <c:v>34.390999999999998</c:v>
                      </c:pt>
                      <c:pt idx="29">
                        <c:v>32.493000000000002</c:v>
                      </c:pt>
                      <c:pt idx="30">
                        <c:v>38.137999999999998</c:v>
                      </c:pt>
                      <c:pt idx="31">
                        <c:v>39.795000000000002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A560-4E5E-AD1D-F13FBFA0BE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10 Images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3741.4050000000002</c:v>
                      </c:pt>
                      <c:pt idx="1">
                        <c:v>1951.4480000000001</c:v>
                      </c:pt>
                      <c:pt idx="2">
                        <c:v>1336.002</c:v>
                      </c:pt>
                      <c:pt idx="3">
                        <c:v>1004.284</c:v>
                      </c:pt>
                      <c:pt idx="4">
                        <c:v>918.21500000000003</c:v>
                      </c:pt>
                      <c:pt idx="5">
                        <c:v>727.15599999999995</c:v>
                      </c:pt>
                      <c:pt idx="6">
                        <c:v>636.08900000000006</c:v>
                      </c:pt>
                      <c:pt idx="7">
                        <c:v>594.221</c:v>
                      </c:pt>
                      <c:pt idx="8">
                        <c:v>570.11300000000006</c:v>
                      </c:pt>
                      <c:pt idx="9">
                        <c:v>526.65</c:v>
                      </c:pt>
                      <c:pt idx="10">
                        <c:v>486.27600000000001</c:v>
                      </c:pt>
                      <c:pt idx="11">
                        <c:v>469.02100000000002</c:v>
                      </c:pt>
                      <c:pt idx="12">
                        <c:v>437.59300000000002</c:v>
                      </c:pt>
                      <c:pt idx="13">
                        <c:v>419.32799999999997</c:v>
                      </c:pt>
                      <c:pt idx="14">
                        <c:v>390.40699999999998</c:v>
                      </c:pt>
                      <c:pt idx="15">
                        <c:v>386.971</c:v>
                      </c:pt>
                      <c:pt idx="16">
                        <c:v>370.94400000000002</c:v>
                      </c:pt>
                      <c:pt idx="17">
                        <c:v>348.63499999999999</c:v>
                      </c:pt>
                      <c:pt idx="18">
                        <c:v>337.92899999999997</c:v>
                      </c:pt>
                      <c:pt idx="19">
                        <c:v>335.767</c:v>
                      </c:pt>
                      <c:pt idx="20">
                        <c:v>314.91199999999998</c:v>
                      </c:pt>
                      <c:pt idx="21">
                        <c:v>314.07</c:v>
                      </c:pt>
                      <c:pt idx="22">
                        <c:v>319.471</c:v>
                      </c:pt>
                      <c:pt idx="23">
                        <c:v>317.13200000000001</c:v>
                      </c:pt>
                      <c:pt idx="24">
                        <c:v>318.47199999999998</c:v>
                      </c:pt>
                      <c:pt idx="25">
                        <c:v>310.43700000000001</c:v>
                      </c:pt>
                      <c:pt idx="26">
                        <c:v>302.92099999999999</c:v>
                      </c:pt>
                      <c:pt idx="27">
                        <c:v>296.76499999999999</c:v>
                      </c:pt>
                      <c:pt idx="28">
                        <c:v>291.33499999999998</c:v>
                      </c:pt>
                      <c:pt idx="29">
                        <c:v>289.68200000000002</c:v>
                      </c:pt>
                      <c:pt idx="30">
                        <c:v>281.07100000000003</c:v>
                      </c:pt>
                      <c:pt idx="31">
                        <c:v>287.41300000000001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60-4E5E-AD1D-F13FBFA0BE9D}"/>
                  </c:ext>
                </c:extLst>
              </c15:ser>
            </c15:filteredScatterSeries>
          </c:ext>
        </c:extLst>
      </c:scatterChart>
      <c:valAx>
        <c:axId val="82601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1730655"/>
        <c:crosses val="autoZero"/>
        <c:crossBetween val="midCat"/>
      </c:valAx>
      <c:valAx>
        <c:axId val="5817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26015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1.9976435032547131</c:v>
                </c:pt>
                <c:pt idx="2">
                  <c:v>2.5935107696529016</c:v>
                </c:pt>
                <c:pt idx="3">
                  <c:v>3.6017071056366876</c:v>
                </c:pt>
                <c:pt idx="4">
                  <c:v>4.1709727952695097</c:v>
                </c:pt>
                <c:pt idx="5">
                  <c:v>5.1593455329485129</c:v>
                </c:pt>
                <c:pt idx="6">
                  <c:v>5.0732237504193227</c:v>
                </c:pt>
                <c:pt idx="7">
                  <c:v>5.5648577442192488</c:v>
                </c:pt>
                <c:pt idx="8">
                  <c:v>6.1221905563831855</c:v>
                </c:pt>
                <c:pt idx="9">
                  <c:v>6.5461943347877281</c:v>
                </c:pt>
                <c:pt idx="10">
                  <c:v>6.5826659238108505</c:v>
                </c:pt>
                <c:pt idx="11">
                  <c:v>6.8275426177405372</c:v>
                </c:pt>
                <c:pt idx="12">
                  <c:v>7.4792190065478428</c:v>
                </c:pt>
                <c:pt idx="13">
                  <c:v>7.7178492692087861</c:v>
                </c:pt>
                <c:pt idx="14">
                  <c:v>8.1812909787289296</c:v>
                </c:pt>
                <c:pt idx="15">
                  <c:v>8.5099936976681381</c:v>
                </c:pt>
                <c:pt idx="16">
                  <c:v>8.8935359427926226</c:v>
                </c:pt>
                <c:pt idx="17">
                  <c:v>9.0253753789596818</c:v>
                </c:pt>
                <c:pt idx="18">
                  <c:v>8.2070417643483538</c:v>
                </c:pt>
                <c:pt idx="19">
                  <c:v>9.4317716908646414</c:v>
                </c:pt>
                <c:pt idx="20">
                  <c:v>8.1793440636898573</c:v>
                </c:pt>
                <c:pt idx="21">
                  <c:v>10.203540778323529</c:v>
                </c:pt>
                <c:pt idx="22">
                  <c:v>10.049759442864358</c:v>
                </c:pt>
                <c:pt idx="23">
                  <c:v>10.699020884034184</c:v>
                </c:pt>
                <c:pt idx="24">
                  <c:v>10.699929248620348</c:v>
                </c:pt>
                <c:pt idx="25">
                  <c:v>9.5521083348071052</c:v>
                </c:pt>
                <c:pt idx="26">
                  <c:v>8.6460243774154453</c:v>
                </c:pt>
                <c:pt idx="27">
                  <c:v>10.353588739491196</c:v>
                </c:pt>
                <c:pt idx="28">
                  <c:v>10.993632054898084</c:v>
                </c:pt>
                <c:pt idx="29">
                  <c:v>11.635798479672545</c:v>
                </c:pt>
                <c:pt idx="30">
                  <c:v>9.9135245686716669</c:v>
                </c:pt>
                <c:pt idx="31">
                  <c:v>9.5007412991581859</c:v>
                </c:pt>
                <c:pt idx="32">
                  <c:v>10.493241930559796</c:v>
                </c:pt>
                <c:pt idx="33">
                  <c:v>10.0607237892496</c:v>
                </c:pt>
                <c:pt idx="34">
                  <c:v>9.7771399017326086</c:v>
                </c:pt>
                <c:pt idx="35">
                  <c:v>9.5770302446932476</c:v>
                </c:pt>
                <c:pt idx="36">
                  <c:v>10.019663963534214</c:v>
                </c:pt>
                <c:pt idx="37">
                  <c:v>10.31826865345778</c:v>
                </c:pt>
                <c:pt idx="38">
                  <c:v>10.692364253393665</c:v>
                </c:pt>
                <c:pt idx="39">
                  <c:v>9.7877705291498387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388A-4094-8AF5-ABE7DA542396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'V4'!$F$2:$F$41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'V4'!$J$2:$J$41</c:f>
              <c:numCache>
                <c:formatCode>General</c:formatCode>
                <c:ptCount val="40"/>
                <c:pt idx="0">
                  <c:v>1</c:v>
                </c:pt>
                <c:pt idx="1">
                  <c:v>1.9172455530457384</c:v>
                </c:pt>
                <c:pt idx="2">
                  <c:v>2.8004486520229759</c:v>
                </c:pt>
                <c:pt idx="3">
                  <c:v>3.7254451927940702</c:v>
                </c:pt>
                <c:pt idx="4">
                  <c:v>4.0746502725396558</c:v>
                </c:pt>
                <c:pt idx="5">
                  <c:v>5.1452576888590622</c:v>
                </c:pt>
                <c:pt idx="6">
                  <c:v>5.8818891695973363</c:v>
                </c:pt>
                <c:pt idx="7">
                  <c:v>6.296319046280761</c:v>
                </c:pt>
                <c:pt idx="8">
                  <c:v>6.5625674208446396</c:v>
                </c:pt>
                <c:pt idx="9">
                  <c:v>7.1041583594417546</c:v>
                </c:pt>
                <c:pt idx="10">
                  <c:v>7.6939947684031287</c:v>
                </c:pt>
                <c:pt idx="11">
                  <c:v>7.977052200221312</c:v>
                </c:pt>
                <c:pt idx="12">
                  <c:v>8.5499653787880519</c:v>
                </c:pt>
                <c:pt idx="13">
                  <c:v>8.9223829555860803</c:v>
                </c:pt>
                <c:pt idx="14">
                  <c:v>9.583345073218462</c:v>
                </c:pt>
                <c:pt idx="15">
                  <c:v>9.668437686544987</c:v>
                </c:pt>
                <c:pt idx="16">
                  <c:v>10.086172036749483</c:v>
                </c:pt>
                <c:pt idx="17">
                  <c:v>10.731581740215411</c:v>
                </c:pt>
                <c:pt idx="18">
                  <c:v>11.071571247214651</c:v>
                </c:pt>
                <c:pt idx="19">
                  <c:v>11.142860972043113</c:v>
                </c:pt>
                <c:pt idx="20">
                  <c:v>11.880795269789656</c:v>
                </c:pt>
                <c:pt idx="21">
                  <c:v>11.912646862164486</c:v>
                </c:pt>
                <c:pt idx="22">
                  <c:v>11.711250786456361</c:v>
                </c:pt>
                <c:pt idx="23">
                  <c:v>11.797626855694158</c:v>
                </c:pt>
                <c:pt idx="24">
                  <c:v>11.74798726418649</c:v>
                </c:pt>
                <c:pt idx="25">
                  <c:v>12.052058871848395</c:v>
                </c:pt>
                <c:pt idx="26">
                  <c:v>12.351091538718016</c:v>
                </c:pt>
                <c:pt idx="27">
                  <c:v>12.607298704362037</c:v>
                </c:pt>
                <c:pt idx="28">
                  <c:v>12.842277790172824</c:v>
                </c:pt>
                <c:pt idx="29">
                  <c:v>12.915559130356735</c:v>
                </c:pt>
                <c:pt idx="30">
                  <c:v>13.311245201390395</c:v>
                </c:pt>
                <c:pt idx="31">
                  <c:v>13.017521823995436</c:v>
                </c:pt>
                <c:pt idx="32">
                  <c:v>13.127045944950266</c:v>
                </c:pt>
                <c:pt idx="33">
                  <c:v>13.528121779690126</c:v>
                </c:pt>
                <c:pt idx="34">
                  <c:v>13.277092486000411</c:v>
                </c:pt>
                <c:pt idx="35">
                  <c:v>13.11089968671811</c:v>
                </c:pt>
                <c:pt idx="36">
                  <c:v>12.827395747978043</c:v>
                </c:pt>
                <c:pt idx="37">
                  <c:v>12.510591555512457</c:v>
                </c:pt>
                <c:pt idx="38">
                  <c:v>12.725131540012992</c:v>
                </c:pt>
                <c:pt idx="39">
                  <c:v>12.798873164273767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8A-4094-8AF5-ABE7DA542396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1.9359366086843062</c:v>
                </c:pt>
                <c:pt idx="2">
                  <c:v>2.6934084514226604</c:v>
                </c:pt>
                <c:pt idx="3">
                  <c:v>3.3695829765270333</c:v>
                </c:pt>
                <c:pt idx="4">
                  <c:v>4.2042086750647361</c:v>
                </c:pt>
                <c:pt idx="5">
                  <c:v>4.9902129945359821</c:v>
                </c:pt>
                <c:pt idx="6">
                  <c:v>5.6851877508140447</c:v>
                </c:pt>
                <c:pt idx="7">
                  <c:v>6.2562419359475747</c:v>
                </c:pt>
                <c:pt idx="8">
                  <c:v>6.5310981460344602</c:v>
                </c:pt>
                <c:pt idx="9">
                  <c:v>6.7662764600242342</c:v>
                </c:pt>
                <c:pt idx="10">
                  <c:v>6.9244137385736879</c:v>
                </c:pt>
                <c:pt idx="11">
                  <c:v>7.4941022266794537</c:v>
                </c:pt>
                <c:pt idx="12">
                  <c:v>8.2443074188963621</c:v>
                </c:pt>
                <c:pt idx="13">
                  <c:v>8.447224045489941</c:v>
                </c:pt>
                <c:pt idx="14">
                  <c:v>8.5387868814253398</c:v>
                </c:pt>
                <c:pt idx="15">
                  <c:v>9.3815472325682574</c:v>
                </c:pt>
                <c:pt idx="16">
                  <c:v>9.9046262785642565</c:v>
                </c:pt>
                <c:pt idx="17">
                  <c:v>10.110053498521751</c:v>
                </c:pt>
                <c:pt idx="18">
                  <c:v>10.554724967848612</c:v>
                </c:pt>
                <c:pt idx="19">
                  <c:v>10.859337053335148</c:v>
                </c:pt>
                <c:pt idx="20">
                  <c:v>11.109450465809202</c:v>
                </c:pt>
                <c:pt idx="21">
                  <c:v>11.329341364600161</c:v>
                </c:pt>
                <c:pt idx="22">
                  <c:v>11.209790264370543</c:v>
                </c:pt>
                <c:pt idx="23">
                  <c:v>11.480725757716252</c:v>
                </c:pt>
                <c:pt idx="24">
                  <c:v>11.618194231649724</c:v>
                </c:pt>
                <c:pt idx="25">
                  <c:v>11.623177498090095</c:v>
                </c:pt>
                <c:pt idx="26">
                  <c:v>11.783634904720726</c:v>
                </c:pt>
                <c:pt idx="27">
                  <c:v>12.247138678786742</c:v>
                </c:pt>
                <c:pt idx="28">
                  <c:v>12.390151953028623</c:v>
                </c:pt>
                <c:pt idx="29">
                  <c:v>12.625901734459751</c:v>
                </c:pt>
                <c:pt idx="30">
                  <c:v>12.870866042943685</c:v>
                </c:pt>
                <c:pt idx="31">
                  <c:v>13.102198730498149</c:v>
                </c:pt>
                <c:pt idx="32">
                  <c:v>12.620443190026203</c:v>
                </c:pt>
                <c:pt idx="33">
                  <c:v>12.808195551750584</c:v>
                </c:pt>
                <c:pt idx="34">
                  <c:v>12.481807863647187</c:v>
                </c:pt>
                <c:pt idx="35">
                  <c:v>12.457772781602975</c:v>
                </c:pt>
                <c:pt idx="36">
                  <c:v>12.438826714520049</c:v>
                </c:pt>
                <c:pt idx="37">
                  <c:v>12.380817000675835</c:v>
                </c:pt>
                <c:pt idx="38">
                  <c:v>12.391798243343514</c:v>
                </c:pt>
                <c:pt idx="39">
                  <c:v>12.143463975473527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8A-4094-8AF5-ABE7DA542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[1]V1!$F$2:$F$43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[1]V1!$J$2:$J$43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88A-4094-8AF5-ABE7DA54239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88A-4094-8AF5-ABE7DA542396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'V1'!$W$2:$W$41</c:f>
              <c:numCache>
                <c:formatCode>General</c:formatCode>
                <c:ptCount val="40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  <c:pt idx="32">
                  <c:v>870.48</c:v>
                </c:pt>
                <c:pt idx="33">
                  <c:v>894.86800000000005</c:v>
                </c:pt>
                <c:pt idx="34">
                  <c:v>892.45799999999997</c:v>
                </c:pt>
                <c:pt idx="35">
                  <c:v>973.51300000000003</c:v>
                </c:pt>
                <c:pt idx="36">
                  <c:v>941.01300000000003</c:v>
                </c:pt>
                <c:pt idx="37">
                  <c:v>939.01800000000003</c:v>
                </c:pt>
                <c:pt idx="38">
                  <c:v>896.85199999999998</c:v>
                </c:pt>
                <c:pt idx="39">
                  <c:v>900.98400000000004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F-4953-B0DA-849C4E345BFC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'V2'!$W$2:$W$41</c:f>
              <c:numCache>
                <c:formatCode>General</c:formatCode>
                <c:ptCount val="40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  <c:pt idx="32">
                  <c:v>703.44</c:v>
                </c:pt>
                <c:pt idx="33">
                  <c:v>702.13199999999995</c:v>
                </c:pt>
                <c:pt idx="34">
                  <c:v>722.14</c:v>
                </c:pt>
                <c:pt idx="35">
                  <c:v>708.27300000000002</c:v>
                </c:pt>
                <c:pt idx="36">
                  <c:v>692.69799999999998</c:v>
                </c:pt>
                <c:pt idx="37">
                  <c:v>719.26700000000005</c:v>
                </c:pt>
                <c:pt idx="38">
                  <c:v>725.41099999999994</c:v>
                </c:pt>
                <c:pt idx="39">
                  <c:v>704.61800000000005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F-4953-B0DA-849C4E345BFC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'V3'!$W$2:$W$41</c:f>
              <c:numCache>
                <c:formatCode>General</c:formatCode>
                <c:ptCount val="40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  <c:pt idx="32">
                  <c:v>655.71100000000001</c:v>
                </c:pt>
                <c:pt idx="33">
                  <c:v>628.04100000000005</c:v>
                </c:pt>
                <c:pt idx="34">
                  <c:v>642.596</c:v>
                </c:pt>
                <c:pt idx="35">
                  <c:v>646.59799999999996</c:v>
                </c:pt>
                <c:pt idx="36">
                  <c:v>687.77499999999998</c:v>
                </c:pt>
                <c:pt idx="37">
                  <c:v>647.35799999999995</c:v>
                </c:pt>
                <c:pt idx="38">
                  <c:v>648.08000000000004</c:v>
                </c:pt>
                <c:pt idx="39">
                  <c:v>661.30399999999997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F-4953-B0DA-849C4E345BFC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'V4'!$M$2:$M$41</c:f>
              <c:numCache>
                <c:formatCode>General</c:formatCode>
                <c:ptCount val="40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  <c:pt idx="32">
                  <c:v>569.01099999999997</c:v>
                </c:pt>
                <c:pt idx="33">
                  <c:v>560.66999999999996</c:v>
                </c:pt>
                <c:pt idx="34">
                  <c:v>575.33100000000002</c:v>
                </c:pt>
                <c:pt idx="35">
                  <c:v>576.44100000000003</c:v>
                </c:pt>
                <c:pt idx="36">
                  <c:v>577.31899999999996</c:v>
                </c:pt>
                <c:pt idx="37">
                  <c:v>580.024</c:v>
                </c:pt>
                <c:pt idx="38">
                  <c:v>579.51</c:v>
                </c:pt>
                <c:pt idx="39">
                  <c:v>591.36099999999999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F-4953-B0DA-849C4E345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</a:t>
                </a:r>
                <a:r>
                  <a:rPr lang="it-IT" baseline="0"/>
                  <a:t> number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  <c:max val="10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9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✅ Even small changes in control flow can lead to meaningful improvements in performance-critical code.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18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28/04/2025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28/04/2025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28/04/2025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2856394" y="3136604"/>
            <a:ext cx="6479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/>
              <a:t>Bidimensional</a:t>
            </a:r>
            <a:r>
              <a:rPr lang="it-IT" sz="4400" b="1" dirty="0"/>
              <a:t> </a:t>
            </a:r>
            <a:r>
              <a:rPr lang="it-IT" sz="4400" b="1" dirty="0" err="1"/>
              <a:t>Convolution</a:t>
            </a:r>
            <a:endParaRPr lang="it-IT" sz="4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</p:spTree>
    <p:extLst>
      <p:ext uri="{BB962C8B-B14F-4D97-AF65-F5344CB8AC3E}">
        <p14:creationId xmlns:p14="http://schemas.microsoft.com/office/powerpoint/2010/main" val="29873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CBA61CE-53DF-4DAA-B06E-D06EADA67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31327"/>
              </p:ext>
            </p:extLst>
          </p:nvPr>
        </p:nvGraphicFramePr>
        <p:xfrm>
          <a:off x="5258937" y="1408043"/>
          <a:ext cx="5953945" cy="4272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10,201.74 </a:t>
            </a:r>
            <a:r>
              <a:rPr lang="en-US" dirty="0" err="1"/>
              <a:t>ms</a:t>
            </a:r>
            <a:r>
              <a:rPr lang="en-US" dirty="0"/>
              <a:t> → 7,843.49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892.21 </a:t>
            </a:r>
            <a:r>
              <a:rPr lang="en-US" dirty="0" err="1"/>
              <a:t>ms</a:t>
            </a:r>
            <a:r>
              <a:rPr lang="en-US" dirty="0"/>
              <a:t> → 690.91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Optimization yields improvement </a:t>
            </a:r>
            <a:r>
              <a:rPr lang="en-US" b="1" dirty="0"/>
              <a:t>across all thread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090DEEE-676A-4FA8-899C-ADEBCB11D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92203"/>
              </p:ext>
            </p:extLst>
          </p:nvPr>
        </p:nvGraphicFramePr>
        <p:xfrm>
          <a:off x="2001296" y="1157939"/>
          <a:ext cx="8189410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28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0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96004" y="301524"/>
            <a:ext cx="24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5" y="1089250"/>
            <a:ext cx="10229547" cy="327932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969786" y="3447662"/>
            <a:ext cx="10229547" cy="16795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highlighted that the most time-consuming operation is still the convolution core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Optimization Approach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Focused on improving control flow by </a:t>
            </a:r>
            <a:r>
              <a:rPr lang="en-US" b="1" dirty="0"/>
              <a:t>removing "if" statements</a:t>
            </a:r>
            <a:r>
              <a:rPr lang="en-US" dirty="0"/>
              <a:t> inside the loops</a:t>
            </a:r>
          </a:p>
        </p:txBody>
      </p:sp>
    </p:spTree>
    <p:extLst>
      <p:ext uri="{BB962C8B-B14F-4D97-AF65-F5344CB8AC3E}">
        <p14:creationId xmlns:p14="http://schemas.microsoft.com/office/powerpoint/2010/main" val="26131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61540" y="301524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4E2C2-16A6-422F-B9D1-DC355BF2D74B}"/>
              </a:ext>
            </a:extLst>
          </p:cNvPr>
          <p:cNvSpPr txBox="1"/>
          <p:nvPr/>
        </p:nvSpPr>
        <p:spPr>
          <a:xfrm>
            <a:off x="6497804" y="1074508"/>
            <a:ext cx="514666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550696" y="1720838"/>
            <a:ext cx="439531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2E09465-9A6B-4BC8-B47D-02BA0946CAE2}"/>
              </a:ext>
            </a:extLst>
          </p:cNvPr>
          <p:cNvSpPr/>
          <p:nvPr/>
        </p:nvSpPr>
        <p:spPr>
          <a:xfrm>
            <a:off x="5326942" y="3121088"/>
            <a:ext cx="825042" cy="6158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4778907A-AF73-45F0-81A7-B78B722A7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2208"/>
              </p:ext>
            </p:extLst>
          </p:nvPr>
        </p:nvGraphicFramePr>
        <p:xfrm>
          <a:off x="5258936" y="1408043"/>
          <a:ext cx="5953946" cy="42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7,843.49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7,565.35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690.91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635.86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35984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785A194-D4F1-4433-A4F3-9D85FC35A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258863"/>
              </p:ext>
            </p:extLst>
          </p:nvPr>
        </p:nvGraphicFramePr>
        <p:xfrm>
          <a:off x="2001294" y="1157939"/>
          <a:ext cx="8189410" cy="454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14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25948" y="301524"/>
            <a:ext cx="234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185" y="876832"/>
            <a:ext cx="8401848" cy="3704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1892967" y="3543914"/>
            <a:ext cx="8401848" cy="14577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significant time consumption remains in the core convolution operation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</a:t>
            </a:r>
            <a:r>
              <a:rPr lang="en-US" b="1" dirty="0" err="1"/>
              <a:t>Hypotesis</a:t>
            </a:r>
            <a:endParaRPr lang="en-US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436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cache miss rate and/or thread inactivity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933530" y="301524"/>
            <a:ext cx="432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/>
              <a:t>Cache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871" y="1249515"/>
            <a:ext cx="5300476" cy="2958798"/>
          </a:xfrm>
          <a:prstGeom prst="rect">
            <a:avLst/>
          </a:prstGeom>
          <a:ln w="12700">
            <a:solidFill>
              <a:srgbClr val="C5C5C5"/>
            </a:solidFill>
          </a:ln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4044462" y="3569678"/>
            <a:ext cx="3341076" cy="20222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38574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4755075"/>
            <a:ext cx="50816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analysis shows 0 Last Level Cache (LLC) misses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Hardware prefetching efficiently loads data into the cache preventing cache misses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385743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Conclusion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4755075"/>
            <a:ext cx="52075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Cache usage is already optimal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cache-related optimizations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18066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0307" y="301524"/>
            <a:ext cx="319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2D </a:t>
            </a:r>
            <a:r>
              <a:rPr lang="it-IT" sz="2400" b="1" dirty="0" err="1"/>
              <a:t>Convolution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B3FCBC6-8F84-4F2D-AA57-27E2DA2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2" y="1601975"/>
            <a:ext cx="4129576" cy="3654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0910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What it is and what it's used for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460366"/>
            <a:ext cx="56012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mathematical operation used in </a:t>
            </a:r>
            <a:r>
              <a:rPr lang="en-US" b="1" dirty="0"/>
              <a:t>image processing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combines an image with a small </a:t>
            </a:r>
            <a:r>
              <a:rPr lang="en-US" b="1" dirty="0"/>
              <a:t>filter (kernel)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applications: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Blurring / Sharpening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3674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How it works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2" y="4043652"/>
            <a:ext cx="56012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slides across the image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position: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81030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887" y="971803"/>
            <a:ext cx="7164444" cy="3514222"/>
          </a:xfrm>
          <a:prstGeom prst="rect">
            <a:avLst/>
          </a:prstGeom>
          <a:ln w="12700">
            <a:noFill/>
          </a:ln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1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Threads experience an idle period during convolution processing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Solution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2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scheduling </a:t>
            </a:r>
            <a:r>
              <a:rPr lang="it-IT" dirty="0" err="1"/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0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210427" y="1166435"/>
            <a:ext cx="582372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DWORD WINAPI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threadFun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(LPVOID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j, k;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SetThreadPriority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GetCurrentThread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REALTIME_PRIORITY_CLASS);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LAYERS_NUM;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COLUMNS_MATRIX;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A80823-724C-4C58-90DF-34E376832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62" y="2071569"/>
            <a:ext cx="5604811" cy="3914376"/>
          </a:xfrm>
          <a:prstGeom prst="rect">
            <a:avLst/>
          </a:prstGeom>
        </p:spPr>
      </p:pic>
      <p:sp>
        <p:nvSpPr>
          <p:cNvPr id="18" name="Freccia angolare in su 17">
            <a:extLst>
              <a:ext uri="{FF2B5EF4-FFF2-40B4-BE49-F238E27FC236}">
                <a16:creationId xmlns:a16="http://schemas.microsoft.com/office/drawing/2014/main" id="{7F5D3307-E49F-4A0F-BF17-BCEF0079DB1F}"/>
              </a:ext>
            </a:extLst>
          </p:cNvPr>
          <p:cNvSpPr/>
          <p:nvPr/>
        </p:nvSpPr>
        <p:spPr>
          <a:xfrm rot="5400000">
            <a:off x="4732671" y="4312144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F83B4F-1BAC-4583-879D-F22267EA6CB7}"/>
              </a:ext>
            </a:extLst>
          </p:cNvPr>
          <p:cNvSpPr/>
          <p:nvPr/>
        </p:nvSpPr>
        <p:spPr>
          <a:xfrm>
            <a:off x="589087" y="1925515"/>
            <a:ext cx="5380890" cy="24618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39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2F9CDD0-8A79-8BD8-366A-F183FC551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08111"/>
              </p:ext>
            </p:extLst>
          </p:nvPr>
        </p:nvGraphicFramePr>
        <p:xfrm>
          <a:off x="5318760" y="1408042"/>
          <a:ext cx="5894122" cy="4272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7,565.34 </a:t>
            </a:r>
            <a:r>
              <a:rPr lang="en-US" dirty="0" err="1"/>
              <a:t>ms</a:t>
            </a:r>
            <a:r>
              <a:rPr lang="en-US" dirty="0"/>
              <a:t> → 7,181.17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635.86 </a:t>
            </a:r>
            <a:r>
              <a:rPr lang="en-US" dirty="0" err="1"/>
              <a:t>ms</a:t>
            </a:r>
            <a:r>
              <a:rPr lang="en-US" dirty="0"/>
              <a:t> → 548.09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19655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3E3246F9-4BB7-4DC7-B9A8-FF08B5297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09299"/>
              </p:ext>
            </p:extLst>
          </p:nvPr>
        </p:nvGraphicFramePr>
        <p:xfrm>
          <a:off x="2001295" y="1157939"/>
          <a:ext cx="8189409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36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177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764492" y="301524"/>
            <a:ext cx="26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Recap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3DC71844-3F05-B866-C3B5-6D00859C6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232368"/>
              </p:ext>
            </p:extLst>
          </p:nvPr>
        </p:nvGraphicFramePr>
        <p:xfrm>
          <a:off x="464820" y="875478"/>
          <a:ext cx="5554980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54B11C-8C36-4D67-B568-9881214BAC4A}"/>
              </a:ext>
            </a:extLst>
          </p:cNvPr>
          <p:cNvSpPr txBox="1"/>
          <p:nvPr/>
        </p:nvSpPr>
        <p:spPr>
          <a:xfrm>
            <a:off x="887436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1st Version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3CE3A2-806C-47A0-BFBA-93D61B844037}"/>
              </a:ext>
            </a:extLst>
          </p:cNvPr>
          <p:cNvSpPr txBox="1"/>
          <p:nvPr/>
        </p:nvSpPr>
        <p:spPr>
          <a:xfrm>
            <a:off x="1012872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22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8C9BAA-6051-4E43-B152-D553C39F8FD0}"/>
              </a:ext>
            </a:extLst>
          </p:cNvPr>
          <p:cNvSpPr txBox="1"/>
          <p:nvPr/>
        </p:nvSpPr>
        <p:spPr>
          <a:xfrm>
            <a:off x="887436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2nd Version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5EEBF95-13A1-4741-98ED-259CB3990B26}"/>
              </a:ext>
            </a:extLst>
          </p:cNvPr>
          <p:cNvSpPr txBox="1"/>
          <p:nvPr/>
        </p:nvSpPr>
        <p:spPr>
          <a:xfrm>
            <a:off x="1012872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28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3B68B4-0F94-46F4-B33B-F7830CA2C81D}"/>
              </a:ext>
            </a:extLst>
          </p:cNvPr>
          <p:cNvSpPr txBox="1"/>
          <p:nvPr/>
        </p:nvSpPr>
        <p:spPr>
          <a:xfrm>
            <a:off x="6984900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3rd Version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3CAC28-4E40-470D-9BEC-B3EA6225768A}"/>
              </a:ext>
            </a:extLst>
          </p:cNvPr>
          <p:cNvSpPr txBox="1"/>
          <p:nvPr/>
        </p:nvSpPr>
        <p:spPr>
          <a:xfrm>
            <a:off x="7110336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31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8CD8-44A5-45F3-B2B1-B69B88B681D1}"/>
              </a:ext>
            </a:extLst>
          </p:cNvPr>
          <p:cNvSpPr txBox="1"/>
          <p:nvPr/>
        </p:nvSpPr>
        <p:spPr>
          <a:xfrm>
            <a:off x="6984900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4th Version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918CE1-75B1-4683-A838-2418AF57B7D8}"/>
              </a:ext>
            </a:extLst>
          </p:cNvPr>
          <p:cNvSpPr txBox="1"/>
          <p:nvPr/>
        </p:nvSpPr>
        <p:spPr>
          <a:xfrm>
            <a:off x="7110336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36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CE3CCFC5-044F-46AB-B0E9-0AFC932D1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929096"/>
              </p:ext>
            </p:extLst>
          </p:nvPr>
        </p:nvGraphicFramePr>
        <p:xfrm>
          <a:off x="6172202" y="875478"/>
          <a:ext cx="5532118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28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99050" y="298398"/>
            <a:ext cx="299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Image Representation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13499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Image structure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504331"/>
            <a:ext cx="56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represented as </a:t>
            </a:r>
            <a:r>
              <a:rPr lang="en-US" b="1" dirty="0"/>
              <a:t>three separate matrices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matrix has size </a:t>
            </a:r>
            <a:r>
              <a:rPr lang="en-US" b="1" dirty="0"/>
              <a:t>3840 × 2160</a:t>
            </a:r>
            <a:r>
              <a:rPr lang="en-US" dirty="0"/>
              <a:t> (4K resolution)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three matrices represent the </a:t>
            </a:r>
            <a:r>
              <a:rPr lang="en-US" b="1" dirty="0"/>
              <a:t>RGB color channels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272475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Processing approach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1" y="3094084"/>
            <a:ext cx="62401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</a:t>
            </a:r>
            <a:r>
              <a:rPr lang="en-US" b="1" dirty="0"/>
              <a:t>individually</a:t>
            </a:r>
            <a:r>
              <a:rPr lang="en-US" dirty="0"/>
              <a:t> to each color channel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kernel is used on R, G, and B matrices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</a:t>
            </a:r>
            <a:r>
              <a:rPr lang="en-US" b="1" dirty="0"/>
              <a:t>divided into horizontal slices</a:t>
            </a:r>
            <a:r>
              <a:rPr lang="en-US" dirty="0"/>
              <a:t>, and each thread processes a specific slice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image is reconstructed from the processed channels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DBBD1F-C520-4AFB-8190-F44BB77CF366}"/>
              </a:ext>
            </a:extLst>
          </p:cNvPr>
          <p:cNvSpPr txBox="1"/>
          <p:nvPr/>
        </p:nvSpPr>
        <p:spPr>
          <a:xfrm>
            <a:off x="369276" y="4938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Performance measurement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0C202A4-C0D6-4BCF-8C3D-AD77AE4F6376}"/>
              </a:ext>
            </a:extLst>
          </p:cNvPr>
          <p:cNvSpPr txBox="1"/>
          <p:nvPr/>
        </p:nvSpPr>
        <p:spPr>
          <a:xfrm>
            <a:off x="494711" y="5307546"/>
            <a:ext cx="1044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is expressed in </a:t>
            </a:r>
            <a:r>
              <a:rPr lang="en-US" b="1" dirty="0"/>
              <a:t>images per second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of the project: optimize convolution to </a:t>
            </a:r>
            <a:r>
              <a:rPr lang="en-US" b="1" dirty="0"/>
              <a:t>maximize throughput</a:t>
            </a:r>
            <a:r>
              <a:rPr lang="en-US" dirty="0"/>
              <a:t>, with a target of </a:t>
            </a:r>
            <a:r>
              <a:rPr lang="en-US" b="1" dirty="0"/>
              <a:t>30 images per second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63D5E2-C346-4CD8-8427-E16FB3FDF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820" y="1660311"/>
            <a:ext cx="3935062" cy="3394583"/>
          </a:xfrm>
          <a:prstGeom prst="rect">
            <a:avLst/>
          </a:prstGeom>
          <a:ln w="12700">
            <a:solidFill>
              <a:srgbClr val="706F70"/>
            </a:solidFill>
          </a:ln>
        </p:spPr>
      </p:pic>
    </p:spTree>
    <p:extLst>
      <p:ext uri="{BB962C8B-B14F-4D97-AF65-F5344CB8AC3E}">
        <p14:creationId xmlns:p14="http://schemas.microsoft.com/office/powerpoint/2010/main" val="64510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246296" y="301524"/>
            <a:ext cx="369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Test Platform </a:t>
            </a:r>
            <a:r>
              <a:rPr lang="it-IT" sz="2400" b="1" dirty="0" err="1"/>
              <a:t>Specifications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7" y="1982879"/>
            <a:ext cx="2571993" cy="2174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82" y="1982879"/>
            <a:ext cx="2571993" cy="249606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7" y="4157725"/>
            <a:ext cx="2571993" cy="161102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i9-14900HX</a:t>
            </a:r>
          </a:p>
        </p:txBody>
      </p:sp>
      <p:pic>
        <p:nvPicPr>
          <p:cNvPr id="3074" name="Picture 2" descr="Raptor Lake-HX Refresh / Core i9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49" y="1285355"/>
            <a:ext cx="418908" cy="4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6972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16 GB DDR5 @ 5600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25A37BE-4BE8-AC8A-B526-446B81A96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019258"/>
              </p:ext>
            </p:extLst>
          </p:nvPr>
        </p:nvGraphicFramePr>
        <p:xfrm>
          <a:off x="1945947" y="1058815"/>
          <a:ext cx="8300106" cy="460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CBCBF46-CB8B-4518-BA03-1CBD85966BF1}"/>
              </a:ext>
            </a:extLst>
          </p:cNvPr>
          <p:cNvSpPr/>
          <p:nvPr/>
        </p:nvSpPr>
        <p:spPr>
          <a:xfrm>
            <a:off x="6780354" y="4400092"/>
            <a:ext cx="235194" cy="23519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FA8139-9C5E-4E88-8932-243DD5A81BCC}"/>
              </a:ext>
            </a:extLst>
          </p:cNvPr>
          <p:cNvSpPr txBox="1"/>
          <p:nvPr/>
        </p:nvSpPr>
        <p:spPr>
          <a:xfrm>
            <a:off x="2740327" y="5810206"/>
            <a:ext cx="67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🟨 1sec execution time at 20 threads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04E73BFB-F1BE-462B-9724-B8B20F79F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088613"/>
              </p:ext>
            </p:extLst>
          </p:nvPr>
        </p:nvGraphicFramePr>
        <p:xfrm>
          <a:off x="5287694" y="1433850"/>
          <a:ext cx="6096840" cy="422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D5F4EC-9BDC-4B3D-AB15-DD6E6AF966E8}"/>
              </a:ext>
            </a:extLst>
          </p:cNvPr>
          <p:cNvSpPr txBox="1"/>
          <p:nvPr/>
        </p:nvSpPr>
        <p:spPr>
          <a:xfrm>
            <a:off x="306214" y="153695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Curve behavior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93FD90-95AF-4830-BC6A-D4AD24116860}"/>
              </a:ext>
            </a:extLst>
          </p:cNvPr>
          <p:cNvSpPr txBox="1"/>
          <p:nvPr/>
        </p:nvSpPr>
        <p:spPr>
          <a:xfrm>
            <a:off x="431650" y="1906282"/>
            <a:ext cx="44031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Speedup curves for </a:t>
            </a:r>
            <a:r>
              <a:rPr lang="en-US" b="1" dirty="0"/>
              <a:t>10</a:t>
            </a:r>
            <a:r>
              <a:rPr lang="en-US" dirty="0"/>
              <a:t> and </a:t>
            </a:r>
            <a:r>
              <a:rPr lang="en-US" b="1" dirty="0"/>
              <a:t>20 images</a:t>
            </a:r>
            <a:r>
              <a:rPr lang="en-US" dirty="0"/>
              <a:t> increase smoothly with thread count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1-image curve</a:t>
            </a:r>
            <a:r>
              <a:rPr lang="en-US" dirty="0"/>
              <a:t> shows a sharp drop after </a:t>
            </a:r>
            <a:r>
              <a:rPr lang="en-US" b="1" dirty="0"/>
              <a:t>32 threads</a:t>
            </a:r>
            <a:r>
              <a:rPr lang="en-US" dirty="0"/>
              <a:t>, then flattens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F6B625-CCF3-4714-90B0-3A2EBA8DB1DC}"/>
              </a:ext>
            </a:extLst>
          </p:cNvPr>
          <p:cNvSpPr txBox="1"/>
          <p:nvPr/>
        </p:nvSpPr>
        <p:spPr>
          <a:xfrm>
            <a:off x="306214" y="337743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the Drop Occurs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3929C5-6E33-40BB-B94C-E9D02B13C248}"/>
              </a:ext>
            </a:extLst>
          </p:cNvPr>
          <p:cNvSpPr txBox="1"/>
          <p:nvPr/>
        </p:nvSpPr>
        <p:spPr>
          <a:xfrm>
            <a:off x="431650" y="3746767"/>
            <a:ext cx="50080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CPU has </a:t>
            </a:r>
            <a:r>
              <a:rPr lang="en-US" b="1" dirty="0"/>
              <a:t>24 physical cores / 32 hardware threads</a:t>
            </a:r>
            <a:r>
              <a:rPr lang="en-US" dirty="0"/>
              <a:t> (8 P + 16 E cores)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Beyond 32 threads, additional threads exceed hardware capacity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causes </a:t>
            </a:r>
            <a:r>
              <a:rPr lang="en-US" b="1" dirty="0"/>
              <a:t>scheduling overhead</a:t>
            </a:r>
            <a:r>
              <a:rPr lang="en-US" dirty="0"/>
              <a:t>, reducing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51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58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684617" y="301524"/>
            <a:ext cx="482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Bottleneck</a:t>
            </a:r>
            <a:r>
              <a:rPr lang="it-IT" sz="2400" b="1" dirty="0"/>
              <a:t>: </a:t>
            </a:r>
            <a:r>
              <a:rPr lang="it-IT" sz="2400" b="1" dirty="0" err="1"/>
              <a:t>ApplyFilter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371FC29-428B-49CE-8873-2B3CF9F18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0832A-2CEA-4E35-9286-5A77F2BCBE7D}"/>
              </a:ext>
            </a:extLst>
          </p:cNvPr>
          <p:cNvSpPr txBox="1"/>
          <p:nvPr/>
        </p:nvSpPr>
        <p:spPr>
          <a:xfrm>
            <a:off x="369276" y="314855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Observed Issue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26B14B-8191-49E2-A6A1-040D3160A704}"/>
              </a:ext>
            </a:extLst>
          </p:cNvPr>
          <p:cNvSpPr txBox="1"/>
          <p:nvPr/>
        </p:nvSpPr>
        <p:spPr>
          <a:xfrm>
            <a:off x="494712" y="3517883"/>
            <a:ext cx="5601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analysis shows that the majority of the time is spent inside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indicates approximately XX% of CPU time is concentrated in this function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45BB66-DDCF-4BDE-86CB-2D5ABD7C03A3}"/>
              </a:ext>
            </a:extLst>
          </p:cNvPr>
          <p:cNvSpPr txBox="1"/>
          <p:nvPr/>
        </p:nvSpPr>
        <p:spPr>
          <a:xfrm>
            <a:off x="369276" y="5010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it matters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1DCE0D-7A76-4A7F-ACD7-92E8E31573AE}"/>
              </a:ext>
            </a:extLst>
          </p:cNvPr>
          <p:cNvSpPr txBox="1"/>
          <p:nvPr/>
        </p:nvSpPr>
        <p:spPr>
          <a:xfrm>
            <a:off x="494712" y="5379652"/>
            <a:ext cx="597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</a:t>
            </a:r>
            <a:r>
              <a:rPr lang="en-US" i="1" dirty="0" err="1"/>
              <a:t>applyFilter</a:t>
            </a:r>
            <a:r>
              <a:rPr lang="en-US" dirty="0"/>
              <a:t> the primary target for performance optimization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9DA47D-F588-4D14-B122-FC49D2718A29}"/>
              </a:ext>
            </a:extLst>
          </p:cNvPr>
          <p:cNvSpPr txBox="1"/>
          <p:nvPr/>
        </p:nvSpPr>
        <p:spPr>
          <a:xfrm>
            <a:off x="369276" y="1210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Context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BEFBF2-370B-4A09-9CC0-BF93804FA42A}"/>
              </a:ext>
            </a:extLst>
          </p:cNvPr>
          <p:cNvSpPr txBox="1"/>
          <p:nvPr/>
        </p:nvSpPr>
        <p:spPr>
          <a:xfrm>
            <a:off x="494712" y="1579354"/>
            <a:ext cx="59720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split into horizontal slices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thread processes one slice using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independently to each RGB channel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90B56E-FF75-426B-A66B-1C7D91020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64" y="2429099"/>
            <a:ext cx="4728691" cy="2177567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7C50214C-C8A3-4743-9091-A1313D262764}"/>
              </a:ext>
            </a:extLst>
          </p:cNvPr>
          <p:cNvSpPr/>
          <p:nvPr/>
        </p:nvSpPr>
        <p:spPr>
          <a:xfrm>
            <a:off x="7010400" y="2798830"/>
            <a:ext cx="4466250" cy="20104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47429" y="301524"/>
            <a:ext cx="229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CEB3BF-6269-43CA-9814-1C26F459F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" y="1117080"/>
            <a:ext cx="10736611" cy="246138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92C7A4-EC98-4D96-96D2-5E0A27526692}"/>
              </a:ext>
            </a:extLst>
          </p:cNvPr>
          <p:cNvSpPr/>
          <p:nvPr/>
        </p:nvSpPr>
        <p:spPr>
          <a:xfrm>
            <a:off x="727694" y="2250829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651026-2C33-4198-AE55-B1A470D47125}"/>
              </a:ext>
            </a:extLst>
          </p:cNvPr>
          <p:cNvSpPr/>
          <p:nvPr/>
        </p:nvSpPr>
        <p:spPr>
          <a:xfrm>
            <a:off x="727694" y="2634760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D4ACF7-769E-4CD3-B1DF-CEC52408F65C}"/>
              </a:ext>
            </a:extLst>
          </p:cNvPr>
          <p:cNvSpPr txBox="1"/>
          <p:nvPr/>
        </p:nvSpPr>
        <p:spPr>
          <a:xfrm>
            <a:off x="4238625" y="3876802"/>
            <a:ext cx="3551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ccia angolare in su 6">
            <a:extLst>
              <a:ext uri="{FF2B5EF4-FFF2-40B4-BE49-F238E27FC236}">
                <a16:creationId xmlns:a16="http://schemas.microsoft.com/office/drawing/2014/main" id="{DAB4B10D-79CE-4A11-9D74-5ACD65F16C25}"/>
              </a:ext>
            </a:extLst>
          </p:cNvPr>
          <p:cNvSpPr/>
          <p:nvPr/>
        </p:nvSpPr>
        <p:spPr>
          <a:xfrm rot="5400000">
            <a:off x="2654873" y="3926103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76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1599</Words>
  <Application>Microsoft Office PowerPoint</Application>
  <PresentationFormat>Widescreen</PresentationFormat>
  <Paragraphs>276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Carlo Mazzanti</cp:lastModifiedBy>
  <cp:revision>171</cp:revision>
  <dcterms:created xsi:type="dcterms:W3CDTF">2025-04-23T09:30:02Z</dcterms:created>
  <dcterms:modified xsi:type="dcterms:W3CDTF">2025-04-28T14:33:34Z</dcterms:modified>
</cp:coreProperties>
</file>