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6F70"/>
    <a:srgbClr val="A7B3B1"/>
    <a:srgbClr val="F8F8F8"/>
    <a:srgbClr val="FCFCFC"/>
    <a:srgbClr val="C5C5C5"/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0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</a:t>
            </a:r>
            <a:r>
              <a:rPr lang="it-IT" sz="1400" b="0" i="0" u="none" strike="noStrike" baseline="0">
                <a:effectLst/>
              </a:rPr>
              <a:t>at Varying Thread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4"/>
          <c:tx>
            <c:v>20 Immagini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'V1'!$U$2:$U$33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'V1'!$W$2:$W$33</c:f>
              <c:numCache>
                <c:formatCode>General</c:formatCode>
                <c:ptCount val="32"/>
                <c:pt idx="0">
                  <c:v>10201.741</c:v>
                </c:pt>
                <c:pt idx="1">
                  <c:v>5227.9740000000002</c:v>
                </c:pt>
                <c:pt idx="2">
                  <c:v>3609.9360000000001</c:v>
                </c:pt>
                <c:pt idx="3">
                  <c:v>2806.6840000000002</c:v>
                </c:pt>
                <c:pt idx="4">
                  <c:v>2339.46</c:v>
                </c:pt>
                <c:pt idx="5">
                  <c:v>2048.3290000000002</c:v>
                </c:pt>
                <c:pt idx="6">
                  <c:v>1848.998</c:v>
                </c:pt>
                <c:pt idx="7">
                  <c:v>1693.115</c:v>
                </c:pt>
                <c:pt idx="8">
                  <c:v>1624.502</c:v>
                </c:pt>
                <c:pt idx="9">
                  <c:v>1560.7550000000001</c:v>
                </c:pt>
                <c:pt idx="10">
                  <c:v>1494.566</c:v>
                </c:pt>
                <c:pt idx="11">
                  <c:v>1368.09</c:v>
                </c:pt>
                <c:pt idx="12">
                  <c:v>1307.6030000000001</c:v>
                </c:pt>
                <c:pt idx="13">
                  <c:v>1266.0999999999999</c:v>
                </c:pt>
                <c:pt idx="14">
                  <c:v>1201.5809999999999</c:v>
                </c:pt>
                <c:pt idx="15">
                  <c:v>1135.528</c:v>
                </c:pt>
                <c:pt idx="16">
                  <c:v>1102.4259999999999</c:v>
                </c:pt>
                <c:pt idx="17">
                  <c:v>1059.8630000000001</c:v>
                </c:pt>
                <c:pt idx="18">
                  <c:v>1041.742</c:v>
                </c:pt>
                <c:pt idx="19">
                  <c:v>1022.625</c:v>
                </c:pt>
                <c:pt idx="20">
                  <c:v>991.60199999999998</c:v>
                </c:pt>
                <c:pt idx="21">
                  <c:v>968.65200000000004</c:v>
                </c:pt>
                <c:pt idx="22">
                  <c:v>960.62300000000005</c:v>
                </c:pt>
                <c:pt idx="23">
                  <c:v>983.88699999999994</c:v>
                </c:pt>
                <c:pt idx="24">
                  <c:v>972.72699999999998</c:v>
                </c:pt>
                <c:pt idx="25">
                  <c:v>983.43299999999999</c:v>
                </c:pt>
                <c:pt idx="26">
                  <c:v>968.1</c:v>
                </c:pt>
                <c:pt idx="27">
                  <c:v>968.21299999999997</c:v>
                </c:pt>
                <c:pt idx="28">
                  <c:v>914.10299999999995</c:v>
                </c:pt>
                <c:pt idx="29">
                  <c:v>890.69799999999998</c:v>
                </c:pt>
                <c:pt idx="30">
                  <c:v>897.62099999999998</c:v>
                </c:pt>
                <c:pt idx="31">
                  <c:v>892.21199999999999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4B-4C51-9009-915056D7F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N_IMGS = 1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'V1'!$A$2:$A$33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'V1'!$C$2:$C$33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481.029</c:v>
                      </c:pt>
                      <c:pt idx="1">
                        <c:v>251.374</c:v>
                      </c:pt>
                      <c:pt idx="2">
                        <c:v>177.31299999999999</c:v>
                      </c:pt>
                      <c:pt idx="3">
                        <c:v>132.61099999999999</c:v>
                      </c:pt>
                      <c:pt idx="4">
                        <c:v>115.169</c:v>
                      </c:pt>
                      <c:pt idx="5">
                        <c:v>94.159000000000006</c:v>
                      </c:pt>
                      <c:pt idx="6">
                        <c:v>87.331000000000003</c:v>
                      </c:pt>
                      <c:pt idx="7">
                        <c:v>91.438999999999993</c:v>
                      </c:pt>
                      <c:pt idx="8">
                        <c:v>87.236000000000004</c:v>
                      </c:pt>
                      <c:pt idx="9">
                        <c:v>85.173000000000002</c:v>
                      </c:pt>
                      <c:pt idx="10">
                        <c:v>84.352999999999994</c:v>
                      </c:pt>
                      <c:pt idx="11">
                        <c:v>81.790999999999997</c:v>
                      </c:pt>
                      <c:pt idx="12">
                        <c:v>74.528999999999996</c:v>
                      </c:pt>
                      <c:pt idx="13">
                        <c:v>72.799000000000007</c:v>
                      </c:pt>
                      <c:pt idx="14">
                        <c:v>72.471000000000004</c:v>
                      </c:pt>
                      <c:pt idx="15">
                        <c:v>67.331999999999994</c:v>
                      </c:pt>
                      <c:pt idx="16">
                        <c:v>66.188999999999993</c:v>
                      </c:pt>
                      <c:pt idx="17">
                        <c:v>61.680999999999997</c:v>
                      </c:pt>
                      <c:pt idx="18">
                        <c:v>57.822000000000003</c:v>
                      </c:pt>
                      <c:pt idx="19">
                        <c:v>55.348999999999997</c:v>
                      </c:pt>
                      <c:pt idx="20">
                        <c:v>52.716000000000001</c:v>
                      </c:pt>
                      <c:pt idx="21">
                        <c:v>48.875</c:v>
                      </c:pt>
                      <c:pt idx="22">
                        <c:v>49.642000000000003</c:v>
                      </c:pt>
                      <c:pt idx="23">
                        <c:v>46.408999999999999</c:v>
                      </c:pt>
                      <c:pt idx="24">
                        <c:v>45.536000000000001</c:v>
                      </c:pt>
                      <c:pt idx="25">
                        <c:v>46.183999999999997</c:v>
                      </c:pt>
                      <c:pt idx="26">
                        <c:v>44.27</c:v>
                      </c:pt>
                      <c:pt idx="27">
                        <c:v>43.502000000000002</c:v>
                      </c:pt>
                      <c:pt idx="28">
                        <c:v>42.625999999999998</c:v>
                      </c:pt>
                      <c:pt idx="29">
                        <c:v>44.058</c:v>
                      </c:pt>
                      <c:pt idx="30">
                        <c:v>44.701999999999998</c:v>
                      </c:pt>
                      <c:pt idx="31">
                        <c:v>44.45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624B-4C51-9009-915056D7FACB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'V1'!$F$2:$F$33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'V1'!$H$2:$H$33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2400.9969999999998</c:v>
                      </c:pt>
                      <c:pt idx="1">
                        <c:v>1235.075</c:v>
                      </c:pt>
                      <c:pt idx="2">
                        <c:v>887.072</c:v>
                      </c:pt>
                      <c:pt idx="3">
                        <c:v>675.36</c:v>
                      </c:pt>
                      <c:pt idx="4">
                        <c:v>568.47500000000002</c:v>
                      </c:pt>
                      <c:pt idx="5">
                        <c:v>501.62799999999999</c:v>
                      </c:pt>
                      <c:pt idx="6">
                        <c:v>450.89299999999997</c:v>
                      </c:pt>
                      <c:pt idx="7">
                        <c:v>428.62</c:v>
                      </c:pt>
                      <c:pt idx="8">
                        <c:v>433.94099999999997</c:v>
                      </c:pt>
                      <c:pt idx="9">
                        <c:v>387.43900000000002</c:v>
                      </c:pt>
                      <c:pt idx="10">
                        <c:v>370.06099999999998</c:v>
                      </c:pt>
                      <c:pt idx="11">
                        <c:v>369.36500000000001</c:v>
                      </c:pt>
                      <c:pt idx="12">
                        <c:v>332.99200000000002</c:v>
                      </c:pt>
                      <c:pt idx="13">
                        <c:v>320.755</c:v>
                      </c:pt>
                      <c:pt idx="14">
                        <c:v>315.39800000000002</c:v>
                      </c:pt>
                      <c:pt idx="15">
                        <c:v>292.928</c:v>
                      </c:pt>
                      <c:pt idx="16">
                        <c:v>276.92200000000003</c:v>
                      </c:pt>
                      <c:pt idx="17">
                        <c:v>273.625</c:v>
                      </c:pt>
                      <c:pt idx="18">
                        <c:v>264.54399999999998</c:v>
                      </c:pt>
                      <c:pt idx="19">
                        <c:v>252.178</c:v>
                      </c:pt>
                      <c:pt idx="20">
                        <c:v>248.59200000000001</c:v>
                      </c:pt>
                      <c:pt idx="21">
                        <c:v>239.596</c:v>
                      </c:pt>
                      <c:pt idx="22">
                        <c:v>253.18600000000001</c:v>
                      </c:pt>
                      <c:pt idx="23">
                        <c:v>253.51400000000001</c:v>
                      </c:pt>
                      <c:pt idx="24">
                        <c:v>238.72</c:v>
                      </c:pt>
                      <c:pt idx="25">
                        <c:v>244.40600000000001</c:v>
                      </c:pt>
                      <c:pt idx="26">
                        <c:v>241.51400000000001</c:v>
                      </c:pt>
                      <c:pt idx="27">
                        <c:v>234.72900000000001</c:v>
                      </c:pt>
                      <c:pt idx="28">
                        <c:v>239.18</c:v>
                      </c:pt>
                      <c:pt idx="29">
                        <c:v>231.58099999999999</c:v>
                      </c:pt>
                      <c:pt idx="30">
                        <c:v>223.571</c:v>
                      </c:pt>
                      <c:pt idx="31">
                        <c:v>225.47399999999999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624B-4C51-9009-915056D7FACB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N_IMGS = 10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'V1'!$K$2:$K$33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'V1'!$M$2:$M$33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4890.741</c:v>
                      </c:pt>
                      <c:pt idx="1">
                        <c:v>2525.9259999999999</c:v>
                      </c:pt>
                      <c:pt idx="2">
                        <c:v>1785.992</c:v>
                      </c:pt>
                      <c:pt idx="3">
                        <c:v>1364.183</c:v>
                      </c:pt>
                      <c:pt idx="4">
                        <c:v>1172.521</c:v>
                      </c:pt>
                      <c:pt idx="5">
                        <c:v>1023.324</c:v>
                      </c:pt>
                      <c:pt idx="6">
                        <c:v>905.34199999999998</c:v>
                      </c:pt>
                      <c:pt idx="7">
                        <c:v>858.32399999999996</c:v>
                      </c:pt>
                      <c:pt idx="8">
                        <c:v>816.255</c:v>
                      </c:pt>
                      <c:pt idx="9">
                        <c:v>785.73800000000006</c:v>
                      </c:pt>
                      <c:pt idx="10">
                        <c:v>724.85500000000002</c:v>
                      </c:pt>
                      <c:pt idx="11">
                        <c:v>678.69600000000003</c:v>
                      </c:pt>
                      <c:pt idx="12">
                        <c:v>656.09699999999998</c:v>
                      </c:pt>
                      <c:pt idx="13">
                        <c:v>620.53599999999994</c:v>
                      </c:pt>
                      <c:pt idx="14">
                        <c:v>588.048</c:v>
                      </c:pt>
                      <c:pt idx="15">
                        <c:v>572.08000000000004</c:v>
                      </c:pt>
                      <c:pt idx="16">
                        <c:v>543.09400000000005</c:v>
                      </c:pt>
                      <c:pt idx="17">
                        <c:v>548.78300000000002</c:v>
                      </c:pt>
                      <c:pt idx="18">
                        <c:v>517.50400000000002</c:v>
                      </c:pt>
                      <c:pt idx="19">
                        <c:v>511.49200000000002</c:v>
                      </c:pt>
                      <c:pt idx="20">
                        <c:v>508.69900000000001</c:v>
                      </c:pt>
                      <c:pt idx="21">
                        <c:v>504.041</c:v>
                      </c:pt>
                      <c:pt idx="22">
                        <c:v>503.19099999999997</c:v>
                      </c:pt>
                      <c:pt idx="23">
                        <c:v>481.17399999999998</c:v>
                      </c:pt>
                      <c:pt idx="24">
                        <c:v>497.12</c:v>
                      </c:pt>
                      <c:pt idx="25">
                        <c:v>488.92399999999998</c:v>
                      </c:pt>
                      <c:pt idx="26">
                        <c:v>476.786</c:v>
                      </c:pt>
                      <c:pt idx="27">
                        <c:v>481.76400000000001</c:v>
                      </c:pt>
                      <c:pt idx="28">
                        <c:v>471.88299999999998</c:v>
                      </c:pt>
                      <c:pt idx="29">
                        <c:v>465.82499999999999</c:v>
                      </c:pt>
                      <c:pt idx="30">
                        <c:v>451.35199999999998</c:v>
                      </c:pt>
                      <c:pt idx="31">
                        <c:v>444.6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624B-4C51-9009-915056D7FACB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'V1'!$R$2:$R$33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7348.8959999999997</c:v>
                      </c:pt>
                      <c:pt idx="1">
                        <c:v>3868.3049999999998</c:v>
                      </c:pt>
                      <c:pt idx="2">
                        <c:v>2686.569</c:v>
                      </c:pt>
                      <c:pt idx="3">
                        <c:v>2117.8020000000001</c:v>
                      </c:pt>
                      <c:pt idx="4">
                        <c:v>1780.836</c:v>
                      </c:pt>
                      <c:pt idx="5">
                        <c:v>1556.3910000000001</c:v>
                      </c:pt>
                      <c:pt idx="6">
                        <c:v>1373.6590000000001</c:v>
                      </c:pt>
                      <c:pt idx="7">
                        <c:v>1272.212</c:v>
                      </c:pt>
                      <c:pt idx="8">
                        <c:v>1283.547</c:v>
                      </c:pt>
                      <c:pt idx="9">
                        <c:v>1157.037</c:v>
                      </c:pt>
                      <c:pt idx="10">
                        <c:v>1100.1659999999999</c:v>
                      </c:pt>
                      <c:pt idx="11">
                        <c:v>1051.5909999999999</c:v>
                      </c:pt>
                      <c:pt idx="12">
                        <c:v>980.46100000000001</c:v>
                      </c:pt>
                      <c:pt idx="13">
                        <c:v>926.971</c:v>
                      </c:pt>
                      <c:pt idx="14">
                        <c:v>900.13900000000001</c:v>
                      </c:pt>
                      <c:pt idx="15">
                        <c:v>851.09799999999996</c:v>
                      </c:pt>
                      <c:pt idx="16">
                        <c:v>834.01099999999997</c:v>
                      </c:pt>
                      <c:pt idx="17">
                        <c:v>801.654</c:v>
                      </c:pt>
                      <c:pt idx="18">
                        <c:v>811.61199999999997</c:v>
                      </c:pt>
                      <c:pt idx="19">
                        <c:v>743.61500000000001</c:v>
                      </c:pt>
                      <c:pt idx="20">
                        <c:v>717.45</c:v>
                      </c:pt>
                      <c:pt idx="21">
                        <c:v>700.55</c:v>
                      </c:pt>
                      <c:pt idx="22">
                        <c:v>738.78800000000001</c:v>
                      </c:pt>
                      <c:pt idx="23">
                        <c:v>683.24900000000002</c:v>
                      </c:pt>
                      <c:pt idx="24">
                        <c:v>681.01400000000001</c:v>
                      </c:pt>
                      <c:pt idx="25">
                        <c:v>686.57</c:v>
                      </c:pt>
                      <c:pt idx="26">
                        <c:v>686.52800000000002</c:v>
                      </c:pt>
                      <c:pt idx="27">
                        <c:v>680.75800000000004</c:v>
                      </c:pt>
                      <c:pt idx="28">
                        <c:v>671.351</c:v>
                      </c:pt>
                      <c:pt idx="29">
                        <c:v>666.47299999999996</c:v>
                      </c:pt>
                      <c:pt idx="30">
                        <c:v>665.87800000000004</c:v>
                      </c:pt>
                      <c:pt idx="31">
                        <c:v>663.79700000000003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624B-4C51-9009-915056D7FACB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0428486334646665"/>
          <c:y val="2.7777856745536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Immagine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'V1'!$A$2:$A$41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1.9135988606618026</c:v>
                </c:pt>
                <c:pt idx="2">
                  <c:v>2.7128806122506526</c:v>
                </c:pt>
                <c:pt idx="3">
                  <c:v>3.6273687703131716</c:v>
                </c:pt>
                <c:pt idx="4">
                  <c:v>4.1767229028644861</c:v>
                </c:pt>
                <c:pt idx="5">
                  <c:v>5.1086884949925127</c:v>
                </c:pt>
                <c:pt idx="6">
                  <c:v>5.508112812174371</c:v>
                </c:pt>
                <c:pt idx="7">
                  <c:v>5.2606546440796595</c:v>
                </c:pt>
                <c:pt idx="8">
                  <c:v>5.5141111467742672</c:v>
                </c:pt>
                <c:pt idx="9">
                  <c:v>5.6476700362791021</c:v>
                </c:pt>
                <c:pt idx="10">
                  <c:v>5.7025713371190117</c:v>
                </c:pt>
                <c:pt idx="11">
                  <c:v>5.8811971977356921</c:v>
                </c:pt>
                <c:pt idx="12">
                  <c:v>6.4542527069999593</c:v>
                </c:pt>
                <c:pt idx="13">
                  <c:v>6.6076319729666615</c:v>
                </c:pt>
                <c:pt idx="14">
                  <c:v>6.6375377737301822</c:v>
                </c:pt>
                <c:pt idx="15">
                  <c:v>7.1441365175548031</c:v>
                </c:pt>
                <c:pt idx="16">
                  <c:v>7.2675066854008978</c:v>
                </c:pt>
                <c:pt idx="17">
                  <c:v>7.7986576093124302</c:v>
                </c:pt>
                <c:pt idx="18">
                  <c:v>8.3191345854519039</c:v>
                </c:pt>
                <c:pt idx="19">
                  <c:v>8.6908345227556048</c:v>
                </c:pt>
                <c:pt idx="20">
                  <c:v>9.1249146369223766</c:v>
                </c:pt>
                <c:pt idx="21">
                  <c:v>9.8420255754475701</c:v>
                </c:pt>
                <c:pt idx="22">
                  <c:v>9.6899601144192413</c:v>
                </c:pt>
                <c:pt idx="23">
                  <c:v>10.364993858949772</c:v>
                </c:pt>
                <c:pt idx="24">
                  <c:v>10.563707835558679</c:v>
                </c:pt>
                <c:pt idx="25">
                  <c:v>10.415490213060801</c:v>
                </c:pt>
                <c:pt idx="26">
                  <c:v>10.865800768014457</c:v>
                </c:pt>
                <c:pt idx="27">
                  <c:v>11.057629534274286</c:v>
                </c:pt>
                <c:pt idx="28">
                  <c:v>11.28487308215643</c:v>
                </c:pt>
                <c:pt idx="29">
                  <c:v>10.918085251259702</c:v>
                </c:pt>
                <c:pt idx="30">
                  <c:v>10.76079370050557</c:v>
                </c:pt>
                <c:pt idx="31">
                  <c:v>10.821799775028122</c:v>
                </c:pt>
                <c:pt idx="32">
                  <c:v>8.9379029710696969</c:v>
                </c:pt>
                <c:pt idx="33">
                  <c:v>9.0608035562922637</c:v>
                </c:pt>
                <c:pt idx="34">
                  <c:v>8.9836399290316553</c:v>
                </c:pt>
                <c:pt idx="35">
                  <c:v>8.9891799970100159</c:v>
                </c:pt>
                <c:pt idx="36">
                  <c:v>9.1209351713153453</c:v>
                </c:pt>
                <c:pt idx="37">
                  <c:v>9.2267809874554025</c:v>
                </c:pt>
                <c:pt idx="38">
                  <c:v>8.9301043329744179</c:v>
                </c:pt>
                <c:pt idx="39">
                  <c:v>9.1622826231881298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95BB-45F5-8BE6-9CDF940D40AE}"/>
            </c:ext>
          </c:extLst>
        </c:ser>
        <c:ser>
          <c:idx val="2"/>
          <c:order val="2"/>
          <c:tx>
            <c:v>10 Immagini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'V1'!$K$2:$K$41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1.9362170546563913</c:v>
                </c:pt>
                <c:pt idx="2">
                  <c:v>2.7383890857293873</c:v>
                </c:pt>
                <c:pt idx="3">
                  <c:v>3.5851062504077533</c:v>
                </c:pt>
                <c:pt idx="4">
                  <c:v>4.1711329690470365</c:v>
                </c:pt>
                <c:pt idx="5">
                  <c:v>4.7792693223260665</c:v>
                </c:pt>
                <c:pt idx="6">
                  <c:v>5.4020922480123534</c:v>
                </c:pt>
                <c:pt idx="7">
                  <c:v>5.6980126385840313</c:v>
                </c:pt>
                <c:pt idx="8">
                  <c:v>5.9916827462006355</c:v>
                </c:pt>
                <c:pt idx="9">
                  <c:v>6.2243915910901597</c:v>
                </c:pt>
                <c:pt idx="10">
                  <c:v>6.7471990949914122</c:v>
                </c:pt>
                <c:pt idx="11">
                  <c:v>7.2060849039923616</c:v>
                </c:pt>
                <c:pt idx="12">
                  <c:v>7.4542956300668957</c:v>
                </c:pt>
                <c:pt idx="13">
                  <c:v>7.8814782703984942</c:v>
                </c:pt>
                <c:pt idx="14">
                  <c:v>8.3169078034446162</c:v>
                </c:pt>
                <c:pt idx="15">
                  <c:v>8.5490508320514618</c:v>
                </c:pt>
                <c:pt idx="16">
                  <c:v>9.0053305689254532</c:v>
                </c:pt>
                <c:pt idx="17">
                  <c:v>8.91197613628702</c:v>
                </c:pt>
                <c:pt idx="18">
                  <c:v>9.4506341979965374</c:v>
                </c:pt>
                <c:pt idx="19">
                  <c:v>9.5617155302526733</c:v>
                </c:pt>
                <c:pt idx="20">
                  <c:v>9.6142139064554879</c:v>
                </c:pt>
                <c:pt idx="21">
                  <c:v>9.7030618540952034</c:v>
                </c:pt>
                <c:pt idx="22">
                  <c:v>9.7194524544357908</c:v>
                </c:pt>
                <c:pt idx="23">
                  <c:v>10.164183850332728</c:v>
                </c:pt>
                <c:pt idx="24">
                  <c:v>9.8381497425168973</c:v>
                </c:pt>
                <c:pt idx="25">
                  <c:v>10.003070006790422</c:v>
                </c:pt>
                <c:pt idx="26">
                  <c:v>10.257727785631289</c:v>
                </c:pt>
                <c:pt idx="27">
                  <c:v>10.151736119759882</c:v>
                </c:pt>
                <c:pt idx="28">
                  <c:v>10.364308525630294</c:v>
                </c:pt>
                <c:pt idx="29">
                  <c:v>10.499095153759459</c:v>
                </c:pt>
                <c:pt idx="30">
                  <c:v>10.835757900707209</c:v>
                </c:pt>
                <c:pt idx="31">
                  <c:v>11.00031713900135</c:v>
                </c:pt>
                <c:pt idx="32">
                  <c:v>11.032227721208894</c:v>
                </c:pt>
                <c:pt idx="33">
                  <c:v>10.902547331955674</c:v>
                </c:pt>
                <c:pt idx="34">
                  <c:v>10.914445054430058</c:v>
                </c:pt>
                <c:pt idx="35">
                  <c:v>10.675606769361067</c:v>
                </c:pt>
                <c:pt idx="36">
                  <c:v>10.6632472408395</c:v>
                </c:pt>
                <c:pt idx="37">
                  <c:v>10.403485596865387</c:v>
                </c:pt>
                <c:pt idx="38">
                  <c:v>10.802919659660191</c:v>
                </c:pt>
                <c:pt idx="39">
                  <c:v>10.682415563821586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95BB-45F5-8BE6-9CDF940D40AE}"/>
            </c:ext>
          </c:extLst>
        </c:ser>
        <c:ser>
          <c:idx val="4"/>
          <c:order val="4"/>
          <c:tx>
            <c:v>20 Immagini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'V1'!$U$2:$U$41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'V1'!$Y$2:$Y$41</c:f>
              <c:numCache>
                <c:formatCode>General</c:formatCode>
                <c:ptCount val="40"/>
                <c:pt idx="0">
                  <c:v>1</c:v>
                </c:pt>
                <c:pt idx="1">
                  <c:v>1.95137561893001</c:v>
                </c:pt>
                <c:pt idx="2">
                  <c:v>2.8260171371459215</c:v>
                </c:pt>
                <c:pt idx="3">
                  <c:v>3.634802136613883</c:v>
                </c:pt>
                <c:pt idx="4">
                  <c:v>4.3607246971523344</c:v>
                </c:pt>
                <c:pt idx="5">
                  <c:v>4.9805187545555425</c:v>
                </c:pt>
                <c:pt idx="6">
                  <c:v>5.5174429609983351</c:v>
                </c:pt>
                <c:pt idx="7">
                  <c:v>6.0254270973914945</c:v>
                </c:pt>
                <c:pt idx="8">
                  <c:v>6.2799190151812683</c:v>
                </c:pt>
                <c:pt idx="9">
                  <c:v>6.5364141072750046</c:v>
                </c:pt>
                <c:pt idx="10">
                  <c:v>6.8258885857165223</c:v>
                </c:pt>
                <c:pt idx="11">
                  <c:v>7.456922424694282</c:v>
                </c:pt>
                <c:pt idx="12">
                  <c:v>7.8018641743709676</c:v>
                </c:pt>
                <c:pt idx="13">
                  <c:v>8.0576107732406594</c:v>
                </c:pt>
                <c:pt idx="14">
                  <c:v>8.4902649093153109</c:v>
                </c:pt>
                <c:pt idx="15">
                  <c:v>8.9841386562022247</c:v>
                </c:pt>
                <c:pt idx="16">
                  <c:v>9.2539009421040497</c:v>
                </c:pt>
                <c:pt idx="17">
                  <c:v>9.6255280163568315</c:v>
                </c:pt>
                <c:pt idx="18">
                  <c:v>9.7929631329062286</c:v>
                </c:pt>
                <c:pt idx="19">
                  <c:v>9.9760332477692213</c:v>
                </c:pt>
                <c:pt idx="20">
                  <c:v>10.288140806492928</c:v>
                </c:pt>
                <c:pt idx="21">
                  <c:v>10.531894839426338</c:v>
                </c:pt>
                <c:pt idx="22">
                  <c:v>10.619921655009302</c:v>
                </c:pt>
                <c:pt idx="23">
                  <c:v>10.36881369506864</c:v>
                </c:pt>
                <c:pt idx="24">
                  <c:v>10.487774061992727</c:v>
                </c:pt>
                <c:pt idx="25">
                  <c:v>10.373600438464033</c:v>
                </c:pt>
                <c:pt idx="26">
                  <c:v>10.537900010329512</c:v>
                </c:pt>
                <c:pt idx="27">
                  <c:v>10.536670133534667</c:v>
                </c:pt>
                <c:pt idx="28">
                  <c:v>11.160384551850283</c:v>
                </c:pt>
                <c:pt idx="29">
                  <c:v>11.453647588745007</c:v>
                </c:pt>
                <c:pt idx="30">
                  <c:v>11.365310080757915</c:v>
                </c:pt>
                <c:pt idx="31">
                  <c:v>11.434211824095618</c:v>
                </c:pt>
                <c:pt idx="32">
                  <c:v>11.719673053947247</c:v>
                </c:pt>
                <c:pt idx="33">
                  <c:v>11.400274677382585</c:v>
                </c:pt>
                <c:pt idx="34">
                  <c:v>11.43106006108971</c:v>
                </c:pt>
                <c:pt idx="35">
                  <c:v>10.479306388307091</c:v>
                </c:pt>
                <c:pt idx="36">
                  <c:v>10.841232799121798</c:v>
                </c:pt>
                <c:pt idx="37">
                  <c:v>10.864265647729862</c:v>
                </c:pt>
                <c:pt idx="38">
                  <c:v>11.375055193053035</c:v>
                </c:pt>
                <c:pt idx="39">
                  <c:v>11.322888086802873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5BB-45F5-8BE6-9CDF940D40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95BB-45F5-8BE6-9CDF940D40AE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95BB-45F5-8BE6-9CDF940D40AE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at Varying Thread Amount [20 Images workload]</a:t>
            </a:r>
          </a:p>
        </c:rich>
      </c:tx>
      <c:layout>
        <c:manualLayout>
          <c:xMode val="edge"/>
          <c:yMode val="edge"/>
          <c:x val="0.14333956001616407"/>
          <c:y val="2.77779273043441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4"/>
          <c:tx>
            <c:v>1st Optimization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'V2'!$U$2:$U$33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'V2'!$W$2:$W$33</c:f>
              <c:numCache>
                <c:formatCode>General</c:formatCode>
                <c:ptCount val="32"/>
                <c:pt idx="0">
                  <c:v>7843.4930000000004</c:v>
                </c:pt>
                <c:pt idx="1">
                  <c:v>4062.6990000000001</c:v>
                </c:pt>
                <c:pt idx="2">
                  <c:v>2860.393</c:v>
                </c:pt>
                <c:pt idx="3">
                  <c:v>2216.759</c:v>
                </c:pt>
                <c:pt idx="4">
                  <c:v>1855.0419999999999</c:v>
                </c:pt>
                <c:pt idx="5">
                  <c:v>1668.37</c:v>
                </c:pt>
                <c:pt idx="6">
                  <c:v>1473.3920000000001</c:v>
                </c:pt>
                <c:pt idx="7">
                  <c:v>1360.222</c:v>
                </c:pt>
                <c:pt idx="8">
                  <c:v>1302.048</c:v>
                </c:pt>
                <c:pt idx="9">
                  <c:v>1229.4069999999999</c:v>
                </c:pt>
                <c:pt idx="10">
                  <c:v>1169.7639999999999</c:v>
                </c:pt>
                <c:pt idx="11">
                  <c:v>1091.9449999999999</c:v>
                </c:pt>
                <c:pt idx="12">
                  <c:v>1039.06</c:v>
                </c:pt>
                <c:pt idx="13">
                  <c:v>999.36099999999999</c:v>
                </c:pt>
                <c:pt idx="14">
                  <c:v>949.08199999999999</c:v>
                </c:pt>
                <c:pt idx="15">
                  <c:v>905.70299999999997</c:v>
                </c:pt>
                <c:pt idx="16">
                  <c:v>863.24800000000005</c:v>
                </c:pt>
                <c:pt idx="17">
                  <c:v>820.97500000000002</c:v>
                </c:pt>
                <c:pt idx="18">
                  <c:v>819.84100000000001</c:v>
                </c:pt>
                <c:pt idx="19">
                  <c:v>787.48900000000003</c:v>
                </c:pt>
                <c:pt idx="20">
                  <c:v>758.28899999999999</c:v>
                </c:pt>
                <c:pt idx="21">
                  <c:v>764.81100000000004</c:v>
                </c:pt>
                <c:pt idx="22">
                  <c:v>738.23699999999997</c:v>
                </c:pt>
                <c:pt idx="23">
                  <c:v>723.70100000000002</c:v>
                </c:pt>
                <c:pt idx="24">
                  <c:v>713.54</c:v>
                </c:pt>
                <c:pt idx="25">
                  <c:v>693.64499999999998</c:v>
                </c:pt>
                <c:pt idx="26">
                  <c:v>690.83900000000006</c:v>
                </c:pt>
                <c:pt idx="27">
                  <c:v>716.19299999999998</c:v>
                </c:pt>
                <c:pt idx="28">
                  <c:v>685.7</c:v>
                </c:pt>
                <c:pt idx="29">
                  <c:v>693.85500000000002</c:v>
                </c:pt>
                <c:pt idx="30">
                  <c:v>681.07</c:v>
                </c:pt>
                <c:pt idx="31">
                  <c:v>690.90899999999999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C3C-40C0-9A93-014BF29E63F3}"/>
            </c:ext>
          </c:extLst>
        </c:ser>
        <c:ser>
          <c:idx val="5"/>
          <c:order val="5"/>
          <c:tx>
            <c:v>Initial Version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'V2'!$U$45:$U$76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'V2'!$W$45:$W$76</c:f>
              <c:numCache>
                <c:formatCode>General</c:formatCode>
                <c:ptCount val="32"/>
                <c:pt idx="0">
                  <c:v>10201.741</c:v>
                </c:pt>
                <c:pt idx="1">
                  <c:v>5227.9740000000002</c:v>
                </c:pt>
                <c:pt idx="2">
                  <c:v>3609.9360000000001</c:v>
                </c:pt>
                <c:pt idx="3">
                  <c:v>2806.6840000000002</c:v>
                </c:pt>
                <c:pt idx="4">
                  <c:v>2339.46</c:v>
                </c:pt>
                <c:pt idx="5">
                  <c:v>2048.3290000000002</c:v>
                </c:pt>
                <c:pt idx="6">
                  <c:v>1848.998</c:v>
                </c:pt>
                <c:pt idx="7">
                  <c:v>1693.115</c:v>
                </c:pt>
                <c:pt idx="8">
                  <c:v>1624.502</c:v>
                </c:pt>
                <c:pt idx="9">
                  <c:v>1560.7550000000001</c:v>
                </c:pt>
                <c:pt idx="10">
                  <c:v>1494.566</c:v>
                </c:pt>
                <c:pt idx="11">
                  <c:v>1368.09</c:v>
                </c:pt>
                <c:pt idx="12">
                  <c:v>1307.6030000000001</c:v>
                </c:pt>
                <c:pt idx="13">
                  <c:v>1266.0999999999999</c:v>
                </c:pt>
                <c:pt idx="14">
                  <c:v>1201.5809999999999</c:v>
                </c:pt>
                <c:pt idx="15">
                  <c:v>1135.528</c:v>
                </c:pt>
                <c:pt idx="16">
                  <c:v>1102.4259999999999</c:v>
                </c:pt>
                <c:pt idx="17">
                  <c:v>1059.8630000000001</c:v>
                </c:pt>
                <c:pt idx="18">
                  <c:v>1041.742</c:v>
                </c:pt>
                <c:pt idx="19">
                  <c:v>1022.625</c:v>
                </c:pt>
                <c:pt idx="20">
                  <c:v>991.60199999999998</c:v>
                </c:pt>
                <c:pt idx="21">
                  <c:v>968.65200000000004</c:v>
                </c:pt>
                <c:pt idx="22">
                  <c:v>960.62300000000005</c:v>
                </c:pt>
                <c:pt idx="23">
                  <c:v>983.88699999999994</c:v>
                </c:pt>
                <c:pt idx="24">
                  <c:v>972.72699999999998</c:v>
                </c:pt>
                <c:pt idx="25">
                  <c:v>983.43299999999999</c:v>
                </c:pt>
                <c:pt idx="26">
                  <c:v>968.1</c:v>
                </c:pt>
                <c:pt idx="27">
                  <c:v>968.21299999999997</c:v>
                </c:pt>
                <c:pt idx="28">
                  <c:v>914.10299999999995</c:v>
                </c:pt>
                <c:pt idx="29">
                  <c:v>890.69799999999998</c:v>
                </c:pt>
                <c:pt idx="30">
                  <c:v>897.62099999999998</c:v>
                </c:pt>
                <c:pt idx="31">
                  <c:v>892.21199999999999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C3C-40C0-9A93-014BF29E6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N_IMGS = 1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'V2'!$A$2:$A$41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'V2'!$C$2:$C$41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412.12400000000002</c:v>
                      </c:pt>
                      <c:pt idx="1">
                        <c:v>207.24</c:v>
                      </c:pt>
                      <c:pt idx="2">
                        <c:v>161.327</c:v>
                      </c:pt>
                      <c:pt idx="3">
                        <c:v>109.723</c:v>
                      </c:pt>
                      <c:pt idx="4">
                        <c:v>97.882999999999996</c:v>
                      </c:pt>
                      <c:pt idx="5">
                        <c:v>82.638000000000005</c:v>
                      </c:pt>
                      <c:pt idx="6">
                        <c:v>72.841999999999999</c:v>
                      </c:pt>
                      <c:pt idx="7">
                        <c:v>70.144000000000005</c:v>
                      </c:pt>
                      <c:pt idx="8">
                        <c:v>72.302999999999997</c:v>
                      </c:pt>
                      <c:pt idx="9">
                        <c:v>69.897999999999996</c:v>
                      </c:pt>
                      <c:pt idx="10">
                        <c:v>67.355999999999995</c:v>
                      </c:pt>
                      <c:pt idx="11">
                        <c:v>65.153000000000006</c:v>
                      </c:pt>
                      <c:pt idx="12">
                        <c:v>61.536999999999999</c:v>
                      </c:pt>
                      <c:pt idx="13">
                        <c:v>57.625999999999998</c:v>
                      </c:pt>
                      <c:pt idx="14">
                        <c:v>54.226999999999997</c:v>
                      </c:pt>
                      <c:pt idx="15">
                        <c:v>51.850999999999999</c:v>
                      </c:pt>
                      <c:pt idx="16">
                        <c:v>46.707999999999998</c:v>
                      </c:pt>
                      <c:pt idx="17">
                        <c:v>44.502000000000002</c:v>
                      </c:pt>
                      <c:pt idx="18">
                        <c:v>44.99</c:v>
                      </c:pt>
                      <c:pt idx="19">
                        <c:v>44.636000000000003</c:v>
                      </c:pt>
                      <c:pt idx="20">
                        <c:v>41.281999999999996</c:v>
                      </c:pt>
                      <c:pt idx="21">
                        <c:v>40.639000000000003</c:v>
                      </c:pt>
                      <c:pt idx="22">
                        <c:v>40.049999999999997</c:v>
                      </c:pt>
                      <c:pt idx="23">
                        <c:v>38.957999999999998</c:v>
                      </c:pt>
                      <c:pt idx="24">
                        <c:v>38.868000000000002</c:v>
                      </c:pt>
                      <c:pt idx="25">
                        <c:v>38.857999999999997</c:v>
                      </c:pt>
                      <c:pt idx="26">
                        <c:v>37.521000000000001</c:v>
                      </c:pt>
                      <c:pt idx="27">
                        <c:v>37.789000000000001</c:v>
                      </c:pt>
                      <c:pt idx="28">
                        <c:v>36.837000000000003</c:v>
                      </c:pt>
                      <c:pt idx="29">
                        <c:v>36.235999999999997</c:v>
                      </c:pt>
                      <c:pt idx="30">
                        <c:v>36.51</c:v>
                      </c:pt>
                      <c:pt idx="31">
                        <c:v>36.534999999999997</c:v>
                      </c:pt>
                      <c:pt idx="32">
                        <c:v>44.514000000000003</c:v>
                      </c:pt>
                      <c:pt idx="33">
                        <c:v>43.768999999999998</c:v>
                      </c:pt>
                      <c:pt idx="34">
                        <c:v>46.161999999999999</c:v>
                      </c:pt>
                      <c:pt idx="35">
                        <c:v>42.162999999999997</c:v>
                      </c:pt>
                      <c:pt idx="36">
                        <c:v>45.759</c:v>
                      </c:pt>
                      <c:pt idx="37">
                        <c:v>41.533000000000001</c:v>
                      </c:pt>
                      <c:pt idx="38">
                        <c:v>42.832999999999998</c:v>
                      </c:pt>
                      <c:pt idx="39">
                        <c:v>40.445999999999998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8C3C-40C0-9A93-014BF29E63F3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'V2'!$F$2:$F$41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'V2'!$H$2:$H$41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2022.8230000000001</c:v>
                      </c:pt>
                      <c:pt idx="1">
                        <c:v>1058.924</c:v>
                      </c:pt>
                      <c:pt idx="2">
                        <c:v>737.90099999999995</c:v>
                      </c:pt>
                      <c:pt idx="3">
                        <c:v>579.52499999999998</c:v>
                      </c:pt>
                      <c:pt idx="4">
                        <c:v>478.87400000000002</c:v>
                      </c:pt>
                      <c:pt idx="5">
                        <c:v>413.73</c:v>
                      </c:pt>
                      <c:pt idx="6">
                        <c:v>398.988</c:v>
                      </c:pt>
                      <c:pt idx="7">
                        <c:v>356.54300000000001</c:v>
                      </c:pt>
                      <c:pt idx="8">
                        <c:v>344.81700000000001</c:v>
                      </c:pt>
                      <c:pt idx="9">
                        <c:v>326.76799999999997</c:v>
                      </c:pt>
                      <c:pt idx="10">
                        <c:v>305.00799999999998</c:v>
                      </c:pt>
                      <c:pt idx="11">
                        <c:v>290.90100000000001</c:v>
                      </c:pt>
                      <c:pt idx="12">
                        <c:v>276.62900000000002</c:v>
                      </c:pt>
                      <c:pt idx="13">
                        <c:v>264.12900000000002</c:v>
                      </c:pt>
                      <c:pt idx="14">
                        <c:v>258.94200000000001</c:v>
                      </c:pt>
                      <c:pt idx="15">
                        <c:v>242.994</c:v>
                      </c:pt>
                      <c:pt idx="16">
                        <c:v>232.494</c:v>
                      </c:pt>
                      <c:pt idx="17">
                        <c:v>223.65299999999999</c:v>
                      </c:pt>
                      <c:pt idx="18">
                        <c:v>216.55500000000001</c:v>
                      </c:pt>
                      <c:pt idx="19">
                        <c:v>203.20699999999999</c:v>
                      </c:pt>
                      <c:pt idx="20">
                        <c:v>198.00200000000001</c:v>
                      </c:pt>
                      <c:pt idx="21">
                        <c:v>189.398</c:v>
                      </c:pt>
                      <c:pt idx="22">
                        <c:v>179.959</c:v>
                      </c:pt>
                      <c:pt idx="23">
                        <c:v>177.34100000000001</c:v>
                      </c:pt>
                      <c:pt idx="24">
                        <c:v>181.71</c:v>
                      </c:pt>
                      <c:pt idx="25">
                        <c:v>171.90299999999999</c:v>
                      </c:pt>
                      <c:pt idx="26">
                        <c:v>175.11099999999999</c:v>
                      </c:pt>
                      <c:pt idx="27">
                        <c:v>182.76900000000001</c:v>
                      </c:pt>
                      <c:pt idx="28">
                        <c:v>176.19200000000001</c:v>
                      </c:pt>
                      <c:pt idx="29">
                        <c:v>180.637</c:v>
                      </c:pt>
                      <c:pt idx="30">
                        <c:v>182.26499999999999</c:v>
                      </c:pt>
                      <c:pt idx="31">
                        <c:v>175.58199999999999</c:v>
                      </c:pt>
                      <c:pt idx="32">
                        <c:v>176.721</c:v>
                      </c:pt>
                      <c:pt idx="33">
                        <c:v>178.12700000000001</c:v>
                      </c:pt>
                      <c:pt idx="34">
                        <c:v>187.76400000000001</c:v>
                      </c:pt>
                      <c:pt idx="35">
                        <c:v>173.26599999999999</c:v>
                      </c:pt>
                      <c:pt idx="36">
                        <c:v>175.57400000000001</c:v>
                      </c:pt>
                      <c:pt idx="37">
                        <c:v>186.387</c:v>
                      </c:pt>
                      <c:pt idx="38">
                        <c:v>182.4</c:v>
                      </c:pt>
                      <c:pt idx="39">
                        <c:v>195.00800000000001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C3C-40C0-9A93-014BF29E63F3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N_IMGS = 10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'V2'!$K$2:$K$41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'V2'!$M$2:$M$41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3850.6309999999999</c:v>
                      </c:pt>
                      <c:pt idx="1">
                        <c:v>2014.665</c:v>
                      </c:pt>
                      <c:pt idx="2">
                        <c:v>1398.1010000000001</c:v>
                      </c:pt>
                      <c:pt idx="3">
                        <c:v>1078.4659999999999</c:v>
                      </c:pt>
                      <c:pt idx="4">
                        <c:v>899.10599999999999</c:v>
                      </c:pt>
                      <c:pt idx="5">
                        <c:v>806.09400000000005</c:v>
                      </c:pt>
                      <c:pt idx="6">
                        <c:v>721.36300000000006</c:v>
                      </c:pt>
                      <c:pt idx="7">
                        <c:v>679.49699999999996</c:v>
                      </c:pt>
                      <c:pt idx="8">
                        <c:v>654.78</c:v>
                      </c:pt>
                      <c:pt idx="9">
                        <c:v>614.904</c:v>
                      </c:pt>
                      <c:pt idx="10">
                        <c:v>577.15700000000004</c:v>
                      </c:pt>
                      <c:pt idx="11">
                        <c:v>545.93399999999997</c:v>
                      </c:pt>
                      <c:pt idx="12">
                        <c:v>517.91800000000001</c:v>
                      </c:pt>
                      <c:pt idx="13">
                        <c:v>497.101</c:v>
                      </c:pt>
                      <c:pt idx="14">
                        <c:v>465.27300000000002</c:v>
                      </c:pt>
                      <c:pt idx="15">
                        <c:v>451.58199999999999</c:v>
                      </c:pt>
                      <c:pt idx="16">
                        <c:v>440.25299999999999</c:v>
                      </c:pt>
                      <c:pt idx="17">
                        <c:v>417.89699999999999</c:v>
                      </c:pt>
                      <c:pt idx="18">
                        <c:v>403.32100000000003</c:v>
                      </c:pt>
                      <c:pt idx="19">
                        <c:v>382.76900000000001</c:v>
                      </c:pt>
                      <c:pt idx="20">
                        <c:v>384.53199999999998</c:v>
                      </c:pt>
                      <c:pt idx="21">
                        <c:v>381.15100000000001</c:v>
                      </c:pt>
                      <c:pt idx="22">
                        <c:v>376.38200000000001</c:v>
                      </c:pt>
                      <c:pt idx="23">
                        <c:v>374.524</c:v>
                      </c:pt>
                      <c:pt idx="24">
                        <c:v>389.47399999999999</c:v>
                      </c:pt>
                      <c:pt idx="25">
                        <c:v>376.12799999999999</c:v>
                      </c:pt>
                      <c:pt idx="26">
                        <c:v>376.18400000000003</c:v>
                      </c:pt>
                      <c:pt idx="27">
                        <c:v>376.03199999999998</c:v>
                      </c:pt>
                      <c:pt idx="28">
                        <c:v>374.904</c:v>
                      </c:pt>
                      <c:pt idx="29">
                        <c:v>356.67899999999997</c:v>
                      </c:pt>
                      <c:pt idx="30">
                        <c:v>351.27</c:v>
                      </c:pt>
                      <c:pt idx="31">
                        <c:v>347.45299999999997</c:v>
                      </c:pt>
                      <c:pt idx="32">
                        <c:v>368.65800000000002</c:v>
                      </c:pt>
                      <c:pt idx="33">
                        <c:v>346.59899999999999</c:v>
                      </c:pt>
                      <c:pt idx="34">
                        <c:v>356.09699999999998</c:v>
                      </c:pt>
                      <c:pt idx="35">
                        <c:v>351.07400000000001</c:v>
                      </c:pt>
                      <c:pt idx="36">
                        <c:v>365.53800000000001</c:v>
                      </c:pt>
                      <c:pt idx="37">
                        <c:v>357.58800000000002</c:v>
                      </c:pt>
                      <c:pt idx="38">
                        <c:v>356.92500000000001</c:v>
                      </c:pt>
                      <c:pt idx="39">
                        <c:v>359.733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8C3C-40C0-9A93-014BF29E63F3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'V2'!$P$2:$P$41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'V2'!$R$2:$R$41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5810.25</c:v>
                      </c:pt>
                      <c:pt idx="1">
                        <c:v>3005.152</c:v>
                      </c:pt>
                      <c:pt idx="2">
                        <c:v>2073.6849999999999</c:v>
                      </c:pt>
                      <c:pt idx="3">
                        <c:v>1620.97</c:v>
                      </c:pt>
                      <c:pt idx="4">
                        <c:v>1378.152</c:v>
                      </c:pt>
                      <c:pt idx="5">
                        <c:v>1224.3219999999999</c:v>
                      </c:pt>
                      <c:pt idx="6">
                        <c:v>1097.17</c:v>
                      </c:pt>
                      <c:pt idx="7">
                        <c:v>1019.442</c:v>
                      </c:pt>
                      <c:pt idx="8">
                        <c:v>996.60599999999999</c:v>
                      </c:pt>
                      <c:pt idx="9">
                        <c:v>928.00099999999998</c:v>
                      </c:pt>
                      <c:pt idx="10">
                        <c:v>866.56700000000001</c:v>
                      </c:pt>
                      <c:pt idx="11">
                        <c:v>807.88599999999997</c:v>
                      </c:pt>
                      <c:pt idx="12">
                        <c:v>770.66899999999998</c:v>
                      </c:pt>
                      <c:pt idx="13">
                        <c:v>739.14700000000005</c:v>
                      </c:pt>
                      <c:pt idx="14">
                        <c:v>703.14300000000003</c:v>
                      </c:pt>
                      <c:pt idx="15">
                        <c:v>678.30100000000004</c:v>
                      </c:pt>
                      <c:pt idx="16">
                        <c:v>640</c:v>
                      </c:pt>
                      <c:pt idx="17">
                        <c:v>625.87</c:v>
                      </c:pt>
                      <c:pt idx="18">
                        <c:v>615.63699999999994</c:v>
                      </c:pt>
                      <c:pt idx="19">
                        <c:v>581.78099999999995</c:v>
                      </c:pt>
                      <c:pt idx="20">
                        <c:v>586.23699999999997</c:v>
                      </c:pt>
                      <c:pt idx="21">
                        <c:v>572.16999999999996</c:v>
                      </c:pt>
                      <c:pt idx="22">
                        <c:v>564.68499999999995</c:v>
                      </c:pt>
                      <c:pt idx="23">
                        <c:v>576.71199999999999</c:v>
                      </c:pt>
                      <c:pt idx="24">
                        <c:v>562.423</c:v>
                      </c:pt>
                      <c:pt idx="25">
                        <c:v>560.173</c:v>
                      </c:pt>
                      <c:pt idx="26">
                        <c:v>550.37099999999998</c:v>
                      </c:pt>
                      <c:pt idx="27">
                        <c:v>550.09100000000001</c:v>
                      </c:pt>
                      <c:pt idx="28">
                        <c:v>547.30600000000004</c:v>
                      </c:pt>
                      <c:pt idx="29">
                        <c:v>540.67899999999997</c:v>
                      </c:pt>
                      <c:pt idx="30">
                        <c:v>526.46100000000001</c:v>
                      </c:pt>
                      <c:pt idx="31">
                        <c:v>527.35599999999999</c:v>
                      </c:pt>
                      <c:pt idx="32">
                        <c:v>539.947</c:v>
                      </c:pt>
                      <c:pt idx="33">
                        <c:v>511.67</c:v>
                      </c:pt>
                      <c:pt idx="34">
                        <c:v>529.27</c:v>
                      </c:pt>
                      <c:pt idx="35">
                        <c:v>535.00900000000001</c:v>
                      </c:pt>
                      <c:pt idx="36">
                        <c:v>534.62599999999998</c:v>
                      </c:pt>
                      <c:pt idx="37">
                        <c:v>545.11599999999999</c:v>
                      </c:pt>
                      <c:pt idx="38">
                        <c:v>535.96199999999999</c:v>
                      </c:pt>
                      <c:pt idx="39">
                        <c:v>531.56799999999998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C3C-40C0-9A93-014BF29E63F3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Immagine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'V2'!$A$2:$A$41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1.988631538313067</c:v>
                </c:pt>
                <c:pt idx="2">
                  <c:v>2.5545878867145611</c:v>
                </c:pt>
                <c:pt idx="3">
                  <c:v>3.7560402103478761</c:v>
                </c:pt>
                <c:pt idx="4">
                  <c:v>4.2103736093090731</c:v>
                </c:pt>
                <c:pt idx="5">
                  <c:v>4.9871003654493089</c:v>
                </c:pt>
                <c:pt idx="6">
                  <c:v>5.6577798522830234</c:v>
                </c:pt>
                <c:pt idx="7">
                  <c:v>5.8753991788321169</c:v>
                </c:pt>
                <c:pt idx="8">
                  <c:v>5.6999571248772529</c:v>
                </c:pt>
                <c:pt idx="9">
                  <c:v>5.8960771409768524</c:v>
                </c:pt>
                <c:pt idx="10">
                  <c:v>6.1185937407209456</c:v>
                </c:pt>
                <c:pt idx="11">
                  <c:v>6.3254800239436406</c:v>
                </c:pt>
                <c:pt idx="12">
                  <c:v>6.697174057883875</c:v>
                </c:pt>
                <c:pt idx="13">
                  <c:v>7.1517023565751572</c:v>
                </c:pt>
                <c:pt idx="14">
                  <c:v>7.599977870802368</c:v>
                </c:pt>
                <c:pt idx="15">
                  <c:v>7.9482362924533758</c:v>
                </c:pt>
                <c:pt idx="16">
                  <c:v>8.8234135480003424</c:v>
                </c:pt>
                <c:pt idx="17">
                  <c:v>9.2607972675385373</c:v>
                </c:pt>
                <c:pt idx="18">
                  <c:v>9.1603467437208277</c:v>
                </c:pt>
                <c:pt idx="19">
                  <c:v>9.23299578815306</c:v>
                </c:pt>
                <c:pt idx="20">
                  <c:v>9.9831403517271458</c:v>
                </c:pt>
                <c:pt idx="21">
                  <c:v>10.141095991535225</c:v>
                </c:pt>
                <c:pt idx="22">
                  <c:v>10.29023720349563</c:v>
                </c:pt>
                <c:pt idx="23">
                  <c:v>10.578674469941989</c:v>
                </c:pt>
                <c:pt idx="24">
                  <c:v>10.603169702583102</c:v>
                </c:pt>
                <c:pt idx="25">
                  <c:v>10.605898399300015</c:v>
                </c:pt>
                <c:pt idx="26">
                  <c:v>10.983822392793369</c:v>
                </c:pt>
                <c:pt idx="27">
                  <c:v>10.905925004630978</c:v>
                </c:pt>
                <c:pt idx="28">
                  <c:v>11.187773162852567</c:v>
                </c:pt>
                <c:pt idx="29">
                  <c:v>11.373330389667734</c:v>
                </c:pt>
                <c:pt idx="30">
                  <c:v>11.287975897014517</c:v>
                </c:pt>
                <c:pt idx="31">
                  <c:v>11.280251813329684</c:v>
                </c:pt>
                <c:pt idx="32">
                  <c:v>9.2583007593116768</c:v>
                </c:pt>
                <c:pt idx="33">
                  <c:v>9.4158879572300034</c:v>
                </c:pt>
                <c:pt idx="34">
                  <c:v>8.9277760928902552</c:v>
                </c:pt>
                <c:pt idx="35">
                  <c:v>9.7745416597490689</c:v>
                </c:pt>
                <c:pt idx="36">
                  <c:v>9.0064031119561179</c:v>
                </c:pt>
                <c:pt idx="37">
                  <c:v>9.9228083692485498</c:v>
                </c:pt>
                <c:pt idx="38">
                  <c:v>9.6216468610650665</c:v>
                </c:pt>
                <c:pt idx="39">
                  <c:v>10.189487217524601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F0F5-4368-AE5B-CF27D9803F6C}"/>
            </c:ext>
          </c:extLst>
        </c:ser>
        <c:ser>
          <c:idx val="2"/>
          <c:order val="2"/>
          <c:tx>
            <c:v>10 Immagini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'V2'!$K$2:$K$41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1.9113008862515604</c:v>
                </c:pt>
                <c:pt idx="2">
                  <c:v>2.7541865716425353</c:v>
                </c:pt>
                <c:pt idx="3">
                  <c:v>3.5704704645301755</c:v>
                </c:pt>
                <c:pt idx="4">
                  <c:v>4.2827330704054916</c:v>
                </c:pt>
                <c:pt idx="5">
                  <c:v>4.7769007088503326</c:v>
                </c:pt>
                <c:pt idx="6">
                  <c:v>5.337993492873907</c:v>
                </c:pt>
                <c:pt idx="7">
                  <c:v>5.6668844748394767</c:v>
                </c:pt>
                <c:pt idx="8">
                  <c:v>5.8808011851308839</c:v>
                </c:pt>
                <c:pt idx="9">
                  <c:v>6.2621661267449875</c:v>
                </c:pt>
                <c:pt idx="10">
                  <c:v>6.6717219058245849</c:v>
                </c:pt>
                <c:pt idx="11">
                  <c:v>7.0532903244714564</c:v>
                </c:pt>
                <c:pt idx="12">
                  <c:v>7.4348275209589163</c:v>
                </c:pt>
                <c:pt idx="13">
                  <c:v>7.746174318699822</c:v>
                </c:pt>
                <c:pt idx="14">
                  <c:v>8.2760680288776705</c:v>
                </c:pt>
                <c:pt idx="15">
                  <c:v>8.5269807033938463</c:v>
                </c:pt>
                <c:pt idx="16">
                  <c:v>8.7464049080869408</c:v>
                </c:pt>
                <c:pt idx="17">
                  <c:v>9.214306396073674</c:v>
                </c:pt>
                <c:pt idx="18">
                  <c:v>9.5473109508307274</c:v>
                </c:pt>
                <c:pt idx="19">
                  <c:v>10.059934320699952</c:v>
                </c:pt>
                <c:pt idx="20">
                  <c:v>10.013811594353657</c:v>
                </c:pt>
                <c:pt idx="21">
                  <c:v>10.102639111533225</c:v>
                </c:pt>
                <c:pt idx="22">
                  <c:v>10.230645992635141</c:v>
                </c:pt>
                <c:pt idx="23">
                  <c:v>10.281399856885006</c:v>
                </c:pt>
                <c:pt idx="24">
                  <c:v>9.8867472539887125</c:v>
                </c:pt>
                <c:pt idx="25">
                  <c:v>10.237554768589415</c:v>
                </c:pt>
                <c:pt idx="26">
                  <c:v>10.236030772175319</c:v>
                </c:pt>
                <c:pt idx="27">
                  <c:v>10.240168389924262</c:v>
                </c:pt>
                <c:pt idx="28">
                  <c:v>10.270978703881527</c:v>
                </c:pt>
                <c:pt idx="29">
                  <c:v>10.795788369934872</c:v>
                </c:pt>
                <c:pt idx="30">
                  <c:v>10.962026361488315</c:v>
                </c:pt>
                <c:pt idx="31">
                  <c:v>11.082451439475268</c:v>
                </c:pt>
                <c:pt idx="32">
                  <c:v>10.444995090300495</c:v>
                </c:pt>
                <c:pt idx="33">
                  <c:v>11.109757962371502</c:v>
                </c:pt>
                <c:pt idx="34">
                  <c:v>10.813432856777789</c:v>
                </c:pt>
                <c:pt idx="35">
                  <c:v>10.968146316730946</c:v>
                </c:pt>
                <c:pt idx="36">
                  <c:v>10.534146928636694</c:v>
                </c:pt>
                <c:pt idx="37">
                  <c:v>10.768345134624205</c:v>
                </c:pt>
                <c:pt idx="38">
                  <c:v>10.788347692092175</c:v>
                </c:pt>
                <c:pt idx="39">
                  <c:v>10.704136123180248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F0F5-4368-AE5B-CF27D9803F6C}"/>
            </c:ext>
          </c:extLst>
        </c:ser>
        <c:ser>
          <c:idx val="4"/>
          <c:order val="4"/>
          <c:tx>
            <c:v>20 Immagini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'V2'!$U$2:$U$41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'V2'!$Y$2:$Y$41</c:f>
              <c:numCache>
                <c:formatCode>General</c:formatCode>
                <c:ptCount val="40"/>
                <c:pt idx="0">
                  <c:v>1</c:v>
                </c:pt>
                <c:pt idx="1">
                  <c:v>1.9306113989739333</c:v>
                </c:pt>
                <c:pt idx="2">
                  <c:v>2.7421032704247286</c:v>
                </c:pt>
                <c:pt idx="3">
                  <c:v>3.5382705111381076</c:v>
                </c:pt>
                <c:pt idx="4">
                  <c:v>4.2282023803234647</c:v>
                </c:pt>
                <c:pt idx="5">
                  <c:v>4.7012910805157127</c:v>
                </c:pt>
                <c:pt idx="6">
                  <c:v>5.3234258092890423</c:v>
                </c:pt>
                <c:pt idx="7">
                  <c:v>5.7663329956433582</c:v>
                </c:pt>
                <c:pt idx="8">
                  <c:v>6.0239660903438272</c:v>
                </c:pt>
                <c:pt idx="9">
                  <c:v>6.3798994149211774</c:v>
                </c:pt>
                <c:pt idx="10">
                  <c:v>6.7051926713422541</c:v>
                </c:pt>
                <c:pt idx="11">
                  <c:v>7.1830476809729431</c:v>
                </c:pt>
                <c:pt idx="12">
                  <c:v>7.5486430042538446</c:v>
                </c:pt>
                <c:pt idx="13">
                  <c:v>7.8485081967377157</c:v>
                </c:pt>
                <c:pt idx="14">
                  <c:v>8.2642943391614221</c:v>
                </c:pt>
                <c:pt idx="15">
                  <c:v>8.6601159541262422</c:v>
                </c:pt>
                <c:pt idx="16">
                  <c:v>9.0860251051841416</c:v>
                </c:pt>
                <c:pt idx="17">
                  <c:v>9.5538755747738975</c:v>
                </c:pt>
                <c:pt idx="18">
                  <c:v>9.5670904480258976</c:v>
                </c:pt>
                <c:pt idx="19">
                  <c:v>9.9601302367398148</c:v>
                </c:pt>
                <c:pt idx="20">
                  <c:v>10.343672399309497</c:v>
                </c:pt>
                <c:pt idx="21">
                  <c:v>10.255465729441653</c:v>
                </c:pt>
                <c:pt idx="22">
                  <c:v>10.6246273215783</c:v>
                </c:pt>
                <c:pt idx="23">
                  <c:v>10.838029794072414</c:v>
                </c:pt>
                <c:pt idx="24">
                  <c:v>10.99236623034448</c:v>
                </c:pt>
                <c:pt idx="25">
                  <c:v>11.307647283552827</c:v>
                </c:pt>
                <c:pt idx="26">
                  <c:v>11.353575869341482</c:v>
                </c:pt>
                <c:pt idx="27">
                  <c:v>10.951647111881853</c:v>
                </c:pt>
                <c:pt idx="28">
                  <c:v>11.438665597199941</c:v>
                </c:pt>
                <c:pt idx="29">
                  <c:v>11.304224946134278</c:v>
                </c:pt>
                <c:pt idx="30">
                  <c:v>11.516427092663015</c:v>
                </c:pt>
                <c:pt idx="31">
                  <c:v>11.352425572687576</c:v>
                </c:pt>
                <c:pt idx="32">
                  <c:v>11.150194757193223</c:v>
                </c:pt>
                <c:pt idx="33">
                  <c:v>11.170966427965112</c:v>
                </c:pt>
                <c:pt idx="34">
                  <c:v>10.861457612097377</c:v>
                </c:pt>
                <c:pt idx="35">
                  <c:v>11.074109841826527</c:v>
                </c:pt>
                <c:pt idx="36">
                  <c:v>11.32310617325299</c:v>
                </c:pt>
                <c:pt idx="37">
                  <c:v>10.904842012771335</c:v>
                </c:pt>
                <c:pt idx="38">
                  <c:v>10.812481476018423</c:v>
                </c:pt>
                <c:pt idx="39">
                  <c:v>11.131553551002103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0F5-4368-AE5B-CF27D9803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F0F5-4368-AE5B-CF27D9803F6C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0F5-4368-AE5B-CF27D9803F6C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at Varying Thread Amount [20 Images</a:t>
            </a:r>
            <a:r>
              <a:rPr lang="it-IT" baseline="0"/>
              <a:t> workload]</a:t>
            </a:r>
            <a:endParaRPr lang="it-IT"/>
          </a:p>
        </c:rich>
      </c:tx>
      <c:layout>
        <c:manualLayout>
          <c:xMode val="edge"/>
          <c:yMode val="edge"/>
          <c:x val="0.14120652085188548"/>
          <c:y val="2.77776932627619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4"/>
          <c:tx>
            <c:v>2nd Optimization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'V3'!$U$2:$U$33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'V3'!$W$2:$W$33</c:f>
              <c:numCache>
                <c:formatCode>General</c:formatCode>
                <c:ptCount val="32"/>
                <c:pt idx="0">
                  <c:v>7565.3450000000003</c:v>
                </c:pt>
                <c:pt idx="1">
                  <c:v>3939.7629999999999</c:v>
                </c:pt>
                <c:pt idx="2">
                  <c:v>2761.9349999999999</c:v>
                </c:pt>
                <c:pt idx="3">
                  <c:v>2136.857</c:v>
                </c:pt>
                <c:pt idx="4">
                  <c:v>1776.903</c:v>
                </c:pt>
                <c:pt idx="5">
                  <c:v>1563.4490000000001</c:v>
                </c:pt>
                <c:pt idx="6">
                  <c:v>1437.807</c:v>
                </c:pt>
                <c:pt idx="7">
                  <c:v>1305.258</c:v>
                </c:pt>
                <c:pt idx="8">
                  <c:v>1279.646</c:v>
                </c:pt>
                <c:pt idx="9">
                  <c:v>1170.3699999999999</c:v>
                </c:pt>
                <c:pt idx="10">
                  <c:v>1134.655</c:v>
                </c:pt>
                <c:pt idx="11">
                  <c:v>1071.123</c:v>
                </c:pt>
                <c:pt idx="12">
                  <c:v>986.85199999999998</c:v>
                </c:pt>
                <c:pt idx="13">
                  <c:v>947.42499999999995</c:v>
                </c:pt>
                <c:pt idx="14">
                  <c:v>916.56700000000001</c:v>
                </c:pt>
                <c:pt idx="15">
                  <c:v>862.94600000000003</c:v>
                </c:pt>
                <c:pt idx="16">
                  <c:v>821.94799999999998</c:v>
                </c:pt>
                <c:pt idx="17">
                  <c:v>795.03599999999994</c:v>
                </c:pt>
                <c:pt idx="18">
                  <c:v>767.62900000000002</c:v>
                </c:pt>
                <c:pt idx="19">
                  <c:v>731.346</c:v>
                </c:pt>
                <c:pt idx="20">
                  <c:v>721.34299999999996</c:v>
                </c:pt>
                <c:pt idx="21">
                  <c:v>698.77300000000002</c:v>
                </c:pt>
                <c:pt idx="22">
                  <c:v>673.96199999999999</c:v>
                </c:pt>
                <c:pt idx="23">
                  <c:v>674.505</c:v>
                </c:pt>
                <c:pt idx="24">
                  <c:v>655.45600000000002</c:v>
                </c:pt>
                <c:pt idx="25">
                  <c:v>662.04100000000005</c:v>
                </c:pt>
                <c:pt idx="26">
                  <c:v>636.66600000000005</c:v>
                </c:pt>
                <c:pt idx="27">
                  <c:v>646.55799999999999</c:v>
                </c:pt>
                <c:pt idx="28">
                  <c:v>659.97500000000002</c:v>
                </c:pt>
                <c:pt idx="29">
                  <c:v>642.81799999999998</c:v>
                </c:pt>
                <c:pt idx="30">
                  <c:v>618.81899999999996</c:v>
                </c:pt>
                <c:pt idx="31">
                  <c:v>635.86099999999999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309-4D74-82D2-816745318397}"/>
            </c:ext>
          </c:extLst>
        </c:ser>
        <c:ser>
          <c:idx val="5"/>
          <c:order val="5"/>
          <c:tx>
            <c:v>1st Optimization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'V3'!$P$46:$P$77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'V3'!$R$46:$R$77</c:f>
              <c:numCache>
                <c:formatCode>General</c:formatCode>
                <c:ptCount val="32"/>
                <c:pt idx="0">
                  <c:v>7843.4930000000004</c:v>
                </c:pt>
                <c:pt idx="1">
                  <c:v>4062.6990000000001</c:v>
                </c:pt>
                <c:pt idx="2">
                  <c:v>2860.393</c:v>
                </c:pt>
                <c:pt idx="3">
                  <c:v>2216.759</c:v>
                </c:pt>
                <c:pt idx="4">
                  <c:v>1855.0419999999999</c:v>
                </c:pt>
                <c:pt idx="5">
                  <c:v>1668.37</c:v>
                </c:pt>
                <c:pt idx="6">
                  <c:v>1473.3920000000001</c:v>
                </c:pt>
                <c:pt idx="7">
                  <c:v>1360.222</c:v>
                </c:pt>
                <c:pt idx="8">
                  <c:v>1302.048</c:v>
                </c:pt>
                <c:pt idx="9">
                  <c:v>1229.4069999999999</c:v>
                </c:pt>
                <c:pt idx="10">
                  <c:v>1169.7639999999999</c:v>
                </c:pt>
                <c:pt idx="11">
                  <c:v>1091.9449999999999</c:v>
                </c:pt>
                <c:pt idx="12">
                  <c:v>1039.06</c:v>
                </c:pt>
                <c:pt idx="13">
                  <c:v>999.36099999999999</c:v>
                </c:pt>
                <c:pt idx="14">
                  <c:v>949.08199999999999</c:v>
                </c:pt>
                <c:pt idx="15">
                  <c:v>905.70299999999997</c:v>
                </c:pt>
                <c:pt idx="16">
                  <c:v>863.24800000000005</c:v>
                </c:pt>
                <c:pt idx="17">
                  <c:v>820.97500000000002</c:v>
                </c:pt>
                <c:pt idx="18">
                  <c:v>819.84100000000001</c:v>
                </c:pt>
                <c:pt idx="19">
                  <c:v>787.48900000000003</c:v>
                </c:pt>
                <c:pt idx="20">
                  <c:v>758.28899999999999</c:v>
                </c:pt>
                <c:pt idx="21">
                  <c:v>764.81100000000004</c:v>
                </c:pt>
                <c:pt idx="22">
                  <c:v>738.23699999999997</c:v>
                </c:pt>
                <c:pt idx="23">
                  <c:v>723.70100000000002</c:v>
                </c:pt>
                <c:pt idx="24">
                  <c:v>713.54</c:v>
                </c:pt>
                <c:pt idx="25">
                  <c:v>693.64499999999998</c:v>
                </c:pt>
                <c:pt idx="26">
                  <c:v>690.83900000000006</c:v>
                </c:pt>
                <c:pt idx="27">
                  <c:v>716.19299999999998</c:v>
                </c:pt>
                <c:pt idx="28">
                  <c:v>685.7</c:v>
                </c:pt>
                <c:pt idx="29">
                  <c:v>693.85500000000002</c:v>
                </c:pt>
                <c:pt idx="30">
                  <c:v>681.07</c:v>
                </c:pt>
                <c:pt idx="31">
                  <c:v>690.90899999999999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309-4D74-82D2-8167453183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N_IMGS = 1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'V3'!$A$2:$A$41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'V3'!$C$2:$C$41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373.38299999999998</c:v>
                      </c:pt>
                      <c:pt idx="1">
                        <c:v>190.10900000000001</c:v>
                      </c:pt>
                      <c:pt idx="2">
                        <c:v>135.286</c:v>
                      </c:pt>
                      <c:pt idx="3">
                        <c:v>117.447</c:v>
                      </c:pt>
                      <c:pt idx="4">
                        <c:v>97.14</c:v>
                      </c:pt>
                      <c:pt idx="5">
                        <c:v>73.188000000000002</c:v>
                      </c:pt>
                      <c:pt idx="6">
                        <c:v>72.563000000000002</c:v>
                      </c:pt>
                      <c:pt idx="7">
                        <c:v>69.281999999999996</c:v>
                      </c:pt>
                      <c:pt idx="8">
                        <c:v>67.685000000000002</c:v>
                      </c:pt>
                      <c:pt idx="9">
                        <c:v>65.117000000000004</c:v>
                      </c:pt>
                      <c:pt idx="10">
                        <c:v>62.597000000000001</c:v>
                      </c:pt>
                      <c:pt idx="11">
                        <c:v>55.395000000000003</c:v>
                      </c:pt>
                      <c:pt idx="12">
                        <c:v>55.688000000000002</c:v>
                      </c:pt>
                      <c:pt idx="13">
                        <c:v>47.972000000000001</c:v>
                      </c:pt>
                      <c:pt idx="14">
                        <c:v>49.256999999999998</c:v>
                      </c:pt>
                      <c:pt idx="15">
                        <c:v>46.578000000000003</c:v>
                      </c:pt>
                      <c:pt idx="16">
                        <c:v>44.228000000000002</c:v>
                      </c:pt>
                      <c:pt idx="17">
                        <c:v>42.362000000000002</c:v>
                      </c:pt>
                      <c:pt idx="18">
                        <c:v>41.415999999999997</c:v>
                      </c:pt>
                      <c:pt idx="19">
                        <c:v>39.487000000000002</c:v>
                      </c:pt>
                      <c:pt idx="20">
                        <c:v>42.398000000000003</c:v>
                      </c:pt>
                      <c:pt idx="21">
                        <c:v>35.64</c:v>
                      </c:pt>
                      <c:pt idx="22">
                        <c:v>34.731999999999999</c:v>
                      </c:pt>
                      <c:pt idx="23">
                        <c:v>38.283000000000001</c:v>
                      </c:pt>
                      <c:pt idx="24">
                        <c:v>38.726999999999997</c:v>
                      </c:pt>
                      <c:pt idx="25">
                        <c:v>33.200000000000003</c:v>
                      </c:pt>
                      <c:pt idx="26">
                        <c:v>35.601999999999997</c:v>
                      </c:pt>
                      <c:pt idx="27">
                        <c:v>35.162999999999997</c:v>
                      </c:pt>
                      <c:pt idx="28">
                        <c:v>35.866999999999997</c:v>
                      </c:pt>
                      <c:pt idx="29">
                        <c:v>32.174999999999997</c:v>
                      </c:pt>
                      <c:pt idx="30">
                        <c:v>32.472999999999999</c:v>
                      </c:pt>
                      <c:pt idx="31">
                        <c:v>32.418999999999997</c:v>
                      </c:pt>
                      <c:pt idx="32">
                        <c:v>41.072000000000003</c:v>
                      </c:pt>
                      <c:pt idx="33">
                        <c:v>40.389000000000003</c:v>
                      </c:pt>
                      <c:pt idx="34">
                        <c:v>42.667000000000002</c:v>
                      </c:pt>
                      <c:pt idx="35">
                        <c:v>40.502000000000002</c:v>
                      </c:pt>
                      <c:pt idx="36">
                        <c:v>41.649000000000001</c:v>
                      </c:pt>
                      <c:pt idx="37">
                        <c:v>40.082999999999998</c:v>
                      </c:pt>
                      <c:pt idx="38">
                        <c:v>39.701999999999998</c:v>
                      </c:pt>
                      <c:pt idx="39">
                        <c:v>40.01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2309-4D74-82D2-816745318397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'V3'!$F$2:$F$41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'V3'!$H$2:$H$41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1861.076</c:v>
                      </c:pt>
                      <c:pt idx="1">
                        <c:v>967.27</c:v>
                      </c:pt>
                      <c:pt idx="2">
                        <c:v>684.79100000000005</c:v>
                      </c:pt>
                      <c:pt idx="3">
                        <c:v>535.04700000000003</c:v>
                      </c:pt>
                      <c:pt idx="4">
                        <c:v>443.74799999999999</c:v>
                      </c:pt>
                      <c:pt idx="5">
                        <c:v>384.87900000000002</c:v>
                      </c:pt>
                      <c:pt idx="6">
                        <c:v>357.08600000000001</c:v>
                      </c:pt>
                      <c:pt idx="7">
                        <c:v>336.29399999999998</c:v>
                      </c:pt>
                      <c:pt idx="8">
                        <c:v>334.036</c:v>
                      </c:pt>
                      <c:pt idx="9">
                        <c:v>315.94600000000003</c:v>
                      </c:pt>
                      <c:pt idx="10">
                        <c:v>289.10199999999998</c:v>
                      </c:pt>
                      <c:pt idx="11">
                        <c:v>282.19400000000002</c:v>
                      </c:pt>
                      <c:pt idx="12">
                        <c:v>250.02600000000001</c:v>
                      </c:pt>
                      <c:pt idx="13">
                        <c:v>251.28200000000001</c:v>
                      </c:pt>
                      <c:pt idx="14">
                        <c:v>232.988</c:v>
                      </c:pt>
                      <c:pt idx="15">
                        <c:v>221.286</c:v>
                      </c:pt>
                      <c:pt idx="16">
                        <c:v>209.54900000000001</c:v>
                      </c:pt>
                      <c:pt idx="17">
                        <c:v>203.172</c:v>
                      </c:pt>
                      <c:pt idx="18">
                        <c:v>202.97800000000001</c:v>
                      </c:pt>
                      <c:pt idx="19">
                        <c:v>188.84700000000001</c:v>
                      </c:pt>
                      <c:pt idx="20">
                        <c:v>180.72499999999999</c:v>
                      </c:pt>
                      <c:pt idx="21">
                        <c:v>178.291</c:v>
                      </c:pt>
                      <c:pt idx="22">
                        <c:v>180.92599999999999</c:v>
                      </c:pt>
                      <c:pt idx="23">
                        <c:v>164.61600000000001</c:v>
                      </c:pt>
                      <c:pt idx="24">
                        <c:v>175.78399999999999</c:v>
                      </c:pt>
                      <c:pt idx="25">
                        <c:v>162.40299999999999</c:v>
                      </c:pt>
                      <c:pt idx="26">
                        <c:v>171.256</c:v>
                      </c:pt>
                      <c:pt idx="27">
                        <c:v>166.518</c:v>
                      </c:pt>
                      <c:pt idx="28">
                        <c:v>158.02699999999999</c:v>
                      </c:pt>
                      <c:pt idx="29">
                        <c:v>167.108</c:v>
                      </c:pt>
                      <c:pt idx="30">
                        <c:v>156.374</c:v>
                      </c:pt>
                      <c:pt idx="31">
                        <c:v>157.67400000000001</c:v>
                      </c:pt>
                      <c:pt idx="32">
                        <c:v>155.685</c:v>
                      </c:pt>
                      <c:pt idx="33">
                        <c:v>150.54900000000001</c:v>
                      </c:pt>
                      <c:pt idx="34">
                        <c:v>163.88200000000001</c:v>
                      </c:pt>
                      <c:pt idx="35">
                        <c:v>169.28299999999999</c:v>
                      </c:pt>
                      <c:pt idx="36">
                        <c:v>177.66399999999999</c:v>
                      </c:pt>
                      <c:pt idx="37">
                        <c:v>160.95699999999999</c:v>
                      </c:pt>
                      <c:pt idx="38">
                        <c:v>170.577</c:v>
                      </c:pt>
                      <c:pt idx="39">
                        <c:v>168.89599999999999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309-4D74-82D2-816745318397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N_IMGS = 10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'V3'!$K$2:$K$41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'V3'!$M$2:$M$41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3719.1930000000002</c:v>
                      </c:pt>
                      <c:pt idx="1">
                        <c:v>1934.325</c:v>
                      </c:pt>
                      <c:pt idx="2">
                        <c:v>1367.4190000000001</c:v>
                      </c:pt>
                      <c:pt idx="3">
                        <c:v>1065.336</c:v>
                      </c:pt>
                      <c:pt idx="4">
                        <c:v>875.91800000000001</c:v>
                      </c:pt>
                      <c:pt idx="5">
                        <c:v>777.73699999999997</c:v>
                      </c:pt>
                      <c:pt idx="6">
                        <c:v>700.48500000000001</c:v>
                      </c:pt>
                      <c:pt idx="7">
                        <c:v>649.86599999999999</c:v>
                      </c:pt>
                      <c:pt idx="8">
                        <c:v>624.61800000000005</c:v>
                      </c:pt>
                      <c:pt idx="9">
                        <c:v>604.25699999999995</c:v>
                      </c:pt>
                      <c:pt idx="10">
                        <c:v>541.40800000000002</c:v>
                      </c:pt>
                      <c:pt idx="11">
                        <c:v>533.90800000000002</c:v>
                      </c:pt>
                      <c:pt idx="12">
                        <c:v>510.26100000000002</c:v>
                      </c:pt>
                      <c:pt idx="13">
                        <c:v>456.673</c:v>
                      </c:pt>
                      <c:pt idx="14">
                        <c:v>448.44200000000001</c:v>
                      </c:pt>
                      <c:pt idx="15">
                        <c:v>431.8</c:v>
                      </c:pt>
                      <c:pt idx="16">
                        <c:v>413.53500000000003</c:v>
                      </c:pt>
                      <c:pt idx="17">
                        <c:v>401.77699999999999</c:v>
                      </c:pt>
                      <c:pt idx="18">
                        <c:v>378.50700000000001</c:v>
                      </c:pt>
                      <c:pt idx="19">
                        <c:v>380.53100000000001</c:v>
                      </c:pt>
                      <c:pt idx="20">
                        <c:v>375.267</c:v>
                      </c:pt>
                      <c:pt idx="21">
                        <c:v>339.59899999999999</c:v>
                      </c:pt>
                      <c:pt idx="22">
                        <c:v>335.13900000000001</c:v>
                      </c:pt>
                      <c:pt idx="23">
                        <c:v>338.22800000000001</c:v>
                      </c:pt>
                      <c:pt idx="24">
                        <c:v>329.154</c:v>
                      </c:pt>
                      <c:pt idx="25">
                        <c:v>339.57</c:v>
                      </c:pt>
                      <c:pt idx="26">
                        <c:v>320.589</c:v>
                      </c:pt>
                      <c:pt idx="27">
                        <c:v>327.50900000000001</c:v>
                      </c:pt>
                      <c:pt idx="28">
                        <c:v>311.10399999999998</c:v>
                      </c:pt>
                      <c:pt idx="29">
                        <c:v>320.44400000000002</c:v>
                      </c:pt>
                      <c:pt idx="30">
                        <c:v>322.24</c:v>
                      </c:pt>
                      <c:pt idx="31">
                        <c:v>317.553</c:v>
                      </c:pt>
                      <c:pt idx="32">
                        <c:v>323.93700000000001</c:v>
                      </c:pt>
                      <c:pt idx="33">
                        <c:v>311.87700000000001</c:v>
                      </c:pt>
                      <c:pt idx="34">
                        <c:v>322.44799999999998</c:v>
                      </c:pt>
                      <c:pt idx="35">
                        <c:v>325.88600000000002</c:v>
                      </c:pt>
                      <c:pt idx="36">
                        <c:v>319.09899999999999</c:v>
                      </c:pt>
                      <c:pt idx="37">
                        <c:v>333.62400000000002</c:v>
                      </c:pt>
                      <c:pt idx="38">
                        <c:v>320.86700000000002</c:v>
                      </c:pt>
                      <c:pt idx="39">
                        <c:v>328.10199999999998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309-4D74-82D2-816745318397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'V3'!$P$2:$P$41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'V3'!$R$2:$R$41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5642.1959999999999</c:v>
                      </c:pt>
                      <c:pt idx="1">
                        <c:v>2939.5659999999998</c:v>
                      </c:pt>
                      <c:pt idx="2">
                        <c:v>2068.652</c:v>
                      </c:pt>
                      <c:pt idx="3">
                        <c:v>1608.7249999999999</c:v>
                      </c:pt>
                      <c:pt idx="4">
                        <c:v>1352.6990000000001</c:v>
                      </c:pt>
                      <c:pt idx="5">
                        <c:v>1174.999</c:v>
                      </c:pt>
                      <c:pt idx="6">
                        <c:v>1068.616</c:v>
                      </c:pt>
                      <c:pt idx="7">
                        <c:v>981.024</c:v>
                      </c:pt>
                      <c:pt idx="8">
                        <c:v>922.94</c:v>
                      </c:pt>
                      <c:pt idx="9">
                        <c:v>902.149</c:v>
                      </c:pt>
                      <c:pt idx="10">
                        <c:v>835.47</c:v>
                      </c:pt>
                      <c:pt idx="11">
                        <c:v>787.10900000000004</c:v>
                      </c:pt>
                      <c:pt idx="12">
                        <c:v>746.32799999999997</c:v>
                      </c:pt>
                      <c:pt idx="13">
                        <c:v>718.49199999999996</c:v>
                      </c:pt>
                      <c:pt idx="14">
                        <c:v>671.51700000000005</c:v>
                      </c:pt>
                      <c:pt idx="15">
                        <c:v>648.31399999999996</c:v>
                      </c:pt>
                      <c:pt idx="16">
                        <c:v>617.13099999999997</c:v>
                      </c:pt>
                      <c:pt idx="17">
                        <c:v>606.82500000000005</c:v>
                      </c:pt>
                      <c:pt idx="18">
                        <c:v>562.25800000000004</c:v>
                      </c:pt>
                      <c:pt idx="19">
                        <c:v>564.32299999999998</c:v>
                      </c:pt>
                      <c:pt idx="20">
                        <c:v>535.69200000000001</c:v>
                      </c:pt>
                      <c:pt idx="21">
                        <c:v>517.70500000000004</c:v>
                      </c:pt>
                      <c:pt idx="22">
                        <c:v>504.63099999999997</c:v>
                      </c:pt>
                      <c:pt idx="23">
                        <c:v>497.029</c:v>
                      </c:pt>
                      <c:pt idx="24">
                        <c:v>487.791</c:v>
                      </c:pt>
                      <c:pt idx="25">
                        <c:v>490.44400000000002</c:v>
                      </c:pt>
                      <c:pt idx="26">
                        <c:v>483.11099999999999</c:v>
                      </c:pt>
                      <c:pt idx="27">
                        <c:v>516.47900000000004</c:v>
                      </c:pt>
                      <c:pt idx="28">
                        <c:v>481.92899999999997</c:v>
                      </c:pt>
                      <c:pt idx="29">
                        <c:v>479.84500000000003</c:v>
                      </c:pt>
                      <c:pt idx="30">
                        <c:v>483.666</c:v>
                      </c:pt>
                      <c:pt idx="31">
                        <c:v>477.68200000000002</c:v>
                      </c:pt>
                      <c:pt idx="32">
                        <c:v>489.55500000000001</c:v>
                      </c:pt>
                      <c:pt idx="33">
                        <c:v>478.52800000000002</c:v>
                      </c:pt>
                      <c:pt idx="34">
                        <c:v>484.79399999999998</c:v>
                      </c:pt>
                      <c:pt idx="35">
                        <c:v>488.05</c:v>
                      </c:pt>
                      <c:pt idx="36">
                        <c:v>499.78199999999998</c:v>
                      </c:pt>
                      <c:pt idx="37">
                        <c:v>487.80399999999997</c:v>
                      </c:pt>
                      <c:pt idx="38">
                        <c:v>492.90499999999997</c:v>
                      </c:pt>
                      <c:pt idx="39">
                        <c:v>477.99200000000002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309-4D74-82D2-816745318397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Immagine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'V3'!$A$2:$A$41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1.9640469414914601</c:v>
                </c:pt>
                <c:pt idx="2">
                  <c:v>2.7599529884836569</c:v>
                </c:pt>
                <c:pt idx="3">
                  <c:v>3.1791616644103295</c:v>
                </c:pt>
                <c:pt idx="4">
                  <c:v>3.8437615812229771</c:v>
                </c:pt>
                <c:pt idx="5">
                  <c:v>5.1016969995081158</c:v>
                </c:pt>
                <c:pt idx="6">
                  <c:v>5.1456389620054299</c:v>
                </c:pt>
                <c:pt idx="7">
                  <c:v>5.3893219017926732</c:v>
                </c:pt>
                <c:pt idx="8">
                  <c:v>5.516480756445298</c:v>
                </c:pt>
                <c:pt idx="9">
                  <c:v>5.7340325874963529</c:v>
                </c:pt>
                <c:pt idx="10">
                  <c:v>5.9648705209514832</c:v>
                </c:pt>
                <c:pt idx="11">
                  <c:v>6.7403736799350122</c:v>
                </c:pt>
                <c:pt idx="12">
                  <c:v>6.7049094957621032</c:v>
                </c:pt>
                <c:pt idx="13">
                  <c:v>7.7833527891269911</c:v>
                </c:pt>
                <c:pt idx="14">
                  <c:v>7.5803033071441623</c:v>
                </c:pt>
                <c:pt idx="15">
                  <c:v>8.0162952466829829</c:v>
                </c:pt>
                <c:pt idx="16">
                  <c:v>8.4422311657773363</c:v>
                </c:pt>
                <c:pt idx="17">
                  <c:v>8.8141022614607429</c:v>
                </c:pt>
                <c:pt idx="18">
                  <c:v>9.015428819779796</c:v>
                </c:pt>
                <c:pt idx="19">
                  <c:v>9.4558462278724651</c:v>
                </c:pt>
                <c:pt idx="20">
                  <c:v>8.8066182367092782</c:v>
                </c:pt>
                <c:pt idx="21">
                  <c:v>10.476515151515152</c:v>
                </c:pt>
                <c:pt idx="22">
                  <c:v>10.750403086490843</c:v>
                </c:pt>
                <c:pt idx="23">
                  <c:v>9.7532325052895548</c:v>
                </c:pt>
                <c:pt idx="24">
                  <c:v>9.6414129676969562</c:v>
                </c:pt>
                <c:pt idx="25">
                  <c:v>11.246475903614458</c:v>
                </c:pt>
                <c:pt idx="26">
                  <c:v>10.487697320375259</c:v>
                </c:pt>
                <c:pt idx="27">
                  <c:v>10.618633222421295</c:v>
                </c:pt>
                <c:pt idx="28">
                  <c:v>10.410209942286782</c:v>
                </c:pt>
                <c:pt idx="29">
                  <c:v>11.604755244755244</c:v>
                </c:pt>
                <c:pt idx="30">
                  <c:v>11.498260093000338</c:v>
                </c:pt>
                <c:pt idx="31">
                  <c:v>11.517412628396928</c:v>
                </c:pt>
                <c:pt idx="32">
                  <c:v>9.090937865212311</c:v>
                </c:pt>
                <c:pt idx="33">
                  <c:v>9.2446705786228929</c:v>
                </c:pt>
                <c:pt idx="34">
                  <c:v>8.7510956945648868</c:v>
                </c:pt>
                <c:pt idx="35">
                  <c:v>9.2188780800948109</c:v>
                </c:pt>
                <c:pt idx="36">
                  <c:v>8.9649931570986094</c:v>
                </c:pt>
                <c:pt idx="37">
                  <c:v>9.3152458648304766</c:v>
                </c:pt>
                <c:pt idx="38">
                  <c:v>9.4046395647574421</c:v>
                </c:pt>
                <c:pt idx="39">
                  <c:v>9.3322419395151215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E97C-4AB0-91BC-DA95F2C9264B}"/>
            </c:ext>
          </c:extLst>
        </c:ser>
        <c:ser>
          <c:idx val="2"/>
          <c:order val="2"/>
          <c:tx>
            <c:v>10 Immagini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'V3'!$K$2:$K$41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1.9227342871544337</c:v>
                </c:pt>
                <c:pt idx="2">
                  <c:v>2.7198634800306269</c:v>
                </c:pt>
                <c:pt idx="3">
                  <c:v>3.4910985829822705</c:v>
                </c:pt>
                <c:pt idx="4">
                  <c:v>4.2460515710374711</c:v>
                </c:pt>
                <c:pt idx="5">
                  <c:v>4.782070288542271</c:v>
                </c:pt>
                <c:pt idx="6">
                  <c:v>5.3094541639007256</c:v>
                </c:pt>
                <c:pt idx="7">
                  <c:v>5.7230152062117421</c:v>
                </c:pt>
                <c:pt idx="8">
                  <c:v>5.9543480975572267</c:v>
                </c:pt>
                <c:pt idx="9">
                  <c:v>6.1549853787378552</c:v>
                </c:pt>
                <c:pt idx="10">
                  <c:v>6.869482903835924</c:v>
                </c:pt>
                <c:pt idx="11">
                  <c:v>6.9659810304397016</c:v>
                </c:pt>
                <c:pt idx="12">
                  <c:v>7.2888051408984813</c:v>
                </c:pt>
                <c:pt idx="13">
                  <c:v>8.1441053007294055</c:v>
                </c:pt>
                <c:pt idx="14">
                  <c:v>8.2935875765427856</c:v>
                </c:pt>
                <c:pt idx="15">
                  <c:v>8.6132306623436783</c:v>
                </c:pt>
                <c:pt idx="16">
                  <c:v>8.9936595451412824</c:v>
                </c:pt>
                <c:pt idx="17">
                  <c:v>9.2568589043175695</c:v>
                </c:pt>
                <c:pt idx="18">
                  <c:v>9.8259556626429632</c:v>
                </c:pt>
                <c:pt idx="19">
                  <c:v>9.773692550672612</c:v>
                </c:pt>
                <c:pt idx="20">
                  <c:v>9.9107915164402947</c:v>
                </c:pt>
                <c:pt idx="21">
                  <c:v>10.951719528031591</c:v>
                </c:pt>
                <c:pt idx="22">
                  <c:v>11.097464037309893</c:v>
                </c:pt>
                <c:pt idx="23">
                  <c:v>10.99611209006942</c:v>
                </c:pt>
                <c:pt idx="24">
                  <c:v>11.299248983758362</c:v>
                </c:pt>
                <c:pt idx="25">
                  <c:v>10.952654828165032</c:v>
                </c:pt>
                <c:pt idx="26">
                  <c:v>11.601124804656429</c:v>
                </c:pt>
                <c:pt idx="27">
                  <c:v>11.35600243046756</c:v>
                </c:pt>
                <c:pt idx="28">
                  <c:v>11.954822181649867</c:v>
                </c:pt>
                <c:pt idx="29">
                  <c:v>11.606374280685548</c:v>
                </c:pt>
                <c:pt idx="30">
                  <c:v>11.541686320754717</c:v>
                </c:pt>
                <c:pt idx="31">
                  <c:v>11.712038620324796</c:v>
                </c:pt>
                <c:pt idx="32">
                  <c:v>11.481223200807564</c:v>
                </c:pt>
                <c:pt idx="33">
                  <c:v>11.925191662097557</c:v>
                </c:pt>
                <c:pt idx="34">
                  <c:v>11.534241179973206</c:v>
                </c:pt>
                <c:pt idx="35">
                  <c:v>11.412558379310557</c:v>
                </c:pt>
                <c:pt idx="36">
                  <c:v>11.655295065167863</c:v>
                </c:pt>
                <c:pt idx="37">
                  <c:v>11.14785806776491</c:v>
                </c:pt>
                <c:pt idx="38">
                  <c:v>11.591073560073177</c:v>
                </c:pt>
                <c:pt idx="39">
                  <c:v>11.335477991600174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E97C-4AB0-91BC-DA95F2C9264B}"/>
            </c:ext>
          </c:extLst>
        </c:ser>
        <c:ser>
          <c:idx val="4"/>
          <c:order val="4"/>
          <c:tx>
            <c:v>20 Immagini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'V3'!$U$2:$U$41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'V3'!$Y$2:$Y$41</c:f>
              <c:numCache>
                <c:formatCode>General</c:formatCode>
                <c:ptCount val="40"/>
                <c:pt idx="0">
                  <c:v>1</c:v>
                </c:pt>
                <c:pt idx="1">
                  <c:v>1.9202538325274896</c:v>
                </c:pt>
                <c:pt idx="2">
                  <c:v>2.7391466489978944</c:v>
                </c:pt>
                <c:pt idx="3">
                  <c:v>3.5404077109511776</c:v>
                </c:pt>
                <c:pt idx="4">
                  <c:v>4.2576015685718351</c:v>
                </c:pt>
                <c:pt idx="5">
                  <c:v>4.8388818567155054</c:v>
                </c:pt>
                <c:pt idx="6">
                  <c:v>5.2617249742142027</c:v>
                </c:pt>
                <c:pt idx="7">
                  <c:v>5.7960533473075824</c:v>
                </c:pt>
                <c:pt idx="8">
                  <c:v>5.912060835574839</c:v>
                </c:pt>
                <c:pt idx="9">
                  <c:v>6.4640626468552682</c:v>
                </c:pt>
                <c:pt idx="10">
                  <c:v>6.6675288964487001</c:v>
                </c:pt>
                <c:pt idx="11">
                  <c:v>7.0630030351322866</c:v>
                </c:pt>
                <c:pt idx="12">
                  <c:v>7.6661394008422743</c:v>
                </c:pt>
                <c:pt idx="13">
                  <c:v>7.9851650526426896</c:v>
                </c:pt>
                <c:pt idx="14">
                  <c:v>8.2540010713892169</c:v>
                </c:pt>
                <c:pt idx="15">
                  <c:v>8.7668811258178376</c:v>
                </c:pt>
                <c:pt idx="16">
                  <c:v>9.2041649836729338</c:v>
                </c:pt>
                <c:pt idx="17">
                  <c:v>9.5157263318893737</c:v>
                </c:pt>
                <c:pt idx="18">
                  <c:v>9.8554705463185996</c:v>
                </c:pt>
                <c:pt idx="19">
                  <c:v>10.344412904425539</c:v>
                </c:pt>
                <c:pt idx="20">
                  <c:v>10.487860837354768</c:v>
                </c:pt>
                <c:pt idx="21">
                  <c:v>10.826613220602399</c:v>
                </c:pt>
                <c:pt idx="22">
                  <c:v>11.225180351414471</c:v>
                </c:pt>
                <c:pt idx="23">
                  <c:v>11.216143690558262</c:v>
                </c:pt>
                <c:pt idx="24">
                  <c:v>11.542109615290729</c:v>
                </c:pt>
                <c:pt idx="25">
                  <c:v>11.427305861721555</c:v>
                </c:pt>
                <c:pt idx="26">
                  <c:v>11.882753280369927</c:v>
                </c:pt>
                <c:pt idx="27">
                  <c:v>11.700953356079424</c:v>
                </c:pt>
                <c:pt idx="28">
                  <c:v>11.463078146899504</c:v>
                </c:pt>
                <c:pt idx="29">
                  <c:v>11.769031047668236</c:v>
                </c:pt>
                <c:pt idx="30">
                  <c:v>12.225456878344071</c:v>
                </c:pt>
                <c:pt idx="31">
                  <c:v>11.897796845536996</c:v>
                </c:pt>
                <c:pt idx="32">
                  <c:v>11.537620994615006</c:v>
                </c:pt>
                <c:pt idx="33">
                  <c:v>12.045941268165613</c:v>
                </c:pt>
                <c:pt idx="34">
                  <c:v>11.773096938045054</c:v>
                </c:pt>
                <c:pt idx="35">
                  <c:v>11.700229508906617</c:v>
                </c:pt>
                <c:pt idx="36">
                  <c:v>10.999738286503581</c:v>
                </c:pt>
                <c:pt idx="37">
                  <c:v>11.686493408593082</c:v>
                </c:pt>
                <c:pt idx="38">
                  <c:v>11.673473953832859</c:v>
                </c:pt>
                <c:pt idx="39">
                  <c:v>11.440041191343164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97C-4AB0-91BC-DA95F2C926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E97C-4AB0-91BC-DA95F2C9264B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E97C-4AB0-91BC-DA95F2C9264B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2B25-06AB-45EA-AE8A-46B09F09FE54}" type="datetimeFigureOut">
              <a:rPr lang="it-IT" smtClean="0"/>
              <a:t>25/04/2025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7AAF2-D9B8-4697-A36C-9B5DBB9D0C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66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97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✅ Even small changes in control flow can lead to meaningful improvements in performance-critical code.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18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73D74-4734-4EDB-84E2-72C129CC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CBB7B3-8197-4F98-935E-BD4B67219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2C4B9-3E73-4FB5-8E68-15DAC5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2C00-6103-468E-A411-B25F54D2EB90}" type="datetime1">
              <a:rPr lang="it-IT" smtClean="0"/>
              <a:t>25/04/2025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E945A-FD89-425E-B5E5-E885EC9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582A0E-4ED5-4CAF-98B2-B202F835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26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DE7F6-B04C-4C3E-8908-4317599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065120-E05A-4609-A187-9BC2C58E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EEF0B3-F039-46B2-B60E-9423BF83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BF04-99E9-4DA4-886B-A8B6BCEF9DD1}" type="datetime1">
              <a:rPr lang="it-IT" smtClean="0"/>
              <a:t>25/04/2025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E405A-0070-401A-A57F-CEF95473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58E380-C6FD-4AB2-A4EE-88F999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9F4523-167B-4512-BBDA-699D14E2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83F31F-D604-4CD9-A189-AFFF52CF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BF1AC-187E-4AEF-B341-AE19DF77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FE74-D2B1-4E21-B7D0-8B0D7470701C}" type="datetime1">
              <a:rPr lang="it-IT" smtClean="0"/>
              <a:t>25/04/2025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98838-2B23-4360-8100-01195A8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64552B-6404-4FAB-9B67-00D88ACE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78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D4A52-2473-4786-8239-35E3AF94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10AF61-DE49-4CE9-8636-EEA339CF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97FF3-E634-4241-9C58-F53644C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D39-5464-49D3-A6DA-F1E750E3B350}" type="datetime1">
              <a:rPr lang="it-IT" smtClean="0"/>
              <a:t>25/04/2025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AAE12-2C8B-4B09-B8F7-A4712C4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9B70A-C62C-4E6C-8C5F-4C61ABE7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8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3DBBC-FADB-4219-A763-711D4AD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619F70-8331-4F12-AF15-95A218C8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499078-4128-4049-8BB5-83D69B6D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C97F-201C-439A-91E1-2103A0C01E51}" type="datetime1">
              <a:rPr lang="it-IT" smtClean="0"/>
              <a:t>25/04/2025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6ADFE-4282-4E17-8E00-99EE3337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1CB467-B80B-4AA0-AEDB-78505C2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4430F-91E1-4B5D-970B-C3C90678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3268DC-0BF7-455A-ACD1-A968F51E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70A967-26AB-455A-9694-5E6CBC1D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CF28B6-5109-444B-97E0-7FAF94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263-3063-44DE-B09B-3B5B9BFC0008}" type="datetime1">
              <a:rPr lang="it-IT" smtClean="0"/>
              <a:t>25/04/2025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CA3E0-064B-4FF9-9838-E77D7C0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8EDF48-33AE-45F8-892B-5E85A29B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10FD2-E9CC-4BFE-A50B-9C4C2BFD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DC155-81D1-4B61-9894-3DB2B98B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299AC3-0942-4C0B-BB3A-095AA169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F06AFC-09A6-4D51-9E3C-220374CB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A91789-5105-4A06-BFC8-7D214AF29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4ACFD-83B3-45B6-A750-10531FB8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19BA-A835-43AD-A0F3-5BF958406EBA}" type="datetime1">
              <a:rPr lang="it-IT" smtClean="0"/>
              <a:t>25/04/2025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57E3FD-F91E-41C7-9FB0-2F6FAA63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E6A8B0-BACC-404C-88BC-C4452F4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1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FBB10-9375-4033-8800-5F8DD59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EDD295-2A56-4FA0-AD3E-93F1BDA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77A-1806-47B7-8D9F-5BDE60713236}" type="datetime1">
              <a:rPr lang="it-IT" smtClean="0"/>
              <a:t>25/04/2025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10ABB4-B15F-4BD9-9B6C-2944C51A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447179-493D-4851-A05D-9B72E607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5752CE-5CC7-4B00-8340-8EDFD0E8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3FC2-1618-44C5-B8EB-4C5C277ABEAF}" type="datetime1">
              <a:rPr lang="it-IT" smtClean="0"/>
              <a:t>25/04/2025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8D3373-01A4-46E6-B9B8-2B0A39F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C2DB60-4637-457D-AC91-3FC5F911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9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9AB44-57C4-47D9-800D-68BBB0F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0639F0-6B3E-43AB-BD26-BDCA4359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94228D-AEDD-4DC3-81C0-2D295816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98AF18-36FF-4CFC-AB1F-43C0446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6FEB-A492-470B-8127-28242EEF70D1}" type="datetime1">
              <a:rPr lang="it-IT" smtClean="0"/>
              <a:t>25/04/2025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F4B17D-E438-416C-A706-4F1C712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877221-08D0-4BA7-AB76-B6EE554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6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80C8C-705B-48A1-A41A-E4BD2259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656334-345F-4DC8-BEFD-1761F5E8A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345AC6-D01C-478B-8B75-7C9F13B6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50A903-8ED4-4D34-9EC7-9D3A6B2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F32-9C5C-48EF-A99A-613B7132F81E}" type="datetime1">
              <a:rPr lang="it-IT" smtClean="0"/>
              <a:t>25/04/2025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C5A67-DC2D-4284-9AF4-E2BB140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2C2DF-68D8-44D7-ADA9-057CD46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2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37884D-3553-46CA-A588-CA0B0695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7762AF-6B4D-4D10-82A5-38BBEF97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5386D-4739-461C-971A-3AEE3305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BE6A-4113-4178-8339-88291E942827}" type="datetime1">
              <a:rPr lang="it-IT" smtClean="0"/>
              <a:t>25/04/2025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5D6DE-823F-49A0-A6CB-13351EE0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E483FA-3AB8-401B-B776-6A3DC7FE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FCEED8B-619A-4AF9-8638-B0E4D5DC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63" y="307731"/>
            <a:ext cx="1623646" cy="16236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2856394" y="3136604"/>
            <a:ext cx="6479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err="1"/>
              <a:t>Bidimensional</a:t>
            </a:r>
            <a:r>
              <a:rPr lang="it-IT" sz="4400" b="1" dirty="0"/>
              <a:t> </a:t>
            </a:r>
            <a:r>
              <a:rPr lang="it-IT" sz="4400" b="1" dirty="0" err="1"/>
              <a:t>Convolution</a:t>
            </a:r>
            <a:endParaRPr lang="it-IT" sz="4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4A7F878-2D42-42B7-9F7B-CE80FCF79FB3}"/>
              </a:ext>
            </a:extLst>
          </p:cNvPr>
          <p:cNvCxnSpPr>
            <a:cxnSpLocks/>
          </p:cNvCxnSpPr>
          <p:nvPr/>
        </p:nvCxnSpPr>
        <p:spPr>
          <a:xfrm flipV="1">
            <a:off x="2224453" y="307731"/>
            <a:ext cx="228600" cy="1623646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EB3A31-EAC8-4AB8-BDFD-E7DC673FDB6C}"/>
              </a:ext>
            </a:extLst>
          </p:cNvPr>
          <p:cNvSpPr txBox="1"/>
          <p:nvPr/>
        </p:nvSpPr>
        <p:spPr>
          <a:xfrm>
            <a:off x="2561487" y="457834"/>
            <a:ext cx="353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</a:t>
            </a:r>
          </a:p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Pisa</a:t>
            </a:r>
          </a:p>
        </p:txBody>
      </p:sp>
    </p:spTree>
    <p:extLst>
      <p:ext uri="{BB962C8B-B14F-4D97-AF65-F5344CB8AC3E}">
        <p14:creationId xmlns:p14="http://schemas.microsoft.com/office/powerpoint/2010/main" val="298736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05029" y="301524"/>
            <a:ext cx="3181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2°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graphicFrame>
        <p:nvGraphicFramePr>
          <p:cNvPr id="16" name="Grafico 15">
            <a:extLst>
              <a:ext uri="{FF2B5EF4-FFF2-40B4-BE49-F238E27FC236}">
                <a16:creationId xmlns:a16="http://schemas.microsoft.com/office/drawing/2014/main" id="{5CBA61CE-53DF-4DAA-B06E-D06EADA67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170570"/>
              </p:ext>
            </p:extLst>
          </p:nvPr>
        </p:nvGraphicFramePr>
        <p:xfrm>
          <a:off x="5258936" y="1408043"/>
          <a:ext cx="5953946" cy="427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656911-6BC9-478F-ABB6-AE4B06165066}"/>
              </a:ext>
            </a:extLst>
          </p:cNvPr>
          <p:cNvSpPr txBox="1"/>
          <p:nvPr/>
        </p:nvSpPr>
        <p:spPr>
          <a:xfrm>
            <a:off x="369276" y="207045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2967A5-8045-4EBC-9A9E-33AF3301FCEF}"/>
              </a:ext>
            </a:extLst>
          </p:cNvPr>
          <p:cNvSpPr txBox="1"/>
          <p:nvPr/>
        </p:nvSpPr>
        <p:spPr>
          <a:xfrm>
            <a:off x="494712" y="2439791"/>
            <a:ext cx="4403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Single-threaded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10,201.74 </a:t>
            </a:r>
            <a:r>
              <a:rPr lang="en-US" dirty="0" err="1"/>
              <a:t>ms</a:t>
            </a:r>
            <a:r>
              <a:rPr lang="en-US" dirty="0"/>
              <a:t> → 7,843.49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32-thread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892.21 </a:t>
            </a:r>
            <a:r>
              <a:rPr lang="en-US" dirty="0" err="1"/>
              <a:t>ms</a:t>
            </a:r>
            <a:r>
              <a:rPr lang="en-US" dirty="0"/>
              <a:t> → 690.91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Optimization yields improvement </a:t>
            </a:r>
            <a:r>
              <a:rPr lang="en-US" b="1" dirty="0"/>
              <a:t>across all thread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1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05029" y="301524"/>
            <a:ext cx="3181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2°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B090DEEE-676A-4FA8-899C-ADEBCB11D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327905"/>
              </p:ext>
            </p:extLst>
          </p:nvPr>
        </p:nvGraphicFramePr>
        <p:xfrm>
          <a:off x="2001295" y="1157939"/>
          <a:ext cx="8189410" cy="4542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6909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05029" y="301524"/>
            <a:ext cx="3181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2°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28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902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5008214" y="301524"/>
            <a:ext cx="2175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2°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246BECF-F2EA-4C27-AD31-63D675574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5" y="1089250"/>
            <a:ext cx="10229547" cy="3279328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95C00C3C-E63B-4795-B3F3-2784D78C410E}"/>
              </a:ext>
            </a:extLst>
          </p:cNvPr>
          <p:cNvSpPr/>
          <p:nvPr/>
        </p:nvSpPr>
        <p:spPr>
          <a:xfrm>
            <a:off x="969786" y="3447662"/>
            <a:ext cx="10229547" cy="16795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70396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Problem Identified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highlighted that the most time-consuming operation is still the convolution core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703969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Optimization Approach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Focused on improving control flow by </a:t>
            </a:r>
            <a:r>
              <a:rPr lang="en-US" b="1" dirty="0"/>
              <a:t>removing "if" statements</a:t>
            </a:r>
            <a:r>
              <a:rPr lang="en-US" dirty="0"/>
              <a:t> inside the loops</a:t>
            </a:r>
          </a:p>
        </p:txBody>
      </p:sp>
    </p:spTree>
    <p:extLst>
      <p:ext uri="{BB962C8B-B14F-4D97-AF65-F5344CB8AC3E}">
        <p14:creationId xmlns:p14="http://schemas.microsoft.com/office/powerpoint/2010/main" val="261317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5008214" y="301524"/>
            <a:ext cx="2175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2°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7C4E2C2-16A6-422F-B9D1-DC355BF2D74B}"/>
              </a:ext>
            </a:extLst>
          </p:cNvPr>
          <p:cNvSpPr txBox="1"/>
          <p:nvPr/>
        </p:nvSpPr>
        <p:spPr>
          <a:xfrm>
            <a:off x="6497804" y="1074508"/>
            <a:ext cx="5146668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A7B3B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int8_t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int8_t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h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k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7F78886-0637-41AF-AF61-9D3CFB95E839}"/>
              </a:ext>
            </a:extLst>
          </p:cNvPr>
          <p:cNvSpPr txBox="1"/>
          <p:nvPr/>
        </p:nvSpPr>
        <p:spPr>
          <a:xfrm>
            <a:off x="550696" y="1720838"/>
            <a:ext cx="4395314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A7B3B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 i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ROWS_MATRIX)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j;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COLUMNS_MATRIX)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42E09465-9A6B-4BC8-B47D-02BA0946CAE2}"/>
              </a:ext>
            </a:extLst>
          </p:cNvPr>
          <p:cNvSpPr/>
          <p:nvPr/>
        </p:nvSpPr>
        <p:spPr>
          <a:xfrm>
            <a:off x="5326942" y="3121088"/>
            <a:ext cx="825042" cy="6158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37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4778907A-AF73-45F0-81A7-B78B722A7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872508"/>
              </p:ext>
            </p:extLst>
          </p:nvPr>
        </p:nvGraphicFramePr>
        <p:xfrm>
          <a:off x="5258936" y="1408043"/>
          <a:ext cx="5953946" cy="427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05029" y="301524"/>
            <a:ext cx="3181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3°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656911-6BC9-478F-ABB6-AE4B06165066}"/>
              </a:ext>
            </a:extLst>
          </p:cNvPr>
          <p:cNvSpPr txBox="1"/>
          <p:nvPr/>
        </p:nvSpPr>
        <p:spPr>
          <a:xfrm>
            <a:off x="369276" y="207045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2967A5-8045-4EBC-9A9E-33AF3301FCEF}"/>
              </a:ext>
            </a:extLst>
          </p:cNvPr>
          <p:cNvSpPr txBox="1"/>
          <p:nvPr/>
        </p:nvSpPr>
        <p:spPr>
          <a:xfrm>
            <a:off x="494712" y="2439791"/>
            <a:ext cx="4403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Single-threaded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7,843.49 </a:t>
            </a:r>
            <a:r>
              <a:rPr lang="en-US" dirty="0" err="1"/>
              <a:t>ms</a:t>
            </a:r>
            <a:r>
              <a:rPr lang="en-US" dirty="0"/>
              <a:t> → </a:t>
            </a:r>
            <a:r>
              <a:rPr lang="it-IT" dirty="0"/>
              <a:t>5,642.19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32-thread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690.91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→ </a:t>
            </a:r>
            <a:r>
              <a:rPr lang="it-IT" dirty="0"/>
              <a:t>477.68</a:t>
            </a:r>
            <a:r>
              <a:rPr lang="en-US" dirty="0"/>
              <a:t>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gain is modest but consistent </a:t>
            </a:r>
            <a:r>
              <a:rPr lang="en-US" b="1" dirty="0"/>
              <a:t>across thread counts</a:t>
            </a:r>
          </a:p>
        </p:txBody>
      </p:sp>
    </p:spTree>
    <p:extLst>
      <p:ext uri="{BB962C8B-B14F-4D97-AF65-F5344CB8AC3E}">
        <p14:creationId xmlns:p14="http://schemas.microsoft.com/office/powerpoint/2010/main" val="359840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2785A194-D4F1-4433-A4F3-9D85FC35A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0102825"/>
              </p:ext>
            </p:extLst>
          </p:nvPr>
        </p:nvGraphicFramePr>
        <p:xfrm>
          <a:off x="2001296" y="1157939"/>
          <a:ext cx="8189410" cy="4542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05029" y="301524"/>
            <a:ext cx="3181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3°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05029" y="301524"/>
            <a:ext cx="3181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3°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31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140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5008214" y="301524"/>
            <a:ext cx="2175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3°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70396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Problem Identified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revealed over </a:t>
            </a:r>
            <a:r>
              <a:rPr lang="en-US" b="1" dirty="0"/>
              <a:t>500,000 cache misses</a:t>
            </a:r>
            <a:r>
              <a:rPr lang="en-US" dirty="0"/>
              <a:t> on the convolution core line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703969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Optimization Approach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5073301"/>
            <a:ext cx="50816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i="1" dirty="0"/>
              <a:t>__</a:t>
            </a:r>
            <a:r>
              <a:rPr lang="en-US" i="1" dirty="0" err="1"/>
              <a:t>builtin_prefetch</a:t>
            </a:r>
            <a:r>
              <a:rPr lang="en-US" i="1" dirty="0"/>
              <a:t> </a:t>
            </a:r>
            <a:r>
              <a:rPr lang="en-US" dirty="0"/>
              <a:t>to </a:t>
            </a:r>
            <a:r>
              <a:rPr lang="en-US" b="1" dirty="0"/>
              <a:t>manually preload </a:t>
            </a:r>
            <a:r>
              <a:rPr lang="en-US" dirty="0"/>
              <a:t>matrix rows and filter data into cache before usage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6BD90048-6705-40E1-B732-3A6A5207B476}"/>
              </a:ext>
            </a:extLst>
          </p:cNvPr>
          <p:cNvSpPr/>
          <p:nvPr/>
        </p:nvSpPr>
        <p:spPr>
          <a:xfrm>
            <a:off x="1095222" y="1289502"/>
            <a:ext cx="4349262" cy="29908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Immagine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A1DDB9-6E5E-44FE-8786-2DFEDA9090FE}"/>
              </a:ext>
            </a:extLst>
          </p:cNvPr>
          <p:cNvSpPr txBox="1"/>
          <p:nvPr/>
        </p:nvSpPr>
        <p:spPr>
          <a:xfrm>
            <a:off x="6176865" y="1353766"/>
            <a:ext cx="5602657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DWORD WINAPI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threadFun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(LPVOID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lpParam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i, j, k;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lpParam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LAYERS_NUM; i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startIndex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endIndex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builtin_prefetch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matrices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[i][j],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builtin_prefetch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(filter,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COLUMNS_MATRIX; k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[i][j][k]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121C327-8B98-4FE4-BAD5-18AA50E4CBDB}"/>
              </a:ext>
            </a:extLst>
          </p:cNvPr>
          <p:cNvSpPr/>
          <p:nvPr/>
        </p:nvSpPr>
        <p:spPr>
          <a:xfrm flipV="1">
            <a:off x="7258051" y="2495549"/>
            <a:ext cx="3538904" cy="371475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581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00307" y="301524"/>
            <a:ext cx="319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err="1"/>
              <a:t>What</a:t>
            </a:r>
            <a:r>
              <a:rPr lang="it-IT" sz="2400" b="1" dirty="0"/>
              <a:t> </a:t>
            </a:r>
            <a:r>
              <a:rPr lang="it-IT" sz="2400" b="1" dirty="0" err="1"/>
              <a:t>is</a:t>
            </a:r>
            <a:r>
              <a:rPr lang="it-IT" sz="2400" b="1" dirty="0"/>
              <a:t> 2D </a:t>
            </a:r>
            <a:r>
              <a:rPr lang="it-IT" sz="2400" b="1" dirty="0" err="1"/>
              <a:t>Convolution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B3FCBC6-8F84-4F2D-AA57-27E2DA211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72" y="1601975"/>
            <a:ext cx="4129576" cy="36540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E5E3E7-3FA0-452A-8631-3D0CF016E9AA}"/>
              </a:ext>
            </a:extLst>
          </p:cNvPr>
          <p:cNvSpPr txBox="1"/>
          <p:nvPr/>
        </p:nvSpPr>
        <p:spPr>
          <a:xfrm>
            <a:off x="369276" y="10910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🟨 </a:t>
            </a:r>
            <a:r>
              <a:rPr lang="en-US" b="1" dirty="0"/>
              <a:t>What it is and what it's used for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686481-F578-4D9F-B102-2F01EC517639}"/>
              </a:ext>
            </a:extLst>
          </p:cNvPr>
          <p:cNvSpPr txBox="1"/>
          <p:nvPr/>
        </p:nvSpPr>
        <p:spPr>
          <a:xfrm>
            <a:off x="494712" y="1460366"/>
            <a:ext cx="560128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mathematical operation used in </a:t>
            </a:r>
            <a:r>
              <a:rPr lang="en-US" b="1" dirty="0"/>
              <a:t>image processing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combines an image with a small </a:t>
            </a:r>
            <a:r>
              <a:rPr lang="en-US" b="1" dirty="0"/>
              <a:t>filter (kernel)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Common applications: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Edge detection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Blurring / Sharpening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extraction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F5ECB0D-1A03-4E4A-93F9-4F12E41D1F62}"/>
              </a:ext>
            </a:extLst>
          </p:cNvPr>
          <p:cNvSpPr txBox="1"/>
          <p:nvPr/>
        </p:nvSpPr>
        <p:spPr>
          <a:xfrm>
            <a:off x="369276" y="367432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How it works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CCD1421-E58C-4074-9FD3-0AEFDF493245}"/>
              </a:ext>
            </a:extLst>
          </p:cNvPr>
          <p:cNvSpPr txBox="1"/>
          <p:nvPr/>
        </p:nvSpPr>
        <p:spPr>
          <a:xfrm>
            <a:off x="494712" y="4043652"/>
            <a:ext cx="560128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kernel slides across the image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At </a:t>
            </a:r>
            <a:r>
              <a:rPr lang="it-IT" dirty="0" err="1"/>
              <a:t>each</a:t>
            </a:r>
            <a:r>
              <a:rPr lang="it-IT" dirty="0"/>
              <a:t> position: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Multiply each kernel value with the corresponding image pixel</a:t>
            </a:r>
            <a:endParaRPr lang="en-US" b="1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 the results → this becomes </a:t>
            </a:r>
            <a:r>
              <a:rPr lang="en-US" b="1" dirty="0"/>
              <a:t>one pixel</a:t>
            </a:r>
            <a:r>
              <a:rPr lang="en-US" dirty="0"/>
              <a:t> in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181030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99050" y="298398"/>
            <a:ext cx="299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Image Representation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E5E3E7-3FA0-452A-8631-3D0CF016E9AA}"/>
              </a:ext>
            </a:extLst>
          </p:cNvPr>
          <p:cNvSpPr txBox="1"/>
          <p:nvPr/>
        </p:nvSpPr>
        <p:spPr>
          <a:xfrm>
            <a:off x="369276" y="113499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🟨 </a:t>
            </a:r>
            <a:r>
              <a:rPr lang="en-US" b="1" dirty="0"/>
              <a:t>Image structure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686481-F578-4D9F-B102-2F01EC517639}"/>
              </a:ext>
            </a:extLst>
          </p:cNvPr>
          <p:cNvSpPr txBox="1"/>
          <p:nvPr/>
        </p:nvSpPr>
        <p:spPr>
          <a:xfrm>
            <a:off x="494712" y="1504331"/>
            <a:ext cx="5601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image is represented as </a:t>
            </a:r>
            <a:r>
              <a:rPr lang="en-US" b="1" dirty="0"/>
              <a:t>three separate matrices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matrix has size </a:t>
            </a:r>
            <a:r>
              <a:rPr lang="en-US" b="1" dirty="0"/>
              <a:t>3840 × 2160</a:t>
            </a:r>
            <a:r>
              <a:rPr lang="en-US" dirty="0"/>
              <a:t> (4K resolution)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three matrices represent the </a:t>
            </a:r>
            <a:r>
              <a:rPr lang="en-US" b="1" dirty="0"/>
              <a:t>RGB color channels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F5ECB0D-1A03-4E4A-93F9-4F12E41D1F62}"/>
              </a:ext>
            </a:extLst>
          </p:cNvPr>
          <p:cNvSpPr txBox="1"/>
          <p:nvPr/>
        </p:nvSpPr>
        <p:spPr>
          <a:xfrm>
            <a:off x="369276" y="272475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Processing approach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CCD1421-E58C-4074-9FD3-0AEFDF493245}"/>
              </a:ext>
            </a:extLst>
          </p:cNvPr>
          <p:cNvSpPr txBox="1"/>
          <p:nvPr/>
        </p:nvSpPr>
        <p:spPr>
          <a:xfrm>
            <a:off x="494711" y="3094084"/>
            <a:ext cx="62401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Convolution is applied </a:t>
            </a:r>
            <a:r>
              <a:rPr lang="en-US" b="1" dirty="0"/>
              <a:t>individually</a:t>
            </a:r>
            <a:r>
              <a:rPr lang="en-US" dirty="0"/>
              <a:t> to each color channel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same kernel is used on R, G, and B matrices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image is </a:t>
            </a:r>
            <a:r>
              <a:rPr lang="en-US" b="1" dirty="0"/>
              <a:t>divided into horizontal slices</a:t>
            </a:r>
            <a:r>
              <a:rPr lang="en-US" dirty="0"/>
              <a:t>, and each thread processes a specific slice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final image is reconstructed from the processed channels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5DBBD1F-C520-4AFB-8190-F44BB77CF366}"/>
              </a:ext>
            </a:extLst>
          </p:cNvPr>
          <p:cNvSpPr txBox="1"/>
          <p:nvPr/>
        </p:nvSpPr>
        <p:spPr>
          <a:xfrm>
            <a:off x="369276" y="493821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Performance measurement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0C202A4-C0D6-4BCF-8C3D-AD77AE4F6376}"/>
              </a:ext>
            </a:extLst>
          </p:cNvPr>
          <p:cNvSpPr txBox="1"/>
          <p:nvPr/>
        </p:nvSpPr>
        <p:spPr>
          <a:xfrm>
            <a:off x="494711" y="5307546"/>
            <a:ext cx="104429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 is expressed in </a:t>
            </a:r>
            <a:r>
              <a:rPr lang="en-US" b="1" dirty="0"/>
              <a:t>images per second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of the project: optimize convolution to </a:t>
            </a:r>
            <a:r>
              <a:rPr lang="en-US" b="1" dirty="0"/>
              <a:t>maximize throughput</a:t>
            </a:r>
            <a:r>
              <a:rPr lang="en-US" dirty="0"/>
              <a:t>, with a target of </a:t>
            </a:r>
            <a:r>
              <a:rPr lang="en-US" b="1" dirty="0"/>
              <a:t>30 images per second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63D5E2-C346-4CD8-8427-E16FB3FDF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7820" y="1660311"/>
            <a:ext cx="3935062" cy="3394583"/>
          </a:xfrm>
          <a:prstGeom prst="rect">
            <a:avLst/>
          </a:prstGeom>
          <a:ln w="12700">
            <a:solidFill>
              <a:srgbClr val="706F70"/>
            </a:solidFill>
          </a:ln>
        </p:spPr>
      </p:pic>
    </p:spTree>
    <p:extLst>
      <p:ext uri="{BB962C8B-B14F-4D97-AF65-F5344CB8AC3E}">
        <p14:creationId xmlns:p14="http://schemas.microsoft.com/office/powerpoint/2010/main" val="64510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246296" y="301524"/>
            <a:ext cx="369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Test Platform </a:t>
            </a:r>
            <a:r>
              <a:rPr lang="it-IT" sz="2400" b="1" dirty="0" err="1"/>
              <a:t>Specifications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415BE68-9925-4BEE-9090-15735801A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7" y="1982879"/>
            <a:ext cx="2571993" cy="217484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A34958C-8B0E-4FBF-8B2B-2245A83D8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082" y="1982879"/>
            <a:ext cx="2571993" cy="249606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A74AAC8-3ED9-421D-BBA0-DD343D729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07" y="4157725"/>
            <a:ext cx="2571993" cy="1611028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3E9342-9E27-406F-89A3-9A390C69D7F7}"/>
              </a:ext>
            </a:extLst>
          </p:cNvPr>
          <p:cNvSpPr txBox="1"/>
          <p:nvPr/>
        </p:nvSpPr>
        <p:spPr>
          <a:xfrm>
            <a:off x="1914403" y="1311460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solidFill>
                  <a:srgbClr val="222222"/>
                </a:solidFill>
                <a:effectLst/>
                <a:latin typeface="TPU-Title"/>
              </a:rPr>
              <a:t>Intel Core i9-14900HX</a:t>
            </a:r>
          </a:p>
        </p:txBody>
      </p:sp>
      <p:pic>
        <p:nvPicPr>
          <p:cNvPr id="3074" name="Picture 2" descr="Raptor Lake-HX Refresh / Core i9">
            <a:extLst>
              <a:ext uri="{FF2B5EF4-FFF2-40B4-BE49-F238E27FC236}">
                <a16:creationId xmlns:a16="http://schemas.microsoft.com/office/drawing/2014/main" id="{528B7FF9-0F7E-49C8-9FEB-446DCBA0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49" y="1285355"/>
            <a:ext cx="418908" cy="4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04AD137-5F0F-43FA-AE80-3DD3255198E9}"/>
              </a:ext>
            </a:extLst>
          </p:cNvPr>
          <p:cNvCxnSpPr>
            <a:cxnSpLocks/>
          </p:cNvCxnSpPr>
          <p:nvPr/>
        </p:nvCxnSpPr>
        <p:spPr>
          <a:xfrm flipV="1">
            <a:off x="6096000" y="1373105"/>
            <a:ext cx="0" cy="4676003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CF40A1-C0E7-456C-BE5F-F2F76A2225B9}"/>
              </a:ext>
            </a:extLst>
          </p:cNvPr>
          <p:cNvSpPr txBox="1"/>
          <p:nvPr/>
        </p:nvSpPr>
        <p:spPr>
          <a:xfrm>
            <a:off x="7692992" y="1218848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800" b="1" dirty="0"/>
              <a:t>🧾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E7E22C-22F5-4804-84B3-935CD218E48C}"/>
              </a:ext>
            </a:extLst>
          </p:cNvPr>
          <p:cNvSpPr txBox="1"/>
          <p:nvPr/>
        </p:nvSpPr>
        <p:spPr>
          <a:xfrm>
            <a:off x="7974624" y="1295792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System </a:t>
            </a:r>
            <a:r>
              <a:rPr lang="it-IT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Configuration</a:t>
            </a:r>
            <a:endParaRPr lang="it-IT" b="1" i="0" dirty="0">
              <a:solidFill>
                <a:srgbClr val="222222"/>
              </a:solidFill>
              <a:effectLst/>
              <a:latin typeface="TPU-Title"/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F8C2545-11CC-4A5A-8E2D-4D3C94B0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6972"/>
              </p:ext>
            </p:extLst>
          </p:nvPr>
        </p:nvGraphicFramePr>
        <p:xfrm>
          <a:off x="7414055" y="2028460"/>
          <a:ext cx="33828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419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Operating System: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Windows 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16 GB DDR5 @ 5600 MHz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Compiler: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Profiler: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Intel </a:t>
                      </a:r>
                      <a:r>
                        <a:rPr lang="it-IT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VTune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82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825A37BE-4BE8-AC8A-B526-446B81A96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672889"/>
              </p:ext>
            </p:extLst>
          </p:nvPr>
        </p:nvGraphicFramePr>
        <p:xfrm>
          <a:off x="1945946" y="1058815"/>
          <a:ext cx="8300106" cy="460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05029" y="301524"/>
            <a:ext cx="3181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1°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1CBCBF46-CB8B-4518-BA03-1CBD85966BF1}"/>
              </a:ext>
            </a:extLst>
          </p:cNvPr>
          <p:cNvSpPr/>
          <p:nvPr/>
        </p:nvSpPr>
        <p:spPr>
          <a:xfrm>
            <a:off x="6780354" y="4400092"/>
            <a:ext cx="235194" cy="23519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FA8139-9C5E-4E88-8932-243DD5A81BCC}"/>
              </a:ext>
            </a:extLst>
          </p:cNvPr>
          <p:cNvSpPr txBox="1"/>
          <p:nvPr/>
        </p:nvSpPr>
        <p:spPr>
          <a:xfrm>
            <a:off x="2740327" y="5810206"/>
            <a:ext cx="671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🟨 1sec execution time at 20 threads</a:t>
            </a:r>
          </a:p>
        </p:txBody>
      </p:sp>
    </p:spTree>
    <p:extLst>
      <p:ext uri="{BB962C8B-B14F-4D97-AF65-F5344CB8AC3E}">
        <p14:creationId xmlns:p14="http://schemas.microsoft.com/office/powerpoint/2010/main" val="92400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05029" y="301524"/>
            <a:ext cx="3181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1°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04E73BFB-F1BE-462B-9724-B8B20F79F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010974"/>
              </p:ext>
            </p:extLst>
          </p:nvPr>
        </p:nvGraphicFramePr>
        <p:xfrm>
          <a:off x="5287070" y="1433850"/>
          <a:ext cx="6097464" cy="4221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6D5F4EC-9BDC-4B3D-AB15-DD6E6AF966E8}"/>
              </a:ext>
            </a:extLst>
          </p:cNvPr>
          <p:cNvSpPr txBox="1"/>
          <p:nvPr/>
        </p:nvSpPr>
        <p:spPr>
          <a:xfrm>
            <a:off x="306214" y="153695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Curve behavior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893FD90-95AF-4830-BC6A-D4AD24116860}"/>
              </a:ext>
            </a:extLst>
          </p:cNvPr>
          <p:cNvSpPr txBox="1"/>
          <p:nvPr/>
        </p:nvSpPr>
        <p:spPr>
          <a:xfrm>
            <a:off x="431650" y="1906282"/>
            <a:ext cx="44031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Speedup curves for </a:t>
            </a:r>
            <a:r>
              <a:rPr lang="en-US" b="1" dirty="0"/>
              <a:t>10</a:t>
            </a:r>
            <a:r>
              <a:rPr lang="en-US" dirty="0"/>
              <a:t> and </a:t>
            </a:r>
            <a:r>
              <a:rPr lang="en-US" b="1" dirty="0"/>
              <a:t>20 images</a:t>
            </a:r>
            <a:r>
              <a:rPr lang="en-US" dirty="0"/>
              <a:t> increase smoothly with thread count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1-image curve</a:t>
            </a:r>
            <a:r>
              <a:rPr lang="en-US" dirty="0"/>
              <a:t> shows a sharp drop after </a:t>
            </a:r>
            <a:r>
              <a:rPr lang="en-US" b="1" dirty="0"/>
              <a:t>32 threads</a:t>
            </a:r>
            <a:r>
              <a:rPr lang="en-US" dirty="0"/>
              <a:t>, then flattens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9F6B625-CCF3-4714-90B0-3A2EBA8DB1DC}"/>
              </a:ext>
            </a:extLst>
          </p:cNvPr>
          <p:cNvSpPr txBox="1"/>
          <p:nvPr/>
        </p:nvSpPr>
        <p:spPr>
          <a:xfrm>
            <a:off x="306214" y="337743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Why the Drop Occurs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03929C5-6E33-40BB-B94C-E9D02B13C248}"/>
              </a:ext>
            </a:extLst>
          </p:cNvPr>
          <p:cNvSpPr txBox="1"/>
          <p:nvPr/>
        </p:nvSpPr>
        <p:spPr>
          <a:xfrm>
            <a:off x="431650" y="3746767"/>
            <a:ext cx="500809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CPU has </a:t>
            </a:r>
            <a:r>
              <a:rPr lang="en-US" b="1" dirty="0"/>
              <a:t>24 physical cores / 32 hardware threads</a:t>
            </a:r>
            <a:r>
              <a:rPr lang="en-US" dirty="0"/>
              <a:t> (8 P + 16 E cores)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Beyond 32 threads, additional threads exceed hardware capacity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causes </a:t>
            </a:r>
            <a:r>
              <a:rPr lang="en-US" b="1" dirty="0"/>
              <a:t>scheduling overhead</a:t>
            </a:r>
            <a:r>
              <a:rPr lang="en-US" dirty="0"/>
              <a:t>, reducing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97516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05029" y="301524"/>
            <a:ext cx="3181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1°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22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586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684617" y="301524"/>
            <a:ext cx="4822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Performance </a:t>
            </a:r>
            <a:r>
              <a:rPr lang="it-IT" sz="2400" b="1" dirty="0" err="1"/>
              <a:t>Bottleneck</a:t>
            </a:r>
            <a:r>
              <a:rPr lang="it-IT" sz="2400" b="1" dirty="0"/>
              <a:t>: </a:t>
            </a:r>
            <a:r>
              <a:rPr lang="it-IT" sz="2400" b="1" dirty="0" err="1"/>
              <a:t>ApplyFilter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371FC29-428B-49CE-8873-2B3CF9F18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620E764-02FC-441D-8FB4-AFE04A48782E}"/>
              </a:ext>
            </a:extLst>
          </p:cNvPr>
          <p:cNvSpPr/>
          <p:nvPr/>
        </p:nvSpPr>
        <p:spPr>
          <a:xfrm>
            <a:off x="6863620" y="2712427"/>
            <a:ext cx="4349262" cy="16969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Immagine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B0832A-2CEA-4E35-9286-5A77F2BCBE7D}"/>
              </a:ext>
            </a:extLst>
          </p:cNvPr>
          <p:cNvSpPr txBox="1"/>
          <p:nvPr/>
        </p:nvSpPr>
        <p:spPr>
          <a:xfrm>
            <a:off x="369276" y="314855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Observed Issue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26B14B-8191-49E2-A6A1-040D3160A704}"/>
              </a:ext>
            </a:extLst>
          </p:cNvPr>
          <p:cNvSpPr txBox="1"/>
          <p:nvPr/>
        </p:nvSpPr>
        <p:spPr>
          <a:xfrm>
            <a:off x="494712" y="3517883"/>
            <a:ext cx="56012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 analysis shows that the majority of the time is spent inside the </a:t>
            </a:r>
            <a:r>
              <a:rPr lang="en-US" i="1" dirty="0" err="1"/>
              <a:t>applyFilter</a:t>
            </a:r>
            <a:r>
              <a:rPr lang="en-US" dirty="0"/>
              <a:t> function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indicates approximately XX% of CPU time is concentrated in this function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545BB66-DDCF-4BDE-86CB-2D5ABD7C03A3}"/>
              </a:ext>
            </a:extLst>
          </p:cNvPr>
          <p:cNvSpPr txBox="1"/>
          <p:nvPr/>
        </p:nvSpPr>
        <p:spPr>
          <a:xfrm>
            <a:off x="369276" y="501032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Why it matters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D1DCE0D-7A76-4A7F-ACD7-92E8E31573AE}"/>
              </a:ext>
            </a:extLst>
          </p:cNvPr>
          <p:cNvSpPr txBox="1"/>
          <p:nvPr/>
        </p:nvSpPr>
        <p:spPr>
          <a:xfrm>
            <a:off x="494712" y="5379652"/>
            <a:ext cx="597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makes </a:t>
            </a:r>
            <a:r>
              <a:rPr lang="en-US" i="1" dirty="0" err="1"/>
              <a:t>applyFilter</a:t>
            </a:r>
            <a:r>
              <a:rPr lang="en-US" dirty="0"/>
              <a:t> the primary target for performance optimization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9DA47D-F588-4D14-B122-FC49D2718A29}"/>
              </a:ext>
            </a:extLst>
          </p:cNvPr>
          <p:cNvSpPr txBox="1"/>
          <p:nvPr/>
        </p:nvSpPr>
        <p:spPr>
          <a:xfrm>
            <a:off x="369276" y="121002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Context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8BEFBF2-370B-4A09-9CC0-BF93804FA42A}"/>
              </a:ext>
            </a:extLst>
          </p:cNvPr>
          <p:cNvSpPr txBox="1"/>
          <p:nvPr/>
        </p:nvSpPr>
        <p:spPr>
          <a:xfrm>
            <a:off x="494712" y="1579354"/>
            <a:ext cx="59720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image is split into horizontal slices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thread processes one slice using the </a:t>
            </a:r>
            <a:r>
              <a:rPr lang="en-US" i="1" dirty="0" err="1"/>
              <a:t>applyFilter</a:t>
            </a:r>
            <a:r>
              <a:rPr lang="en-US" dirty="0"/>
              <a:t>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Convolution is applied independently to each RGB channel</a:t>
            </a:r>
          </a:p>
        </p:txBody>
      </p:sp>
    </p:spTree>
    <p:extLst>
      <p:ext uri="{BB962C8B-B14F-4D97-AF65-F5344CB8AC3E}">
        <p14:creationId xmlns:p14="http://schemas.microsoft.com/office/powerpoint/2010/main" val="39108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5008214" y="301524"/>
            <a:ext cx="2175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1°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CEB3BF-6269-43CA-9814-1C26F459F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4" y="1117080"/>
            <a:ext cx="10736611" cy="246138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092C7A4-EC98-4D96-96D2-5E0A27526692}"/>
              </a:ext>
            </a:extLst>
          </p:cNvPr>
          <p:cNvSpPr/>
          <p:nvPr/>
        </p:nvSpPr>
        <p:spPr>
          <a:xfrm>
            <a:off x="727694" y="2250829"/>
            <a:ext cx="10631968" cy="175846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A651026-2C33-4198-AE55-B1A470D47125}"/>
              </a:ext>
            </a:extLst>
          </p:cNvPr>
          <p:cNvSpPr/>
          <p:nvPr/>
        </p:nvSpPr>
        <p:spPr>
          <a:xfrm>
            <a:off x="727694" y="2634760"/>
            <a:ext cx="10631968" cy="175846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D4ACF7-769E-4CD3-B1DF-CEC52408F65C}"/>
              </a:ext>
            </a:extLst>
          </p:cNvPr>
          <p:cNvSpPr txBox="1"/>
          <p:nvPr/>
        </p:nvSpPr>
        <p:spPr>
          <a:xfrm>
            <a:off x="4238625" y="3876802"/>
            <a:ext cx="355136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 i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(k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ROWS_MATRIX)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 </a:t>
            </a:r>
            <a:r>
              <a:rPr lang="it-IT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j;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(h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COLUMNS_MATRIX)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reccia angolare in su 6">
            <a:extLst>
              <a:ext uri="{FF2B5EF4-FFF2-40B4-BE49-F238E27FC236}">
                <a16:creationId xmlns:a16="http://schemas.microsoft.com/office/drawing/2014/main" id="{DAB4B10D-79CE-4A11-9D74-5ACD65F16C25}"/>
              </a:ext>
            </a:extLst>
          </p:cNvPr>
          <p:cNvSpPr/>
          <p:nvPr/>
        </p:nvSpPr>
        <p:spPr>
          <a:xfrm rot="5400000">
            <a:off x="2654873" y="3926103"/>
            <a:ext cx="1412630" cy="1314028"/>
          </a:xfrm>
          <a:prstGeom prst="bentUp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761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1700</Words>
  <Application>Microsoft Office PowerPoint</Application>
  <PresentationFormat>Widescreen</PresentationFormat>
  <Paragraphs>220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TPU-Title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Migliore</dc:creator>
  <cp:lastModifiedBy>Andrea Migliore</cp:lastModifiedBy>
  <cp:revision>121</cp:revision>
  <dcterms:created xsi:type="dcterms:W3CDTF">2025-04-23T09:30:02Z</dcterms:created>
  <dcterms:modified xsi:type="dcterms:W3CDTF">2025-04-25T16:58:13Z</dcterms:modified>
</cp:coreProperties>
</file>