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86" r:id="rId2"/>
    <p:sldId id="285" r:id="rId3"/>
    <p:sldId id="287" r:id="rId4"/>
    <p:sldId id="289" r:id="rId5"/>
    <p:sldId id="293" r:id="rId6"/>
    <p:sldId id="327" r:id="rId7"/>
    <p:sldId id="328" r:id="rId8"/>
    <p:sldId id="258" r:id="rId9"/>
    <p:sldId id="291" r:id="rId10"/>
    <p:sldId id="290" r:id="rId11"/>
    <p:sldId id="260" r:id="rId12"/>
    <p:sldId id="329" r:id="rId13"/>
    <p:sldId id="337" r:id="rId14"/>
    <p:sldId id="330" r:id="rId15"/>
    <p:sldId id="295" r:id="rId16"/>
    <p:sldId id="310" r:id="rId17"/>
    <p:sldId id="296" r:id="rId18"/>
    <p:sldId id="332" r:id="rId19"/>
    <p:sldId id="331" r:id="rId20"/>
    <p:sldId id="301" r:id="rId21"/>
    <p:sldId id="302" r:id="rId22"/>
    <p:sldId id="333" r:id="rId23"/>
    <p:sldId id="334" r:id="rId24"/>
    <p:sldId id="338" r:id="rId25"/>
    <p:sldId id="335" r:id="rId26"/>
    <p:sldId id="336" r:id="rId27"/>
    <p:sldId id="306" r:id="rId28"/>
    <p:sldId id="345" r:id="rId29"/>
    <p:sldId id="344" r:id="rId30"/>
    <p:sldId id="339" r:id="rId31"/>
    <p:sldId id="340" r:id="rId32"/>
    <p:sldId id="341" r:id="rId33"/>
    <p:sldId id="342" r:id="rId34"/>
    <p:sldId id="343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353" r:id="rId43"/>
    <p:sldId id="354" r:id="rId44"/>
    <p:sldId id="355" r:id="rId45"/>
    <p:sldId id="356" r:id="rId4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6400"/>
    <a:srgbClr val="0F406B"/>
    <a:srgbClr val="DEEBD6"/>
    <a:srgbClr val="70AD47"/>
    <a:srgbClr val="FFC000"/>
    <a:srgbClr val="F8C5C5"/>
    <a:srgbClr val="F8EBC5"/>
    <a:srgbClr val="F9ECC6"/>
    <a:srgbClr val="1E1E1E"/>
    <a:srgbClr val="9DFF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3" autoAdjust="0"/>
    <p:restoredTop sz="97423" autoAdjust="0"/>
  </p:normalViewPr>
  <p:slideViewPr>
    <p:cSldViewPr snapToGrid="0">
      <p:cViewPr varScale="1">
        <p:scale>
          <a:sx n="161" d="100"/>
          <a:sy n="161" d="100"/>
        </p:scale>
        <p:origin x="24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dre\Downloads\grafici%20(1)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Execution</a:t>
            </a:r>
            <a:r>
              <a:rPr lang="it-IT" dirty="0"/>
              <a:t> Time [</a:t>
            </a:r>
            <a:r>
              <a:rPr lang="it-IT" dirty="0" err="1"/>
              <a:t>ms</a:t>
            </a:r>
            <a:r>
              <a:rPr lang="it-IT" dirty="0"/>
              <a:t>] vs. Block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3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V1_TPB!$C$2:$C$7</c:f>
              <c:numCache>
                <c:formatCode>General</c:formatCode>
                <c:ptCount val="6"/>
                <c:pt idx="0">
                  <c:v>3512.5709999999999</c:v>
                </c:pt>
                <c:pt idx="1">
                  <c:v>3507.0010000000002</c:v>
                </c:pt>
                <c:pt idx="2">
                  <c:v>3579.8653333333332</c:v>
                </c:pt>
                <c:pt idx="3">
                  <c:v>3611.8409999999999</c:v>
                </c:pt>
                <c:pt idx="4">
                  <c:v>3724.8026666666665</c:v>
                </c:pt>
                <c:pt idx="5">
                  <c:v>4222.2203333333337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822-4878-B446-6B8F8E9E6D93}"/>
            </c:ext>
          </c:extLst>
        </c:ser>
        <c:ser>
          <c:idx val="1"/>
          <c:order val="1"/>
          <c:tx>
            <c:v>15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V1_TPB!$G$2:$G$7</c:f>
              <c:numCache>
                <c:formatCode>General</c:formatCode>
                <c:ptCount val="6"/>
                <c:pt idx="0">
                  <c:v>16006.152</c:v>
                </c:pt>
                <c:pt idx="1">
                  <c:v>16009.886</c:v>
                </c:pt>
                <c:pt idx="2">
                  <c:v>16358.273333333333</c:v>
                </c:pt>
                <c:pt idx="3">
                  <c:v>16848.779333333332</c:v>
                </c:pt>
                <c:pt idx="4">
                  <c:v>18970.423999999999</c:v>
                </c:pt>
                <c:pt idx="5">
                  <c:v>31418.591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822-4878-B446-6B8F8E9E6D93}"/>
            </c:ext>
          </c:extLst>
        </c:ser>
        <c:ser>
          <c:idx val="2"/>
          <c:order val="2"/>
          <c:tx>
            <c:v>30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V1_TPB!$K$2:$K$7</c:f>
              <c:numCache>
                <c:formatCode>General</c:formatCode>
                <c:ptCount val="6"/>
                <c:pt idx="0">
                  <c:v>31913.974333333335</c:v>
                </c:pt>
                <c:pt idx="1">
                  <c:v>32007.975333333332</c:v>
                </c:pt>
                <c:pt idx="2">
                  <c:v>32722.23</c:v>
                </c:pt>
                <c:pt idx="3">
                  <c:v>33920.191333333336</c:v>
                </c:pt>
                <c:pt idx="4">
                  <c:v>41791.164333333334</c:v>
                </c:pt>
                <c:pt idx="5">
                  <c:v>75105.119666666666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822-4878-B446-6B8F8E9E6D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974656"/>
        <c:axId val="547283264"/>
      </c:scatterChart>
      <c:valAx>
        <c:axId val="551974656"/>
        <c:scaling>
          <c:logBase val="2"/>
          <c:orientation val="minMax"/>
          <c:max val="1024"/>
          <c:min val="32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 dirty="0" err="1"/>
                  <a:t>Threads</a:t>
                </a:r>
                <a:r>
                  <a:rPr lang="it-IT" sz="1200" dirty="0"/>
                  <a:t> per Block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47283264"/>
        <c:crosses val="autoZero"/>
        <c:crossBetween val="midCat"/>
      </c:valAx>
      <c:valAx>
        <c:axId val="547283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51974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'V4'!$A$2:$A$16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'V4'!$C$2:$C$16</c:f>
              <c:numCache>
                <c:formatCode>General</c:formatCode>
                <c:ptCount val="15"/>
                <c:pt idx="0">
                  <c:v>14490.382666666666</c:v>
                </c:pt>
                <c:pt idx="1">
                  <c:v>7244.5209999999997</c:v>
                </c:pt>
                <c:pt idx="2">
                  <c:v>3637.1863333333336</c:v>
                </c:pt>
                <c:pt idx="3">
                  <c:v>1842.1073333333334</c:v>
                </c:pt>
                <c:pt idx="4">
                  <c:v>931.28200000000004</c:v>
                </c:pt>
                <c:pt idx="5">
                  <c:v>469.15433333333334</c:v>
                </c:pt>
                <c:pt idx="6">
                  <c:v>237.54733333333334</c:v>
                </c:pt>
                <c:pt idx="7">
                  <c:v>125.318</c:v>
                </c:pt>
                <c:pt idx="8">
                  <c:v>65.674999999999997</c:v>
                </c:pt>
                <c:pt idx="9">
                  <c:v>33.311666666666667</c:v>
                </c:pt>
                <c:pt idx="10">
                  <c:v>19.243666666666666</c:v>
                </c:pt>
                <c:pt idx="11">
                  <c:v>17.210666666666665</c:v>
                </c:pt>
                <c:pt idx="12">
                  <c:v>13.298999999999999</c:v>
                </c:pt>
                <c:pt idx="13">
                  <c:v>11.136666666666667</c:v>
                </c:pt>
                <c:pt idx="14">
                  <c:v>9.7576666666666672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32-407D-9EB5-12C2CDD59D90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'V4'!$H$2:$H$16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'V4'!$J$2:$J$16</c:f>
              <c:numCache>
                <c:formatCode>General</c:formatCode>
                <c:ptCount val="15"/>
                <c:pt idx="0">
                  <c:v>72000.281000000003</c:v>
                </c:pt>
                <c:pt idx="1">
                  <c:v>36203.416666666672</c:v>
                </c:pt>
                <c:pt idx="2">
                  <c:v>18063.076666666668</c:v>
                </c:pt>
                <c:pt idx="3">
                  <c:v>9087.0203333333338</c:v>
                </c:pt>
                <c:pt idx="4">
                  <c:v>4577.1509999999998</c:v>
                </c:pt>
                <c:pt idx="5">
                  <c:v>2327.9763333333335</c:v>
                </c:pt>
                <c:pt idx="6">
                  <c:v>1198.1316666666667</c:v>
                </c:pt>
                <c:pt idx="7">
                  <c:v>624.06666666666672</c:v>
                </c:pt>
                <c:pt idx="8">
                  <c:v>318.39699999999999</c:v>
                </c:pt>
                <c:pt idx="9">
                  <c:v>162.66300000000001</c:v>
                </c:pt>
                <c:pt idx="10">
                  <c:v>88.620666666666665</c:v>
                </c:pt>
                <c:pt idx="11">
                  <c:v>81.772999999999996</c:v>
                </c:pt>
                <c:pt idx="12">
                  <c:v>64.365333333333339</c:v>
                </c:pt>
                <c:pt idx="13">
                  <c:v>58.101666666666667</c:v>
                </c:pt>
                <c:pt idx="14">
                  <c:v>54.351333333333336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432-407D-9EB5-12C2CDD59D90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'V4'!$O$2:$O$16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'V4'!$Q$2:$Q$16</c:f>
              <c:numCache>
                <c:formatCode>General</c:formatCode>
                <c:ptCount val="15"/>
                <c:pt idx="0">
                  <c:v>98731.854333333336</c:v>
                </c:pt>
                <c:pt idx="1">
                  <c:v>72353.046666666662</c:v>
                </c:pt>
                <c:pt idx="2">
                  <c:v>36193.023333333331</c:v>
                </c:pt>
                <c:pt idx="3">
                  <c:v>18062.957000000002</c:v>
                </c:pt>
                <c:pt idx="4">
                  <c:v>9083.6293333333342</c:v>
                </c:pt>
                <c:pt idx="5">
                  <c:v>4579.6063333333332</c:v>
                </c:pt>
                <c:pt idx="6">
                  <c:v>2335.893</c:v>
                </c:pt>
                <c:pt idx="7">
                  <c:v>1226.9449999999999</c:v>
                </c:pt>
                <c:pt idx="8">
                  <c:v>648.53966666666668</c:v>
                </c:pt>
                <c:pt idx="9">
                  <c:v>336.62099999999998</c:v>
                </c:pt>
                <c:pt idx="10">
                  <c:v>186.583</c:v>
                </c:pt>
                <c:pt idx="11">
                  <c:v>146.41033333333334</c:v>
                </c:pt>
                <c:pt idx="12">
                  <c:v>128.09933333333333</c:v>
                </c:pt>
                <c:pt idx="13">
                  <c:v>115.07466666666666</c:v>
                </c:pt>
                <c:pt idx="14">
                  <c:v>110.759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432-407D-9EB5-12C2CDD59D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Block Count</a:t>
                </a:r>
              </a:p>
              <a:p>
                <a:pPr>
                  <a:defRPr/>
                </a:pPr>
                <a:r>
                  <a:rPr lang="en-US" sz="1100" dirty="0"/>
                  <a:t>(32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'V4'!$A$2:$A$16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'V4'!$C$2:$C$16</c:f>
              <c:numCache>
                <c:formatCode>General</c:formatCode>
                <c:ptCount val="15"/>
                <c:pt idx="0">
                  <c:v>14490.382666666666</c:v>
                </c:pt>
                <c:pt idx="1">
                  <c:v>7244.5209999999997</c:v>
                </c:pt>
                <c:pt idx="2">
                  <c:v>3637.1863333333336</c:v>
                </c:pt>
                <c:pt idx="3">
                  <c:v>1842.1073333333334</c:v>
                </c:pt>
                <c:pt idx="4">
                  <c:v>931.28200000000004</c:v>
                </c:pt>
                <c:pt idx="5">
                  <c:v>469.15433333333334</c:v>
                </c:pt>
                <c:pt idx="6">
                  <c:v>237.54733333333334</c:v>
                </c:pt>
                <c:pt idx="7">
                  <c:v>125.318</c:v>
                </c:pt>
                <c:pt idx="8">
                  <c:v>65.674999999999997</c:v>
                </c:pt>
                <c:pt idx="9">
                  <c:v>33.311666666666667</c:v>
                </c:pt>
                <c:pt idx="10">
                  <c:v>19.243666666666666</c:v>
                </c:pt>
                <c:pt idx="11">
                  <c:v>17.210666666666665</c:v>
                </c:pt>
                <c:pt idx="12">
                  <c:v>13.298999999999999</c:v>
                </c:pt>
                <c:pt idx="13">
                  <c:v>11.136666666666667</c:v>
                </c:pt>
                <c:pt idx="14">
                  <c:v>9.7576666666666672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F7C-49F1-8AB1-1F1576CC4795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'V4'!$H$2:$H$16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'V4'!$J$2:$J$16</c:f>
              <c:numCache>
                <c:formatCode>General</c:formatCode>
                <c:ptCount val="15"/>
                <c:pt idx="0">
                  <c:v>72000.281000000003</c:v>
                </c:pt>
                <c:pt idx="1">
                  <c:v>36203.416666666672</c:v>
                </c:pt>
                <c:pt idx="2">
                  <c:v>18063.076666666668</c:v>
                </c:pt>
                <c:pt idx="3">
                  <c:v>9087.0203333333338</c:v>
                </c:pt>
                <c:pt idx="4">
                  <c:v>4577.1509999999998</c:v>
                </c:pt>
                <c:pt idx="5">
                  <c:v>2327.9763333333335</c:v>
                </c:pt>
                <c:pt idx="6">
                  <c:v>1198.1316666666667</c:v>
                </c:pt>
                <c:pt idx="7">
                  <c:v>624.06666666666672</c:v>
                </c:pt>
                <c:pt idx="8">
                  <c:v>318.39699999999999</c:v>
                </c:pt>
                <c:pt idx="9">
                  <c:v>162.66300000000001</c:v>
                </c:pt>
                <c:pt idx="10">
                  <c:v>88.620666666666665</c:v>
                </c:pt>
                <c:pt idx="11">
                  <c:v>81.772999999999996</c:v>
                </c:pt>
                <c:pt idx="12">
                  <c:v>64.365333333333339</c:v>
                </c:pt>
                <c:pt idx="13">
                  <c:v>58.101666666666667</c:v>
                </c:pt>
                <c:pt idx="14">
                  <c:v>54.351333333333336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F7C-49F1-8AB1-1F1576CC4795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'V4'!$O$2:$O$16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'V4'!$Q$2:$Q$16</c:f>
              <c:numCache>
                <c:formatCode>General</c:formatCode>
                <c:ptCount val="15"/>
                <c:pt idx="0">
                  <c:v>98731.854333333336</c:v>
                </c:pt>
                <c:pt idx="1">
                  <c:v>72353.046666666662</c:v>
                </c:pt>
                <c:pt idx="2">
                  <c:v>36193.023333333331</c:v>
                </c:pt>
                <c:pt idx="3">
                  <c:v>18062.957000000002</c:v>
                </c:pt>
                <c:pt idx="4">
                  <c:v>9083.6293333333342</c:v>
                </c:pt>
                <c:pt idx="5">
                  <c:v>4579.6063333333332</c:v>
                </c:pt>
                <c:pt idx="6">
                  <c:v>2335.893</c:v>
                </c:pt>
                <c:pt idx="7">
                  <c:v>1226.9449999999999</c:v>
                </c:pt>
                <c:pt idx="8">
                  <c:v>648.53966666666668</c:v>
                </c:pt>
                <c:pt idx="9">
                  <c:v>336.62099999999998</c:v>
                </c:pt>
                <c:pt idx="10">
                  <c:v>186.583</c:v>
                </c:pt>
                <c:pt idx="11">
                  <c:v>146.41033333333334</c:v>
                </c:pt>
                <c:pt idx="12">
                  <c:v>128.09933333333333</c:v>
                </c:pt>
                <c:pt idx="13">
                  <c:v>115.07466666666666</c:v>
                </c:pt>
                <c:pt idx="14">
                  <c:v>110.759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F7C-49F1-8AB1-1F1576CC4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  <c:min val="256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Block Count</a:t>
                </a:r>
              </a:p>
              <a:p>
                <a:pPr>
                  <a:defRPr/>
                </a:pPr>
                <a:r>
                  <a:rPr lang="en-US" sz="1100" dirty="0"/>
                  <a:t>(32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  <c:max val="800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'V4'!$A$2:$A$16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'V4'!$E$2:$E$16</c:f>
              <c:numCache>
                <c:formatCode>General</c:formatCode>
                <c:ptCount val="15"/>
                <c:pt idx="0">
                  <c:v>1</c:v>
                </c:pt>
                <c:pt idx="1">
                  <c:v>2.0001850593940809</c:v>
                </c:pt>
                <c:pt idx="2">
                  <c:v>3.9839538969637607</c:v>
                </c:pt>
                <c:pt idx="3">
                  <c:v>7.8661988932241007</c:v>
                </c:pt>
                <c:pt idx="4">
                  <c:v>15.559607795132587</c:v>
                </c:pt>
                <c:pt idx="5">
                  <c:v>30.886174627681154</c:v>
                </c:pt>
                <c:pt idx="6">
                  <c:v>60.999980354792449</c:v>
                </c:pt>
                <c:pt idx="7">
                  <c:v>115.62890140815099</c:v>
                </c:pt>
                <c:pt idx="8">
                  <c:v>220.6377261768811</c:v>
                </c:pt>
                <c:pt idx="9">
                  <c:v>434.99422624706057</c:v>
                </c:pt>
                <c:pt idx="10">
                  <c:v>752.99489009371052</c:v>
                </c:pt>
                <c:pt idx="11">
                  <c:v>841.94197396963136</c:v>
                </c:pt>
                <c:pt idx="12">
                  <c:v>1089.5843797779282</c:v>
                </c:pt>
                <c:pt idx="13">
                  <c:v>1301.1418138281952</c:v>
                </c:pt>
                <c:pt idx="14">
                  <c:v>1485.0253817511016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56D-4CD3-BAC9-7B6AD3CAA821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'V4'!$H$2:$H$16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'V4'!$L$2:$L$16</c:f>
              <c:numCache>
                <c:formatCode>General</c:formatCode>
                <c:ptCount val="15"/>
                <c:pt idx="0">
                  <c:v>1</c:v>
                </c:pt>
                <c:pt idx="1">
                  <c:v>1.988770332450206</c:v>
                </c:pt>
                <c:pt idx="2">
                  <c:v>3.9860474673657476</c:v>
                </c:pt>
                <c:pt idx="3">
                  <c:v>7.9234202586612454</c:v>
                </c:pt>
                <c:pt idx="4">
                  <c:v>15.730370485920172</c:v>
                </c:pt>
                <c:pt idx="5">
                  <c:v>30.928270175713411</c:v>
                </c:pt>
                <c:pt idx="6">
                  <c:v>60.093796869848752</c:v>
                </c:pt>
                <c:pt idx="7">
                  <c:v>115.37273955773955</c:v>
                </c:pt>
                <c:pt idx="8">
                  <c:v>226.13366646042522</c:v>
                </c:pt>
                <c:pt idx="9">
                  <c:v>442.63465569920635</c:v>
                </c:pt>
                <c:pt idx="10">
                  <c:v>812.45474343832518</c:v>
                </c:pt>
                <c:pt idx="11">
                  <c:v>880.48966040135508</c:v>
                </c:pt>
                <c:pt idx="12">
                  <c:v>1118.6189408377179</c:v>
                </c:pt>
                <c:pt idx="13">
                  <c:v>1239.2119732652534</c:v>
                </c:pt>
                <c:pt idx="14">
                  <c:v>1324.7196818231996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6D-4CD3-BAC9-7B6AD3CAA821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'V4'!$O$2:$O$16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'V4'!$S$2:$S$16</c:f>
              <c:numCache>
                <c:formatCode>General</c:formatCode>
                <c:ptCount val="15"/>
                <c:pt idx="0">
                  <c:v>1</c:v>
                </c:pt>
                <c:pt idx="1">
                  <c:v>1.3645846150500736</c:v>
                </c:pt>
                <c:pt idx="2">
                  <c:v>2.7279250319605799</c:v>
                </c:pt>
                <c:pt idx="3">
                  <c:v>5.4659851282009546</c:v>
                </c:pt>
                <c:pt idx="4">
                  <c:v>10.869207748386033</c:v>
                </c:pt>
                <c:pt idx="5">
                  <c:v>21.559026507300228</c:v>
                </c:pt>
                <c:pt idx="6">
                  <c:v>42.267284645886321</c:v>
                </c:pt>
                <c:pt idx="7">
                  <c:v>80.469665986114563</c:v>
                </c:pt>
                <c:pt idx="8">
                  <c:v>152.23718672566417</c:v>
                </c:pt>
                <c:pt idx="9">
                  <c:v>293.30271828951061</c:v>
                </c:pt>
                <c:pt idx="10">
                  <c:v>529.15782431053924</c:v>
                </c:pt>
                <c:pt idx="11">
                  <c:v>674.35031452698013</c:v>
                </c:pt>
                <c:pt idx="12">
                  <c:v>770.74448214666745</c:v>
                </c:pt>
                <c:pt idx="13">
                  <c:v>857.98079797464845</c:v>
                </c:pt>
                <c:pt idx="14">
                  <c:v>891.41157227253166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56D-4CD3-BAC9-7B6AD3CAA8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Block Count</a:t>
                </a:r>
              </a:p>
              <a:p>
                <a:pPr>
                  <a:defRPr/>
                </a:pPr>
                <a:r>
                  <a:rPr lang="en-US" sz="1100" dirty="0"/>
                  <a:t>(32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Execution Time [</a:t>
            </a:r>
            <a:r>
              <a:rPr lang="en-US" dirty="0" err="1"/>
              <a:t>ms</a:t>
            </a:r>
            <a:r>
              <a:rPr lang="en-US" dirty="0"/>
              <a:t>] vs. Block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3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V5_TPB!$C$2:$C$7</c:f>
              <c:numCache>
                <c:formatCode>General</c:formatCode>
                <c:ptCount val="6"/>
                <c:pt idx="0">
                  <c:v>310.54633333333334</c:v>
                </c:pt>
                <c:pt idx="1">
                  <c:v>303.428</c:v>
                </c:pt>
                <c:pt idx="2">
                  <c:v>251.68033333333332</c:v>
                </c:pt>
                <c:pt idx="3">
                  <c:v>161.73733333333334</c:v>
                </c:pt>
                <c:pt idx="4">
                  <c:v>128.76866666666666</c:v>
                </c:pt>
                <c:pt idx="5">
                  <c:v>132.43433333333334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AC-416A-A58C-83ADAE996DA2}"/>
            </c:ext>
          </c:extLst>
        </c:ser>
        <c:ser>
          <c:idx val="1"/>
          <c:order val="1"/>
          <c:tx>
            <c:v>15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V5_TPB!$G$2:$G$7</c:f>
              <c:numCache>
                <c:formatCode>General</c:formatCode>
                <c:ptCount val="6"/>
                <c:pt idx="0">
                  <c:v>1182.0609999999999</c:v>
                </c:pt>
                <c:pt idx="1">
                  <c:v>653.15766666666661</c:v>
                </c:pt>
                <c:pt idx="2">
                  <c:v>653.45400000000006</c:v>
                </c:pt>
                <c:pt idx="3">
                  <c:v>656.18799999999999</c:v>
                </c:pt>
                <c:pt idx="4">
                  <c:v>627.52699999999993</c:v>
                </c:pt>
                <c:pt idx="5">
                  <c:v>655.45900000000006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5AC-416A-A58C-83ADAE996DA2}"/>
            </c:ext>
          </c:extLst>
        </c:ser>
        <c:ser>
          <c:idx val="2"/>
          <c:order val="2"/>
          <c:tx>
            <c:v>30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V5_TPB!$K$2:$K$7</c:f>
              <c:numCache>
                <c:formatCode>General</c:formatCode>
                <c:ptCount val="6"/>
                <c:pt idx="0">
                  <c:v>1307.7053333333333</c:v>
                </c:pt>
                <c:pt idx="1">
                  <c:v>1305.7593333333334</c:v>
                </c:pt>
                <c:pt idx="2">
                  <c:v>1305.48</c:v>
                </c:pt>
                <c:pt idx="3">
                  <c:v>1244.3720000000001</c:v>
                </c:pt>
                <c:pt idx="4">
                  <c:v>1248.9116666666666</c:v>
                </c:pt>
                <c:pt idx="5">
                  <c:v>1323.8543333333332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5AC-416A-A58C-83ADAE996D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974656"/>
        <c:axId val="547283264"/>
      </c:scatterChart>
      <c:valAx>
        <c:axId val="551974656"/>
        <c:scaling>
          <c:logBase val="2"/>
          <c:orientation val="minMax"/>
          <c:max val="1024"/>
          <c:min val="32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Threads per block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47283264"/>
        <c:crosses val="autoZero"/>
        <c:crossBetween val="midCat"/>
        <c:majorUnit val="2"/>
        <c:minorUnit val="2"/>
      </c:valAx>
      <c:valAx>
        <c:axId val="547283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51974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'V5'!$A$2:$A$16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'V5'!$C$2:$C$16</c:f>
              <c:numCache>
                <c:formatCode>General</c:formatCode>
                <c:ptCount val="15"/>
                <c:pt idx="0">
                  <c:v>502.44633333333331</c:v>
                </c:pt>
                <c:pt idx="1">
                  <c:v>248.22866666666667</c:v>
                </c:pt>
                <c:pt idx="2">
                  <c:v>157.583</c:v>
                </c:pt>
                <c:pt idx="3">
                  <c:v>124.3</c:v>
                </c:pt>
                <c:pt idx="4">
                  <c:v>75.093333333333334</c:v>
                </c:pt>
                <c:pt idx="5">
                  <c:v>39.453666666666663</c:v>
                </c:pt>
                <c:pt idx="6">
                  <c:v>20.579000000000001</c:v>
                </c:pt>
                <c:pt idx="7">
                  <c:v>11.521333333333335</c:v>
                </c:pt>
                <c:pt idx="8">
                  <c:v>6.6783333333333337</c:v>
                </c:pt>
                <c:pt idx="9">
                  <c:v>4.8816666666666668</c:v>
                </c:pt>
                <c:pt idx="10">
                  <c:v>4.3449999999999998</c:v>
                </c:pt>
                <c:pt idx="11">
                  <c:v>4.9630000000000001</c:v>
                </c:pt>
                <c:pt idx="12">
                  <c:v>5.1613333333333333</c:v>
                </c:pt>
                <c:pt idx="13">
                  <c:v>4.7156666666666665</c:v>
                </c:pt>
                <c:pt idx="14">
                  <c:v>5.2149999999999999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206-41D5-89B3-C9C286C0AC24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'V5'!$H$2:$H$16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'V5'!$J$2:$J$16</c:f>
              <c:numCache>
                <c:formatCode>General</c:formatCode>
                <c:ptCount val="15"/>
                <c:pt idx="0">
                  <c:v>2472.569</c:v>
                </c:pt>
                <c:pt idx="1">
                  <c:v>1235.962</c:v>
                </c:pt>
                <c:pt idx="2">
                  <c:v>650.68200000000002</c:v>
                </c:pt>
                <c:pt idx="3">
                  <c:v>326.95766666666668</c:v>
                </c:pt>
                <c:pt idx="4">
                  <c:v>163.10666666666665</c:v>
                </c:pt>
                <c:pt idx="5">
                  <c:v>148.26566666666668</c:v>
                </c:pt>
                <c:pt idx="6">
                  <c:v>92.827666666666659</c:v>
                </c:pt>
                <c:pt idx="7">
                  <c:v>49.223999999999997</c:v>
                </c:pt>
                <c:pt idx="8">
                  <c:v>27.976333333333333</c:v>
                </c:pt>
                <c:pt idx="9">
                  <c:v>23.734999999999999</c:v>
                </c:pt>
                <c:pt idx="10">
                  <c:v>19.48</c:v>
                </c:pt>
                <c:pt idx="11">
                  <c:v>17.238</c:v>
                </c:pt>
                <c:pt idx="12">
                  <c:v>15.917</c:v>
                </c:pt>
                <c:pt idx="13">
                  <c:v>16.534333333333333</c:v>
                </c:pt>
                <c:pt idx="14">
                  <c:v>17.358666666666668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206-41D5-89B3-C9C286C0AC24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'V5'!$O$2:$O$16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'V5'!$Q$2:$Q$16</c:f>
              <c:numCache>
                <c:formatCode>General</c:formatCode>
                <c:ptCount val="15"/>
                <c:pt idx="0">
                  <c:v>4941.0369999999994</c:v>
                </c:pt>
                <c:pt idx="1">
                  <c:v>2469.6443333333332</c:v>
                </c:pt>
                <c:pt idx="2">
                  <c:v>1234.7493333333332</c:v>
                </c:pt>
                <c:pt idx="3">
                  <c:v>650.69766666666669</c:v>
                </c:pt>
                <c:pt idx="4">
                  <c:v>326.15100000000001</c:v>
                </c:pt>
                <c:pt idx="5">
                  <c:v>163.208</c:v>
                </c:pt>
                <c:pt idx="6">
                  <c:v>147.86566666666667</c:v>
                </c:pt>
                <c:pt idx="7">
                  <c:v>93.231999999999999</c:v>
                </c:pt>
                <c:pt idx="8">
                  <c:v>56.759666666666668</c:v>
                </c:pt>
                <c:pt idx="9">
                  <c:v>46.001333333333328</c:v>
                </c:pt>
                <c:pt idx="10">
                  <c:v>37.483333333333334</c:v>
                </c:pt>
                <c:pt idx="11">
                  <c:v>33.514333333333333</c:v>
                </c:pt>
                <c:pt idx="12">
                  <c:v>31.07</c:v>
                </c:pt>
                <c:pt idx="13">
                  <c:v>30.326333333333334</c:v>
                </c:pt>
                <c:pt idx="14">
                  <c:v>31.476666666666667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206-41D5-89B3-C9C286C0AC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Block Count</a:t>
                </a:r>
              </a:p>
              <a:p>
                <a:pPr>
                  <a:defRPr/>
                </a:pPr>
                <a:r>
                  <a:rPr lang="en-US" sz="1100" dirty="0"/>
                  <a:t>(256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'V5'!$A$2:$A$16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'V5'!$C$2:$C$16</c:f>
              <c:numCache>
                <c:formatCode>General</c:formatCode>
                <c:ptCount val="15"/>
                <c:pt idx="0">
                  <c:v>502.44633333333331</c:v>
                </c:pt>
                <c:pt idx="1">
                  <c:v>248.22866666666667</c:v>
                </c:pt>
                <c:pt idx="2">
                  <c:v>157.583</c:v>
                </c:pt>
                <c:pt idx="3">
                  <c:v>124.3</c:v>
                </c:pt>
                <c:pt idx="4">
                  <c:v>75.093333333333334</c:v>
                </c:pt>
                <c:pt idx="5">
                  <c:v>39.453666666666663</c:v>
                </c:pt>
                <c:pt idx="6">
                  <c:v>20.579000000000001</c:v>
                </c:pt>
                <c:pt idx="7">
                  <c:v>11.521333333333335</c:v>
                </c:pt>
                <c:pt idx="8">
                  <c:v>6.6783333333333337</c:v>
                </c:pt>
                <c:pt idx="9">
                  <c:v>4.8816666666666668</c:v>
                </c:pt>
                <c:pt idx="10">
                  <c:v>4.3449999999999998</c:v>
                </c:pt>
                <c:pt idx="11">
                  <c:v>4.9630000000000001</c:v>
                </c:pt>
                <c:pt idx="12">
                  <c:v>5.1613333333333333</c:v>
                </c:pt>
                <c:pt idx="13">
                  <c:v>4.7156666666666665</c:v>
                </c:pt>
                <c:pt idx="14">
                  <c:v>5.2149999999999999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B9D-4BD5-813B-E0E0CF5C7AD3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'V5'!$H$2:$H$16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'V5'!$J$2:$J$16</c:f>
              <c:numCache>
                <c:formatCode>General</c:formatCode>
                <c:ptCount val="15"/>
                <c:pt idx="0">
                  <c:v>2472.569</c:v>
                </c:pt>
                <c:pt idx="1">
                  <c:v>1235.962</c:v>
                </c:pt>
                <c:pt idx="2">
                  <c:v>650.68200000000002</c:v>
                </c:pt>
                <c:pt idx="3">
                  <c:v>326.95766666666668</c:v>
                </c:pt>
                <c:pt idx="4">
                  <c:v>163.10666666666665</c:v>
                </c:pt>
                <c:pt idx="5">
                  <c:v>148.26566666666668</c:v>
                </c:pt>
                <c:pt idx="6">
                  <c:v>92.827666666666659</c:v>
                </c:pt>
                <c:pt idx="7">
                  <c:v>49.223999999999997</c:v>
                </c:pt>
                <c:pt idx="8">
                  <c:v>27.976333333333333</c:v>
                </c:pt>
                <c:pt idx="9">
                  <c:v>23.734999999999999</c:v>
                </c:pt>
                <c:pt idx="10">
                  <c:v>19.48</c:v>
                </c:pt>
                <c:pt idx="11">
                  <c:v>17.238</c:v>
                </c:pt>
                <c:pt idx="12">
                  <c:v>15.917</c:v>
                </c:pt>
                <c:pt idx="13">
                  <c:v>16.534333333333333</c:v>
                </c:pt>
                <c:pt idx="14">
                  <c:v>17.358666666666668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B9D-4BD5-813B-E0E0CF5C7AD3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'V5'!$O$2:$O$16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'V5'!$Q$2:$Q$16</c:f>
              <c:numCache>
                <c:formatCode>General</c:formatCode>
                <c:ptCount val="15"/>
                <c:pt idx="0">
                  <c:v>4941.0369999999994</c:v>
                </c:pt>
                <c:pt idx="1">
                  <c:v>2469.6443333333332</c:v>
                </c:pt>
                <c:pt idx="2">
                  <c:v>1234.7493333333332</c:v>
                </c:pt>
                <c:pt idx="3">
                  <c:v>650.69766666666669</c:v>
                </c:pt>
                <c:pt idx="4">
                  <c:v>326.15100000000001</c:v>
                </c:pt>
                <c:pt idx="5">
                  <c:v>163.208</c:v>
                </c:pt>
                <c:pt idx="6">
                  <c:v>147.86566666666667</c:v>
                </c:pt>
                <c:pt idx="7">
                  <c:v>93.231999999999999</c:v>
                </c:pt>
                <c:pt idx="8">
                  <c:v>56.759666666666668</c:v>
                </c:pt>
                <c:pt idx="9">
                  <c:v>46.001333333333328</c:v>
                </c:pt>
                <c:pt idx="10">
                  <c:v>37.483333333333334</c:v>
                </c:pt>
                <c:pt idx="11">
                  <c:v>33.514333333333333</c:v>
                </c:pt>
                <c:pt idx="12">
                  <c:v>31.07</c:v>
                </c:pt>
                <c:pt idx="13">
                  <c:v>30.326333333333334</c:v>
                </c:pt>
                <c:pt idx="14">
                  <c:v>31.476666666666667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B9D-4BD5-813B-E0E0CF5C7A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  <c:min val="256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Block Count</a:t>
                </a:r>
              </a:p>
              <a:p>
                <a:pPr>
                  <a:defRPr/>
                </a:pPr>
                <a:r>
                  <a:rPr lang="en-US" sz="1100" dirty="0"/>
                  <a:t>(256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  <c:max val="70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'V5'!$A$2:$A$16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'V5'!$E$2:$E$16</c:f>
              <c:numCache>
                <c:formatCode>General</c:formatCode>
                <c:ptCount val="15"/>
                <c:pt idx="0">
                  <c:v>1</c:v>
                </c:pt>
                <c:pt idx="1">
                  <c:v>2.0241269474651058</c:v>
                </c:pt>
                <c:pt idx="2">
                  <c:v>3.1884551844636371</c:v>
                </c:pt>
                <c:pt idx="3">
                  <c:v>4.0422070260123357</c:v>
                </c:pt>
                <c:pt idx="4">
                  <c:v>6.6909579190340907</c:v>
                </c:pt>
                <c:pt idx="5">
                  <c:v>12.735098554422487</c:v>
                </c:pt>
                <c:pt idx="6">
                  <c:v>24.415488280933637</c:v>
                </c:pt>
                <c:pt idx="7">
                  <c:v>43.610085638236306</c:v>
                </c:pt>
                <c:pt idx="8">
                  <c:v>75.235288245570246</c:v>
                </c:pt>
                <c:pt idx="9">
                  <c:v>102.92516217138954</c:v>
                </c:pt>
                <c:pt idx="10">
                  <c:v>115.63782125047948</c:v>
                </c:pt>
                <c:pt idx="11">
                  <c:v>101.23843105648464</c:v>
                </c:pt>
                <c:pt idx="12">
                  <c:v>97.348165848617924</c:v>
                </c:pt>
                <c:pt idx="13">
                  <c:v>106.54831413020429</c:v>
                </c:pt>
                <c:pt idx="14">
                  <c:v>96.346372643016934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71-4D92-B630-CEC74296CA35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'V5'!$H$2:$H$16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'V5'!$L$2:$L$16</c:f>
              <c:numCache>
                <c:formatCode>General</c:formatCode>
                <c:ptCount val="15"/>
                <c:pt idx="0">
                  <c:v>1</c:v>
                </c:pt>
                <c:pt idx="1">
                  <c:v>2.0005218607044553</c:v>
                </c:pt>
                <c:pt idx="2">
                  <c:v>3.7999652672119404</c:v>
                </c:pt>
                <c:pt idx="3">
                  <c:v>7.562352108784725</c:v>
                </c:pt>
                <c:pt idx="4">
                  <c:v>15.159214828741929</c:v>
                </c:pt>
                <c:pt idx="5">
                  <c:v>16.676612027509176</c:v>
                </c:pt>
                <c:pt idx="6">
                  <c:v>26.636121414951724</c:v>
                </c:pt>
                <c:pt idx="7">
                  <c:v>50.230964570128393</c:v>
                </c:pt>
                <c:pt idx="8">
                  <c:v>88.380738481335413</c:v>
                </c:pt>
                <c:pt idx="9">
                  <c:v>104.17396250263324</c:v>
                </c:pt>
                <c:pt idx="10">
                  <c:v>126.92859342915811</c:v>
                </c:pt>
                <c:pt idx="11">
                  <c:v>143.43711567467224</c:v>
                </c:pt>
                <c:pt idx="12">
                  <c:v>155.34139599170697</c:v>
                </c:pt>
                <c:pt idx="13">
                  <c:v>149.54149950607825</c:v>
                </c:pt>
                <c:pt idx="14">
                  <c:v>142.44002995621781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871-4D92-B630-CEC74296CA35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'V5'!$O$2:$O$16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'V5'!$S$2:$S$16</c:f>
              <c:numCache>
                <c:formatCode>General</c:formatCode>
                <c:ptCount val="15"/>
                <c:pt idx="0">
                  <c:v>1</c:v>
                </c:pt>
                <c:pt idx="1">
                  <c:v>2.000707929198442</c:v>
                </c:pt>
                <c:pt idx="2">
                  <c:v>4.0016518872386513</c:v>
                </c:pt>
                <c:pt idx="3">
                  <c:v>7.5934450868887895</c:v>
                </c:pt>
                <c:pt idx="4">
                  <c:v>15.149538097384339</c:v>
                </c:pt>
                <c:pt idx="5">
                  <c:v>30.27447796676633</c:v>
                </c:pt>
                <c:pt idx="6">
                  <c:v>33.415715164890649</c:v>
                </c:pt>
                <c:pt idx="7">
                  <c:v>52.997221983868194</c:v>
                </c:pt>
                <c:pt idx="8">
                  <c:v>87.051903053224407</c:v>
                </c:pt>
                <c:pt idx="9">
                  <c:v>107.41073447146459</c:v>
                </c:pt>
                <c:pt idx="10">
                  <c:v>131.81957314361938</c:v>
                </c:pt>
                <c:pt idx="11">
                  <c:v>147.43056204807891</c:v>
                </c:pt>
                <c:pt idx="12">
                  <c:v>159.02919214676535</c:v>
                </c:pt>
                <c:pt idx="13">
                  <c:v>162.92892865386514</c:v>
                </c:pt>
                <c:pt idx="14">
                  <c:v>156.97459493804934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871-4D92-B630-CEC74296CA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Block Count</a:t>
                </a:r>
              </a:p>
              <a:p>
                <a:pPr>
                  <a:defRPr/>
                </a:pPr>
                <a:r>
                  <a:rPr lang="en-US" sz="1100" dirty="0"/>
                  <a:t>(256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/>
              <a:t>Thoughtput [img/sec]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rgbClr val="0F406B"/>
              </a:solidFill>
              <a:ln w="9525" cap="flat" cmpd="sng" algn="ctr">
                <a:solidFill>
                  <a:srgbClr val="0F406B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FE-4AF1-BB1E-18BAFB7079B6}"/>
              </c:ext>
            </c:extLst>
          </c:dPt>
          <c:dPt>
            <c:idx val="1"/>
            <c:invertIfNegative val="0"/>
            <c:bubble3D val="0"/>
            <c:spPr>
              <a:solidFill>
                <a:srgbClr val="406400"/>
              </a:solidFill>
              <a:ln w="9525" cap="flat" cmpd="sng" algn="ctr">
                <a:solidFill>
                  <a:srgbClr val="4064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FE-4AF1-BB1E-18BAFB7079B6}"/>
              </c:ext>
            </c:extLst>
          </c:dPt>
          <c:dPt>
            <c:idx val="2"/>
            <c:invertIfNegative val="0"/>
            <c:bubble3D val="0"/>
            <c:spPr>
              <a:solidFill>
                <a:srgbClr val="517E0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56FE-4AF1-BB1E-18BAFB7079B6}"/>
              </c:ext>
            </c:extLst>
          </c:dPt>
          <c:dPt>
            <c:idx val="3"/>
            <c:invertIfNegative val="0"/>
            <c:bubble3D val="0"/>
            <c:spPr>
              <a:solidFill>
                <a:srgbClr val="68A20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56FE-4AF1-BB1E-18BAFB7079B6}"/>
              </c:ext>
            </c:extLst>
          </c:dPt>
          <c:dPt>
            <c:idx val="4"/>
            <c:invertIfNegative val="0"/>
            <c:bubble3D val="0"/>
            <c:spPr>
              <a:solidFill>
                <a:srgbClr val="71B00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56FE-4AF1-BB1E-18BAFB7079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it-IT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'V5'!$J$68:$J$72</c:f>
              <c:strCache>
                <c:ptCount val="5"/>
                <c:pt idx="0">
                  <c:v>4th CPU</c:v>
                </c:pt>
                <c:pt idx="1">
                  <c:v>1st GPU</c:v>
                </c:pt>
                <c:pt idx="2">
                  <c:v>2nd GPU</c:v>
                </c:pt>
                <c:pt idx="3">
                  <c:v>3rd GPU</c:v>
                </c:pt>
                <c:pt idx="4">
                  <c:v>4th GPU</c:v>
                </c:pt>
              </c:strCache>
            </c:strRef>
          </c:cat>
          <c:val>
            <c:numRef>
              <c:f>'V5'!$K$68:$K$72</c:f>
              <c:numCache>
                <c:formatCode>General</c:formatCode>
                <c:ptCount val="5"/>
                <c:pt idx="0">
                  <c:v>347</c:v>
                </c:pt>
                <c:pt idx="1">
                  <c:v>31</c:v>
                </c:pt>
                <c:pt idx="2">
                  <c:v>80</c:v>
                </c:pt>
                <c:pt idx="3">
                  <c:v>270</c:v>
                </c:pt>
                <c:pt idx="4">
                  <c:v>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6FE-4AF1-BB1E-18BAFB7079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654220239"/>
        <c:axId val="1654226479"/>
      </c:barChart>
      <c:catAx>
        <c:axId val="1654220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54226479"/>
        <c:crosses val="autoZero"/>
        <c:auto val="1"/>
        <c:lblAlgn val="ctr"/>
        <c:lblOffset val="100"/>
        <c:noMultiLvlLbl val="0"/>
      </c:catAx>
      <c:valAx>
        <c:axId val="16542264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54220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19050">
      <a:solidFill>
        <a:schemeClr val="bg1">
          <a:lumMod val="95000"/>
        </a:schemeClr>
      </a:solidFill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'V1'!$A$2:$A$16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'V1'!$C$2:$C$16</c:f>
              <c:numCache>
                <c:formatCode>General</c:formatCode>
                <c:ptCount val="15"/>
                <c:pt idx="0">
                  <c:v>101287.094</c:v>
                </c:pt>
                <c:pt idx="1">
                  <c:v>51181.59</c:v>
                </c:pt>
                <c:pt idx="2">
                  <c:v>25724.396000000001</c:v>
                </c:pt>
                <c:pt idx="3">
                  <c:v>13160.434999999999</c:v>
                </c:pt>
                <c:pt idx="4">
                  <c:v>6578.5429999999997</c:v>
                </c:pt>
                <c:pt idx="5">
                  <c:v>3535.5619999999999</c:v>
                </c:pt>
                <c:pt idx="6">
                  <c:v>2023.65</c:v>
                </c:pt>
                <c:pt idx="7">
                  <c:v>1011.832</c:v>
                </c:pt>
                <c:pt idx="8">
                  <c:v>508.20400000000001</c:v>
                </c:pt>
                <c:pt idx="9">
                  <c:v>506.84199999999998</c:v>
                </c:pt>
                <c:pt idx="10">
                  <c:v>506.8</c:v>
                </c:pt>
                <c:pt idx="11">
                  <c:v>508.209</c:v>
                </c:pt>
                <c:pt idx="12">
                  <c:v>500.72</c:v>
                </c:pt>
                <c:pt idx="13">
                  <c:v>500.87200000000001</c:v>
                </c:pt>
                <c:pt idx="14">
                  <c:v>500.34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46-43A6-AF63-56A414D23E6D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'V1'!$H$2:$H$16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'V1'!$J$2:$J$16</c:f>
              <c:numCache>
                <c:formatCode>General</c:formatCode>
                <c:ptCount val="15"/>
                <c:pt idx="0">
                  <c:v>508320.25</c:v>
                </c:pt>
                <c:pt idx="1">
                  <c:v>255424.82800000001</c:v>
                </c:pt>
                <c:pt idx="2">
                  <c:v>127524.898</c:v>
                </c:pt>
                <c:pt idx="3">
                  <c:v>63922.188000000002</c:v>
                </c:pt>
                <c:pt idx="4">
                  <c:v>32353.322</c:v>
                </c:pt>
                <c:pt idx="5">
                  <c:v>16231.641</c:v>
                </c:pt>
                <c:pt idx="6">
                  <c:v>8134.3940000000002</c:v>
                </c:pt>
                <c:pt idx="7">
                  <c:v>4112.99</c:v>
                </c:pt>
                <c:pt idx="8">
                  <c:v>2070.73</c:v>
                </c:pt>
                <c:pt idx="9">
                  <c:v>1067.8209999999999</c:v>
                </c:pt>
                <c:pt idx="10">
                  <c:v>611.45299999999997</c:v>
                </c:pt>
                <c:pt idx="11">
                  <c:v>610.41700000000003</c:v>
                </c:pt>
                <c:pt idx="12">
                  <c:v>600.08299999999997</c:v>
                </c:pt>
                <c:pt idx="13">
                  <c:v>613.35799999999995</c:v>
                </c:pt>
                <c:pt idx="14">
                  <c:v>602.47500000000002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B46-43A6-AF63-56A414D23E6D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'V1'!$O$2:$O$16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'V1'!$Q$2:$Q$16</c:f>
              <c:numCache>
                <c:formatCode>General</c:formatCode>
                <c:ptCount val="15"/>
                <c:pt idx="0">
                  <c:v>1013898.688</c:v>
                </c:pt>
                <c:pt idx="1">
                  <c:v>511773.84399999998</c:v>
                </c:pt>
                <c:pt idx="2">
                  <c:v>255399.391</c:v>
                </c:pt>
                <c:pt idx="3">
                  <c:v>127521.79700000001</c:v>
                </c:pt>
                <c:pt idx="4">
                  <c:v>63932.578000000001</c:v>
                </c:pt>
                <c:pt idx="5">
                  <c:v>32359.883000000002</c:v>
                </c:pt>
                <c:pt idx="6">
                  <c:v>16265.297</c:v>
                </c:pt>
                <c:pt idx="7">
                  <c:v>8221.89</c:v>
                </c:pt>
                <c:pt idx="8">
                  <c:v>4149.6949999999997</c:v>
                </c:pt>
                <c:pt idx="9">
                  <c:v>2161.0749999999998</c:v>
                </c:pt>
                <c:pt idx="10">
                  <c:v>1302.962</c:v>
                </c:pt>
                <c:pt idx="11">
                  <c:v>953.24099999999999</c:v>
                </c:pt>
                <c:pt idx="12">
                  <c:v>953.28700000000003</c:v>
                </c:pt>
                <c:pt idx="13">
                  <c:v>950.33699999999999</c:v>
                </c:pt>
                <c:pt idx="14">
                  <c:v>949.24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B46-43A6-AF63-56A414D23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 b="1" i="0" baseline="0" dirty="0">
                    <a:effectLst/>
                  </a:rPr>
                  <a:t>Block </a:t>
                </a:r>
                <a:r>
                  <a:rPr lang="it-IT" sz="1200" b="1" i="0" baseline="0" dirty="0" err="1">
                    <a:effectLst/>
                  </a:rPr>
                  <a:t>Count</a:t>
                </a:r>
                <a:endParaRPr lang="it-IT" sz="1200" b="1" i="0" baseline="0" dirty="0">
                  <a:effectLst/>
                </a:endParaRPr>
              </a:p>
              <a:p>
                <a:pPr>
                  <a:defRPr/>
                </a:pPr>
                <a:r>
                  <a:rPr lang="it-IT" sz="1100" b="1" i="0" u="none" strike="noStrike" baseline="0" dirty="0">
                    <a:effectLst/>
                  </a:rPr>
                  <a:t>(32 </a:t>
                </a:r>
                <a:r>
                  <a:rPr lang="it-IT" sz="1100" b="1" i="0" u="none" strike="noStrike" baseline="0" dirty="0" err="1">
                    <a:effectLst/>
                  </a:rPr>
                  <a:t>Thread</a:t>
                </a:r>
                <a:r>
                  <a:rPr lang="it-IT" sz="1100" b="1" i="0" u="none" strike="noStrike" baseline="0" dirty="0">
                    <a:effectLst/>
                  </a:rPr>
                  <a:t> per Block)</a:t>
                </a:r>
                <a:endParaRPr lang="it-IT" sz="11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'V1'!$A$2:$A$16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'V1'!$C$2:$C$16</c:f>
              <c:numCache>
                <c:formatCode>General</c:formatCode>
                <c:ptCount val="15"/>
                <c:pt idx="0">
                  <c:v>101287.094</c:v>
                </c:pt>
                <c:pt idx="1">
                  <c:v>51181.59</c:v>
                </c:pt>
                <c:pt idx="2">
                  <c:v>25724.396000000001</c:v>
                </c:pt>
                <c:pt idx="3">
                  <c:v>13160.434999999999</c:v>
                </c:pt>
                <c:pt idx="4">
                  <c:v>6578.5429999999997</c:v>
                </c:pt>
                <c:pt idx="5">
                  <c:v>3535.5619999999999</c:v>
                </c:pt>
                <c:pt idx="6">
                  <c:v>2023.65</c:v>
                </c:pt>
                <c:pt idx="7">
                  <c:v>1011.832</c:v>
                </c:pt>
                <c:pt idx="8">
                  <c:v>508.20400000000001</c:v>
                </c:pt>
                <c:pt idx="9">
                  <c:v>506.84199999999998</c:v>
                </c:pt>
                <c:pt idx="10">
                  <c:v>506.8</c:v>
                </c:pt>
                <c:pt idx="11">
                  <c:v>508.209</c:v>
                </c:pt>
                <c:pt idx="12">
                  <c:v>500.72</c:v>
                </c:pt>
                <c:pt idx="13">
                  <c:v>500.87200000000001</c:v>
                </c:pt>
                <c:pt idx="14">
                  <c:v>500.34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B46-43A6-AF63-56A414D23E6D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'V1'!$H$2:$H$16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'V1'!$J$2:$J$16</c:f>
              <c:numCache>
                <c:formatCode>General</c:formatCode>
                <c:ptCount val="15"/>
                <c:pt idx="0">
                  <c:v>508320.25</c:v>
                </c:pt>
                <c:pt idx="1">
                  <c:v>255424.82800000001</c:v>
                </c:pt>
                <c:pt idx="2">
                  <c:v>127524.898</c:v>
                </c:pt>
                <c:pt idx="3">
                  <c:v>63922.188000000002</c:v>
                </c:pt>
                <c:pt idx="4">
                  <c:v>32353.322</c:v>
                </c:pt>
                <c:pt idx="5">
                  <c:v>16231.641</c:v>
                </c:pt>
                <c:pt idx="6">
                  <c:v>8134.3940000000002</c:v>
                </c:pt>
                <c:pt idx="7">
                  <c:v>4112.99</c:v>
                </c:pt>
                <c:pt idx="8">
                  <c:v>2070.73</c:v>
                </c:pt>
                <c:pt idx="9">
                  <c:v>1067.8209999999999</c:v>
                </c:pt>
                <c:pt idx="10">
                  <c:v>611.45299999999997</c:v>
                </c:pt>
                <c:pt idx="11">
                  <c:v>610.41700000000003</c:v>
                </c:pt>
                <c:pt idx="12">
                  <c:v>600.08299999999997</c:v>
                </c:pt>
                <c:pt idx="13">
                  <c:v>613.35799999999995</c:v>
                </c:pt>
                <c:pt idx="14">
                  <c:v>602.47500000000002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B46-43A6-AF63-56A414D23E6D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'V1'!$O$2:$O$16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'V1'!$Q$2:$Q$16</c:f>
              <c:numCache>
                <c:formatCode>General</c:formatCode>
                <c:ptCount val="15"/>
                <c:pt idx="0">
                  <c:v>1013898.688</c:v>
                </c:pt>
                <c:pt idx="1">
                  <c:v>511773.84399999998</c:v>
                </c:pt>
                <c:pt idx="2">
                  <c:v>255399.391</c:v>
                </c:pt>
                <c:pt idx="3">
                  <c:v>127521.79700000001</c:v>
                </c:pt>
                <c:pt idx="4">
                  <c:v>63932.578000000001</c:v>
                </c:pt>
                <c:pt idx="5">
                  <c:v>32359.883000000002</c:v>
                </c:pt>
                <c:pt idx="6">
                  <c:v>16265.297</c:v>
                </c:pt>
                <c:pt idx="7">
                  <c:v>8221.89</c:v>
                </c:pt>
                <c:pt idx="8">
                  <c:v>4149.6949999999997</c:v>
                </c:pt>
                <c:pt idx="9">
                  <c:v>2161.0749999999998</c:v>
                </c:pt>
                <c:pt idx="10">
                  <c:v>1302.962</c:v>
                </c:pt>
                <c:pt idx="11">
                  <c:v>953.24099999999999</c:v>
                </c:pt>
                <c:pt idx="12">
                  <c:v>953.28700000000003</c:v>
                </c:pt>
                <c:pt idx="13">
                  <c:v>950.33699999999999</c:v>
                </c:pt>
                <c:pt idx="14">
                  <c:v>949.24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B46-43A6-AF63-56A414D23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  <c:min val="256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>
                    <a:effectLst/>
                  </a:rPr>
                  <a:t>Block Count</a:t>
                </a:r>
              </a:p>
              <a:p>
                <a:pPr>
                  <a:defRPr/>
                </a:pPr>
                <a:r>
                  <a:rPr lang="en-US" sz="1100" b="1" i="0" baseline="0" dirty="0">
                    <a:effectLst/>
                  </a:rPr>
                  <a:t>(32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  <c:max val="5000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'V1'!$A$2:$A$16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'V1'!$E$2:$E$16</c:f>
              <c:numCache>
                <c:formatCode>General</c:formatCode>
                <c:ptCount val="15"/>
                <c:pt idx="0">
                  <c:v>1</c:v>
                </c:pt>
                <c:pt idx="1">
                  <c:v>1.978975135395364</c:v>
                </c:pt>
                <c:pt idx="2">
                  <c:v>3.9373944484449699</c:v>
                </c:pt>
                <c:pt idx="3">
                  <c:v>7.6963332898950529</c:v>
                </c:pt>
                <c:pt idx="4">
                  <c:v>15.39658462367731</c:v>
                </c:pt>
                <c:pt idx="5">
                  <c:v>28.648088762126079</c:v>
                </c:pt>
                <c:pt idx="6">
                  <c:v>50.051685815234848</c:v>
                </c:pt>
                <c:pt idx="7">
                  <c:v>100.1026791008784</c:v>
                </c:pt>
                <c:pt idx="8">
                  <c:v>199.30400783937159</c:v>
                </c:pt>
                <c:pt idx="9">
                  <c:v>199.83958314425402</c:v>
                </c:pt>
                <c:pt idx="10">
                  <c:v>199.85614443567482</c:v>
                </c:pt>
                <c:pt idx="11">
                  <c:v>199.3020469924775</c:v>
                </c:pt>
                <c:pt idx="12">
                  <c:v>202.28290062310271</c:v>
                </c:pt>
                <c:pt idx="13">
                  <c:v>202.22151368014181</c:v>
                </c:pt>
                <c:pt idx="14">
                  <c:v>202.43653115881202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696-420B-8F05-670CAC06374C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'V1'!$H$2:$H$16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'V1'!$L$2:$L$16</c:f>
              <c:numCache>
                <c:formatCode>General</c:formatCode>
                <c:ptCount val="15"/>
                <c:pt idx="0">
                  <c:v>1</c:v>
                </c:pt>
                <c:pt idx="1">
                  <c:v>1.9900972586736947</c:v>
                </c:pt>
                <c:pt idx="2">
                  <c:v>3.9860471011707848</c:v>
                </c:pt>
                <c:pt idx="3">
                  <c:v>7.9521722566818269</c:v>
                </c:pt>
                <c:pt idx="4">
                  <c:v>15.711531879168389</c:v>
                </c:pt>
                <c:pt idx="5">
                  <c:v>31.316627197459582</c:v>
                </c:pt>
                <c:pt idx="6">
                  <c:v>62.490242051221024</c:v>
                </c:pt>
                <c:pt idx="7">
                  <c:v>123.58898271087457</c:v>
                </c:pt>
                <c:pt idx="8">
                  <c:v>245.47876835705281</c:v>
                </c:pt>
                <c:pt idx="9">
                  <c:v>476.03507516709266</c:v>
                </c:pt>
                <c:pt idx="10">
                  <c:v>831.3316804398703</c:v>
                </c:pt>
                <c:pt idx="11">
                  <c:v>832.74261693235928</c:v>
                </c:pt>
                <c:pt idx="12">
                  <c:v>847.08323681890681</c:v>
                </c:pt>
                <c:pt idx="13">
                  <c:v>828.74968615392652</c:v>
                </c:pt>
                <c:pt idx="14">
                  <c:v>843.72007137225603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696-420B-8F05-670CAC06374C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'V1'!$O$2:$O$16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'V1'!$S$2:$S$16</c:f>
              <c:numCache>
                <c:formatCode>General</c:formatCode>
                <c:ptCount val="15"/>
                <c:pt idx="0">
                  <c:v>1</c:v>
                </c:pt>
                <c:pt idx="1">
                  <c:v>1.981145968843222</c:v>
                </c:pt>
                <c:pt idx="2">
                  <c:v>3.9698555428427</c:v>
                </c:pt>
                <c:pt idx="3">
                  <c:v>7.9507873308905763</c:v>
                </c:pt>
                <c:pt idx="4">
                  <c:v>15.858873827987978</c:v>
                </c:pt>
                <c:pt idx="5">
                  <c:v>31.331963962910493</c:v>
                </c:pt>
                <c:pt idx="6">
                  <c:v>62.335086042388276</c:v>
                </c:pt>
                <c:pt idx="7">
                  <c:v>123.3169852673777</c:v>
                </c:pt>
                <c:pt idx="8">
                  <c:v>244.33089371628517</c:v>
                </c:pt>
                <c:pt idx="9">
                  <c:v>469.16404474624898</c:v>
                </c:pt>
                <c:pt idx="10">
                  <c:v>778.14908493110306</c:v>
                </c:pt>
                <c:pt idx="11">
                  <c:v>1063.6331085213499</c:v>
                </c:pt>
                <c:pt idx="12">
                  <c:v>1063.5817838699152</c:v>
                </c:pt>
                <c:pt idx="13">
                  <c:v>1066.8833140243935</c:v>
                </c:pt>
                <c:pt idx="14">
                  <c:v>1068.1162698579917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696-420B-8F05-670CAC0637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  <c:max val="4096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 b="1" i="0" baseline="0" dirty="0">
                    <a:effectLst/>
                  </a:rPr>
                  <a:t>Block </a:t>
                </a:r>
                <a:r>
                  <a:rPr lang="it-IT" sz="1200" b="1" i="0" baseline="0" dirty="0" err="1">
                    <a:effectLst/>
                  </a:rPr>
                  <a:t>Count</a:t>
                </a:r>
                <a:endParaRPr lang="it-IT" sz="1200" dirty="0">
                  <a:effectLst/>
                </a:endParaRPr>
              </a:p>
              <a:p>
                <a:pPr>
                  <a:defRPr/>
                </a:pPr>
                <a:r>
                  <a:rPr lang="it-IT" sz="1100" b="1" i="0" baseline="0" dirty="0">
                    <a:effectLst/>
                  </a:rPr>
                  <a:t>(32 </a:t>
                </a:r>
                <a:r>
                  <a:rPr lang="it-IT" sz="1100" b="1" i="0" baseline="0" dirty="0" err="1">
                    <a:effectLst/>
                  </a:rPr>
                  <a:t>Thread</a:t>
                </a:r>
                <a:r>
                  <a:rPr lang="it-IT" sz="1100" b="1" i="0" baseline="0" dirty="0">
                    <a:effectLst/>
                  </a:rPr>
                  <a:t> per Block)</a:t>
                </a:r>
                <a:endParaRPr lang="it-IT" sz="1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</c:valAx>
      <c:valAx>
        <c:axId val="67894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Execution Time [</a:t>
            </a:r>
            <a:r>
              <a:rPr lang="en-US" dirty="0" err="1"/>
              <a:t>ms</a:t>
            </a:r>
            <a:r>
              <a:rPr lang="en-US" dirty="0"/>
              <a:t>] vs. Block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3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V2_TPB!$C$2:$C$8</c:f>
              <c:numCache>
                <c:formatCode>General</c:formatCode>
                <c:ptCount val="7"/>
                <c:pt idx="0">
                  <c:v>1781.0576666666666</c:v>
                </c:pt>
                <c:pt idx="1">
                  <c:v>1801.0219999999999</c:v>
                </c:pt>
                <c:pt idx="2">
                  <c:v>1854.7873333333334</c:v>
                </c:pt>
                <c:pt idx="3">
                  <c:v>1866.3476666666666</c:v>
                </c:pt>
                <c:pt idx="4">
                  <c:v>1895.0753333333334</c:v>
                </c:pt>
                <c:pt idx="5">
                  <c:v>1940.7796666666666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2D6-43D0-938D-0A1289C369F3}"/>
            </c:ext>
          </c:extLst>
        </c:ser>
        <c:ser>
          <c:idx val="1"/>
          <c:order val="1"/>
          <c:tx>
            <c:v>15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V2_TPB!$G$2:$G$8</c:f>
              <c:numCache>
                <c:formatCode>General</c:formatCode>
                <c:ptCount val="7"/>
                <c:pt idx="0">
                  <c:v>8756.3256666666675</c:v>
                </c:pt>
                <c:pt idx="1">
                  <c:v>8889.1779999999999</c:v>
                </c:pt>
                <c:pt idx="2">
                  <c:v>9058.0823333333337</c:v>
                </c:pt>
                <c:pt idx="3">
                  <c:v>9280.3503333333338</c:v>
                </c:pt>
                <c:pt idx="4">
                  <c:v>9574.235333333334</c:v>
                </c:pt>
                <c:pt idx="5">
                  <c:v>10736.677333333333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2D6-43D0-938D-0A1289C369F3}"/>
            </c:ext>
          </c:extLst>
        </c:ser>
        <c:ser>
          <c:idx val="2"/>
          <c:order val="2"/>
          <c:tx>
            <c:v>30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V2_TPB!$K$2:$K$8</c:f>
              <c:numCache>
                <c:formatCode>General</c:formatCode>
                <c:ptCount val="7"/>
                <c:pt idx="0">
                  <c:v>17452.600666666669</c:v>
                </c:pt>
                <c:pt idx="1">
                  <c:v>17863.179</c:v>
                </c:pt>
                <c:pt idx="2">
                  <c:v>18103.372333333333</c:v>
                </c:pt>
                <c:pt idx="3">
                  <c:v>18623.514333333333</c:v>
                </c:pt>
                <c:pt idx="4">
                  <c:v>19277.620999999999</c:v>
                </c:pt>
                <c:pt idx="5">
                  <c:v>24183.760333333335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2D6-43D0-938D-0A1289C36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974656"/>
        <c:axId val="547283264"/>
      </c:scatterChart>
      <c:valAx>
        <c:axId val="551974656"/>
        <c:scaling>
          <c:logBase val="2"/>
          <c:orientation val="minMax"/>
          <c:max val="1024"/>
          <c:min val="32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 dirty="0" err="1"/>
                  <a:t>Threads</a:t>
                </a:r>
                <a:r>
                  <a:rPr lang="it-IT" sz="1200" baseline="0" dirty="0"/>
                  <a:t> </a:t>
                </a:r>
                <a:r>
                  <a:rPr lang="it-IT" sz="1200" dirty="0"/>
                  <a:t>per Block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47283264"/>
        <c:crosses val="autoZero"/>
        <c:crossBetween val="midCat"/>
        <c:majorUnit val="2"/>
        <c:minorUnit val="2"/>
      </c:valAx>
      <c:valAx>
        <c:axId val="547283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51974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'V2'!$A$2:$A$16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'V2'!$C$2:$C$16</c:f>
              <c:numCache>
                <c:formatCode>General</c:formatCode>
                <c:ptCount val="15"/>
                <c:pt idx="0">
                  <c:v>53463.649666666664</c:v>
                </c:pt>
                <c:pt idx="1">
                  <c:v>27038.955999999998</c:v>
                </c:pt>
                <c:pt idx="2">
                  <c:v>13509.862666666666</c:v>
                </c:pt>
                <c:pt idx="3">
                  <c:v>6527.1876666666667</c:v>
                </c:pt>
                <c:pt idx="4">
                  <c:v>3282.9213333333332</c:v>
                </c:pt>
                <c:pt idx="5">
                  <c:v>1641.9833333333333</c:v>
                </c:pt>
                <c:pt idx="6">
                  <c:v>823.17666666666662</c:v>
                </c:pt>
                <c:pt idx="7">
                  <c:v>415.6463333333333</c:v>
                </c:pt>
                <c:pt idx="8">
                  <c:v>214.62733333333333</c:v>
                </c:pt>
                <c:pt idx="9">
                  <c:v>109.14033333333333</c:v>
                </c:pt>
                <c:pt idx="10">
                  <c:v>60.944000000000003</c:v>
                </c:pt>
                <c:pt idx="11">
                  <c:v>57.974333333333334</c:v>
                </c:pt>
                <c:pt idx="12">
                  <c:v>44.286999999999999</c:v>
                </c:pt>
                <c:pt idx="13">
                  <c:v>37.729999999999997</c:v>
                </c:pt>
                <c:pt idx="14">
                  <c:v>32.800333333333334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69-4DCC-B9C6-8F3267669C23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'V2'!$H$2:$H$16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'V2'!$J$2:$J$16</c:f>
              <c:numCache>
                <c:formatCode>General</c:formatCode>
                <c:ptCount val="15"/>
                <c:pt idx="0">
                  <c:v>268699.45833333331</c:v>
                </c:pt>
                <c:pt idx="1">
                  <c:v>135209.96366666668</c:v>
                </c:pt>
                <c:pt idx="2">
                  <c:v>67405.434999999998</c:v>
                </c:pt>
                <c:pt idx="3">
                  <c:v>32539.423999999999</c:v>
                </c:pt>
                <c:pt idx="4">
                  <c:v>16340.098333333333</c:v>
                </c:pt>
                <c:pt idx="5">
                  <c:v>8200.849666666667</c:v>
                </c:pt>
                <c:pt idx="6">
                  <c:v>4126.9766666666665</c:v>
                </c:pt>
                <c:pt idx="7">
                  <c:v>2086.4003333333335</c:v>
                </c:pt>
                <c:pt idx="8">
                  <c:v>1065.6870000000001</c:v>
                </c:pt>
                <c:pt idx="9">
                  <c:v>555.86866666666674</c:v>
                </c:pt>
                <c:pt idx="10">
                  <c:v>298.60500000000002</c:v>
                </c:pt>
                <c:pt idx="11">
                  <c:v>282.78100000000001</c:v>
                </c:pt>
                <c:pt idx="12">
                  <c:v>222.792</c:v>
                </c:pt>
                <c:pt idx="13">
                  <c:v>191.77033333333333</c:v>
                </c:pt>
                <c:pt idx="14">
                  <c:v>187.648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69-4DCC-B9C6-8F3267669C23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'V2'!$O$2:$O$16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'V2'!$Q$2:$Q$16</c:f>
              <c:numCache>
                <c:formatCode>General</c:formatCode>
                <c:ptCount val="15"/>
                <c:pt idx="0">
                  <c:v>359135.45866666664</c:v>
                </c:pt>
                <c:pt idx="1">
                  <c:v>270112.32333333336</c:v>
                </c:pt>
                <c:pt idx="2">
                  <c:v>139167.47366666666</c:v>
                </c:pt>
                <c:pt idx="3">
                  <c:v>64857.662666666663</c:v>
                </c:pt>
                <c:pt idx="4">
                  <c:v>32609.308000000001</c:v>
                </c:pt>
                <c:pt idx="5">
                  <c:v>16333.665666666668</c:v>
                </c:pt>
                <c:pt idx="6">
                  <c:v>8202.5283333333336</c:v>
                </c:pt>
                <c:pt idx="7">
                  <c:v>4162.2396666666664</c:v>
                </c:pt>
                <c:pt idx="8">
                  <c:v>2153.9186666666665</c:v>
                </c:pt>
                <c:pt idx="9">
                  <c:v>1139.5106666666666</c:v>
                </c:pt>
                <c:pt idx="10">
                  <c:v>616.74933333333331</c:v>
                </c:pt>
                <c:pt idx="11">
                  <c:v>497.94466666666665</c:v>
                </c:pt>
                <c:pt idx="12">
                  <c:v>440.81866666666667</c:v>
                </c:pt>
                <c:pt idx="13">
                  <c:v>382.62099999999998</c:v>
                </c:pt>
                <c:pt idx="14">
                  <c:v>379.97866666666664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369-4DCC-B9C6-8F3267669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Block Count</a:t>
                </a:r>
              </a:p>
              <a:p>
                <a:pPr>
                  <a:defRPr sz="1200"/>
                </a:pPr>
                <a:r>
                  <a:rPr lang="en-US" sz="1100" dirty="0"/>
                  <a:t>(32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'V2'!$A$2:$A$16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'V2'!$C$2:$C$16</c:f>
              <c:numCache>
                <c:formatCode>General</c:formatCode>
                <c:ptCount val="15"/>
                <c:pt idx="0">
                  <c:v>53463.649666666664</c:v>
                </c:pt>
                <c:pt idx="1">
                  <c:v>27038.955999999998</c:v>
                </c:pt>
                <c:pt idx="2">
                  <c:v>13509.862666666666</c:v>
                </c:pt>
                <c:pt idx="3">
                  <c:v>6527.1876666666667</c:v>
                </c:pt>
                <c:pt idx="4">
                  <c:v>3282.9213333333332</c:v>
                </c:pt>
                <c:pt idx="5">
                  <c:v>1641.9833333333333</c:v>
                </c:pt>
                <c:pt idx="6">
                  <c:v>823.17666666666662</c:v>
                </c:pt>
                <c:pt idx="7">
                  <c:v>415.6463333333333</c:v>
                </c:pt>
                <c:pt idx="8">
                  <c:v>214.62733333333333</c:v>
                </c:pt>
                <c:pt idx="9">
                  <c:v>109.14033333333333</c:v>
                </c:pt>
                <c:pt idx="10">
                  <c:v>60.944000000000003</c:v>
                </c:pt>
                <c:pt idx="11">
                  <c:v>57.974333333333334</c:v>
                </c:pt>
                <c:pt idx="12">
                  <c:v>44.286999999999999</c:v>
                </c:pt>
                <c:pt idx="13">
                  <c:v>37.729999999999997</c:v>
                </c:pt>
                <c:pt idx="14">
                  <c:v>32.800333333333334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369-4DCC-B9C6-8F3267669C23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'V2'!$H$2:$H$16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'V2'!$J$2:$J$16</c:f>
              <c:numCache>
                <c:formatCode>General</c:formatCode>
                <c:ptCount val="15"/>
                <c:pt idx="0">
                  <c:v>268699.45833333331</c:v>
                </c:pt>
                <c:pt idx="1">
                  <c:v>135209.96366666668</c:v>
                </c:pt>
                <c:pt idx="2">
                  <c:v>67405.434999999998</c:v>
                </c:pt>
                <c:pt idx="3">
                  <c:v>32539.423999999999</c:v>
                </c:pt>
                <c:pt idx="4">
                  <c:v>16340.098333333333</c:v>
                </c:pt>
                <c:pt idx="5">
                  <c:v>8200.849666666667</c:v>
                </c:pt>
                <c:pt idx="6">
                  <c:v>4126.9766666666665</c:v>
                </c:pt>
                <c:pt idx="7">
                  <c:v>2086.4003333333335</c:v>
                </c:pt>
                <c:pt idx="8">
                  <c:v>1065.6870000000001</c:v>
                </c:pt>
                <c:pt idx="9">
                  <c:v>555.86866666666674</c:v>
                </c:pt>
                <c:pt idx="10">
                  <c:v>298.60500000000002</c:v>
                </c:pt>
                <c:pt idx="11">
                  <c:v>282.78100000000001</c:v>
                </c:pt>
                <c:pt idx="12">
                  <c:v>222.792</c:v>
                </c:pt>
                <c:pt idx="13">
                  <c:v>191.77033333333333</c:v>
                </c:pt>
                <c:pt idx="14">
                  <c:v>187.648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369-4DCC-B9C6-8F3267669C23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'V2'!$O$2:$O$16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'V2'!$Q$2:$Q$16</c:f>
              <c:numCache>
                <c:formatCode>General</c:formatCode>
                <c:ptCount val="15"/>
                <c:pt idx="0">
                  <c:v>359135.45866666664</c:v>
                </c:pt>
                <c:pt idx="1">
                  <c:v>270112.32333333336</c:v>
                </c:pt>
                <c:pt idx="2">
                  <c:v>139167.47366666666</c:v>
                </c:pt>
                <c:pt idx="3">
                  <c:v>64857.662666666663</c:v>
                </c:pt>
                <c:pt idx="4">
                  <c:v>32609.308000000001</c:v>
                </c:pt>
                <c:pt idx="5">
                  <c:v>16333.665666666668</c:v>
                </c:pt>
                <c:pt idx="6">
                  <c:v>8202.5283333333336</c:v>
                </c:pt>
                <c:pt idx="7">
                  <c:v>4162.2396666666664</c:v>
                </c:pt>
                <c:pt idx="8">
                  <c:v>2153.9186666666665</c:v>
                </c:pt>
                <c:pt idx="9">
                  <c:v>1139.5106666666666</c:v>
                </c:pt>
                <c:pt idx="10">
                  <c:v>616.74933333333331</c:v>
                </c:pt>
                <c:pt idx="11">
                  <c:v>497.94466666666665</c:v>
                </c:pt>
                <c:pt idx="12">
                  <c:v>440.81866666666667</c:v>
                </c:pt>
                <c:pt idx="13">
                  <c:v>382.62099999999998</c:v>
                </c:pt>
                <c:pt idx="14">
                  <c:v>379.97866666666664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369-4DCC-B9C6-8F3267669C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  <c:min val="256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dirty="0"/>
                  <a:t>Block Count</a:t>
                </a:r>
              </a:p>
              <a:p>
                <a:pPr>
                  <a:defRPr sz="1200"/>
                </a:pPr>
                <a:r>
                  <a:rPr lang="en-US" sz="1100" dirty="0"/>
                  <a:t>(32 Thread per Block)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  <c:max val="2500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N_IMGS = 3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'V2'!$A$2:$A$16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'V2'!$E$2:$E$16</c:f>
              <c:numCache>
                <c:formatCode>General</c:formatCode>
                <c:ptCount val="15"/>
                <c:pt idx="0">
                  <c:v>1</c:v>
                </c:pt>
                <c:pt idx="1">
                  <c:v>1.9772823206142525</c:v>
                </c:pt>
                <c:pt idx="2">
                  <c:v>3.9573792114541111</c:v>
                </c:pt>
                <c:pt idx="3">
                  <c:v>8.1909165780075881</c:v>
                </c:pt>
                <c:pt idx="4">
                  <c:v>16.285388603077504</c:v>
                </c:pt>
                <c:pt idx="5">
                  <c:v>32.560409464164273</c:v>
                </c:pt>
                <c:pt idx="6">
                  <c:v>64.947965402323518</c:v>
                </c:pt>
                <c:pt idx="7">
                  <c:v>128.62774281660933</c:v>
                </c:pt>
                <c:pt idx="8">
                  <c:v>249.0999111638468</c:v>
                </c:pt>
                <c:pt idx="9">
                  <c:v>489.86152079432901</c:v>
                </c:pt>
                <c:pt idx="10">
                  <c:v>877.25862540474304</c:v>
                </c:pt>
                <c:pt idx="11">
                  <c:v>922.19516107702827</c:v>
                </c:pt>
                <c:pt idx="12">
                  <c:v>1207.2086541573524</c:v>
                </c:pt>
                <c:pt idx="13">
                  <c:v>1417.0063521512502</c:v>
                </c:pt>
                <c:pt idx="14">
                  <c:v>1629.9727543419274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92-4683-8D18-D4571B743EC6}"/>
            </c:ext>
          </c:extLst>
        </c:ser>
        <c:ser>
          <c:idx val="1"/>
          <c:order val="1"/>
          <c:tx>
            <c:v>N_IMGS = 15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'V2'!$H$2:$H$16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'V2'!$L$2:$L$16</c:f>
              <c:numCache>
                <c:formatCode>General</c:formatCode>
                <c:ptCount val="15"/>
                <c:pt idx="0">
                  <c:v>1</c:v>
                </c:pt>
                <c:pt idx="1">
                  <c:v>1.9872755753101043</c:v>
                </c:pt>
                <c:pt idx="2">
                  <c:v>3.9863173990841143</c:v>
                </c:pt>
                <c:pt idx="3">
                  <c:v>8.257658719875721</c:v>
                </c:pt>
                <c:pt idx="4">
                  <c:v>16.444176335536127</c:v>
                </c:pt>
                <c:pt idx="5">
                  <c:v>32.764831603424504</c:v>
                </c:pt>
                <c:pt idx="6">
                  <c:v>65.108063368422236</c:v>
                </c:pt>
                <c:pt idx="7">
                  <c:v>128.78614618702929</c:v>
                </c:pt>
                <c:pt idx="8">
                  <c:v>252.13731455233412</c:v>
                </c:pt>
                <c:pt idx="9">
                  <c:v>483.38658831882339</c:v>
                </c:pt>
                <c:pt idx="10">
                  <c:v>899.84915970373333</c:v>
                </c:pt>
                <c:pt idx="11">
                  <c:v>950.20336703432451</c:v>
                </c:pt>
                <c:pt idx="12">
                  <c:v>1206.0552368726585</c:v>
                </c:pt>
                <c:pt idx="13">
                  <c:v>1401.1523767145075</c:v>
                </c:pt>
                <c:pt idx="14">
                  <c:v>1431.9335049312187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92-4683-8D18-D4571B743EC6}"/>
            </c:ext>
          </c:extLst>
        </c:ser>
        <c:ser>
          <c:idx val="2"/>
          <c:order val="2"/>
          <c:tx>
            <c:v>N_IMGS = 30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'V2'!$O$2:$O$16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  <c:pt idx="11">
                  <c:v>2048</c:v>
                </c:pt>
                <c:pt idx="12">
                  <c:v>4096</c:v>
                </c:pt>
                <c:pt idx="13">
                  <c:v>8192</c:v>
                </c:pt>
                <c:pt idx="14">
                  <c:v>16384</c:v>
                </c:pt>
              </c:numCache>
            </c:numRef>
          </c:xVal>
          <c:yVal>
            <c:numRef>
              <c:f>'V2'!$S$2:$S$16</c:f>
              <c:numCache>
                <c:formatCode>General</c:formatCode>
                <c:ptCount val="15"/>
                <c:pt idx="0">
                  <c:v>1</c:v>
                </c:pt>
                <c:pt idx="1">
                  <c:v>1.3295782074462181</c:v>
                </c:pt>
                <c:pt idx="2">
                  <c:v>2.5805991098671974</c:v>
                </c:pt>
                <c:pt idx="3">
                  <c:v>5.5372864808963103</c:v>
                </c:pt>
                <c:pt idx="4">
                  <c:v>11.013280584386109</c:v>
                </c:pt>
                <c:pt idx="5">
                  <c:v>21.98743784743808</c:v>
                </c:pt>
                <c:pt idx="6">
                  <c:v>43.783507239739286</c:v>
                </c:pt>
                <c:pt idx="7">
                  <c:v>86.284185301198818</c:v>
                </c:pt>
                <c:pt idx="8">
                  <c:v>166.73584951211404</c:v>
                </c:pt>
                <c:pt idx="9">
                  <c:v>315.1663860393877</c:v>
                </c:pt>
                <c:pt idx="10">
                  <c:v>582.303764684518</c:v>
                </c:pt>
                <c:pt idx="11">
                  <c:v>721.2356767887195</c:v>
                </c:pt>
                <c:pt idx="12">
                  <c:v>814.70111368544576</c:v>
                </c:pt>
                <c:pt idx="13">
                  <c:v>938.61930909873388</c:v>
                </c:pt>
                <c:pt idx="14">
                  <c:v>945.14637312971956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92-4683-8D18-D4571B743E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167920"/>
        <c:axId val="678941632"/>
      </c:scatterChart>
      <c:valAx>
        <c:axId val="579167920"/>
        <c:scaling>
          <c:logBase val="2"/>
          <c:orientation val="minMax"/>
          <c:min val="1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Block Count</a:t>
                </a:r>
              </a:p>
              <a:p>
                <a:pPr>
                  <a:defRPr/>
                </a:pPr>
                <a:r>
                  <a:rPr lang="it-IT" sz="1100"/>
                  <a:t>(32 Thread per Block)</a:t>
                </a:r>
                <a:endParaRPr lang="it-IT" sz="12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678941632"/>
        <c:crosses val="autoZero"/>
        <c:crossBetween val="midCat"/>
        <c:majorUnit val="2"/>
        <c:minorUnit val="2"/>
      </c:valAx>
      <c:valAx>
        <c:axId val="678941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791679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7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 Execution Time [</a:t>
            </a:r>
            <a:r>
              <a:rPr lang="en-US" dirty="0" err="1"/>
              <a:t>ms</a:t>
            </a:r>
            <a:r>
              <a:rPr lang="en-US" dirty="0"/>
              <a:t>] vs. Block Size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70" baseline="0">
              <a:solidFill>
                <a:schemeClr val="dk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3 IMGS</c:v>
          </c:tx>
          <c:spPr>
            <a:ln w="28575">
              <a:solidFill>
                <a:schemeClr val="accent6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6"/>
              </a:solidFill>
              <a:ln w="9525" cap="flat" cmpd="sng" algn="ctr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V4_TPB!$C$2:$C$8</c:f>
              <c:numCache>
                <c:formatCode>General</c:formatCode>
                <c:ptCount val="7"/>
                <c:pt idx="0">
                  <c:v>472.14300000000003</c:v>
                </c:pt>
                <c:pt idx="1">
                  <c:v>484.91666666666669</c:v>
                </c:pt>
                <c:pt idx="2">
                  <c:v>509.45100000000002</c:v>
                </c:pt>
                <c:pt idx="3">
                  <c:v>517.50799999999992</c:v>
                </c:pt>
                <c:pt idx="4">
                  <c:v>534.96333333333337</c:v>
                </c:pt>
                <c:pt idx="5">
                  <c:v>547.60466666666673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EB-4AA9-8CA3-8D0C9DAB897F}"/>
            </c:ext>
          </c:extLst>
        </c:ser>
        <c:ser>
          <c:idx val="1"/>
          <c:order val="1"/>
          <c:tx>
            <c:v>15 IMGS</c:v>
          </c:tx>
          <c:spPr>
            <a:ln w="28575">
              <a:solidFill>
                <a:schemeClr val="accent4">
                  <a:alpha val="20000"/>
                </a:schemeClr>
              </a:solidFill>
            </a:ln>
            <a:effectLst/>
          </c:spPr>
          <c:marker>
            <c:symbol val="circle"/>
            <c:size val="4"/>
            <c:spPr>
              <a:solidFill>
                <a:schemeClr val="accent4"/>
              </a:solidFill>
              <a:ln w="9525" cap="flat" cmpd="sng" algn="ctr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V4_TPB!$G$2:$G$8</c:f>
              <c:numCache>
                <c:formatCode>General</c:formatCode>
                <c:ptCount val="7"/>
                <c:pt idx="0">
                  <c:v>2310.3406666666665</c:v>
                </c:pt>
                <c:pt idx="1">
                  <c:v>2323.7600000000002</c:v>
                </c:pt>
                <c:pt idx="2">
                  <c:v>2385.1006666666667</c:v>
                </c:pt>
                <c:pt idx="3">
                  <c:v>2510.5936666666666</c:v>
                </c:pt>
                <c:pt idx="4">
                  <c:v>2597.5839999999998</c:v>
                </c:pt>
                <c:pt idx="5">
                  <c:v>2680.9120000000003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0EB-4AA9-8CA3-8D0C9DAB897F}"/>
            </c:ext>
          </c:extLst>
        </c:ser>
        <c:ser>
          <c:idx val="2"/>
          <c:order val="2"/>
          <c:tx>
            <c:v>30 IMGS</c:v>
          </c:tx>
          <c:spPr>
            <a:ln w="28575">
              <a:solidFill>
                <a:srgbClr val="FF0000">
                  <a:alpha val="20000"/>
                </a:srgbClr>
              </a:solidFill>
            </a:ln>
            <a:effectLst/>
          </c:spPr>
          <c:marker>
            <c:symbol val="circle"/>
            <c:size val="4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round/>
              </a:ln>
              <a:effectLst/>
            </c:spPr>
          </c:marker>
          <c:xVal>
            <c:numRef>
              <c:f>V5_TPB!$I$2:$I$7</c:f>
              <c:numCache>
                <c:formatCode>General</c:formatCode>
                <c:ptCount val="6"/>
                <c:pt idx="0">
                  <c:v>32</c:v>
                </c:pt>
                <c:pt idx="1">
                  <c:v>64</c:v>
                </c:pt>
                <c:pt idx="2">
                  <c:v>128</c:v>
                </c:pt>
                <c:pt idx="3">
                  <c:v>256</c:v>
                </c:pt>
                <c:pt idx="4">
                  <c:v>512</c:v>
                </c:pt>
                <c:pt idx="5">
                  <c:v>1024</c:v>
                </c:pt>
              </c:numCache>
            </c:numRef>
          </c:xVal>
          <c:yVal>
            <c:numRef>
              <c:f>V4_TPB!$K$2:$K$8</c:f>
              <c:numCache>
                <c:formatCode>General</c:formatCode>
                <c:ptCount val="7"/>
                <c:pt idx="0">
                  <c:v>4548.9073333333336</c:v>
                </c:pt>
                <c:pt idx="1">
                  <c:v>4570.6210000000001</c:v>
                </c:pt>
                <c:pt idx="2">
                  <c:v>4668.6916666666666</c:v>
                </c:pt>
                <c:pt idx="3">
                  <c:v>4837.3026666666665</c:v>
                </c:pt>
                <c:pt idx="4">
                  <c:v>4955.6859999999997</c:v>
                </c:pt>
                <c:pt idx="5">
                  <c:v>5148.1790000000001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0EB-4AA9-8CA3-8D0C9DAB8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1974656"/>
        <c:axId val="547283264"/>
      </c:scatterChart>
      <c:valAx>
        <c:axId val="551974656"/>
        <c:scaling>
          <c:logBase val="2"/>
          <c:orientation val="minMax"/>
          <c:max val="1024"/>
          <c:min val="32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dk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it-IT" sz="1200"/>
                  <a:t>Threads per Block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dk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dk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547283264"/>
        <c:crosses val="autoZero"/>
        <c:crossBetween val="midCat"/>
        <c:majorUnit val="2"/>
        <c:minorUnit val="2"/>
      </c:valAx>
      <c:valAx>
        <c:axId val="5472832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51974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100000">
          <a:schemeClr val="lt1">
            <a:lumMod val="95000"/>
          </a:schemeClr>
        </a:gs>
        <a:gs pos="43000">
          <a:schemeClr val="lt1"/>
        </a:gs>
      </a:gsLst>
      <a:path path="circle">
        <a:fillToRect l="50000" t="50000" r="50000" b="50000"/>
      </a:path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44">
  <cs:axisTitle>
    <cs:lnRef idx="0"/>
    <cs:fillRef idx="0"/>
    <cs:effectRef idx="0"/>
    <cs:fontRef idx="minor">
      <a:schemeClr val="dk1">
        <a:lumMod val="50000"/>
        <a:lumOff val="50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100000">
            <a:schemeClr val="lt1">
              <a:lumMod val="95000"/>
            </a:schemeClr>
          </a:gs>
          <a:gs pos="43000">
            <a:schemeClr val="lt1"/>
          </a:gs>
        </a:gsLst>
        <a:path path="circle">
          <a:fillToRect l="50000" t="50000" r="50000" b="50000"/>
        </a:path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>
        <a:solidFill>
          <a:schemeClr val="phClr">
            <a:alpha val="20000"/>
          </a:schemeClr>
        </a:solidFill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50000"/>
        <a:lumOff val="50000"/>
      </a:schemeClr>
    </cs:fontRef>
    <cs:spPr>
      <a:ln w="9525" cap="rnd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>
        <a:solidFill>
          <a:schemeClr val="dk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50000"/>
        <a:lumOff val="50000"/>
      </a:schemeClr>
    </cs:fontRef>
    <cs:defRPr sz="1600" b="0" kern="1200" spc="70" baseline="0"/>
  </cs:title>
  <cs:trendline>
    <cs:lnRef idx="0">
      <cs:styleClr val="0"/>
    </cs:lnRef>
    <cs:fillRef idx="0"/>
    <cs:effectRef idx="0"/>
    <cs:fontRef idx="minor">
      <a:schemeClr val="tx1"/>
    </cs:fontRef>
    <cs:spPr>
      <a:ln w="63500" cap="rnd" cmpd="sng" algn="ctr">
        <a:solidFill>
          <a:schemeClr val="phClr">
            <a:alpha val="25000"/>
          </a:schemeClr>
        </a:solidFill>
        <a:round/>
      </a:ln>
    </cs:spPr>
  </cs:trendline>
  <cs:trendlineLabel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dk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dk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2B25-06AB-45EA-AE8A-46B09F09FE54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7AAF2-D9B8-4697-A36C-9B5DBB9D0C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66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232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7925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1141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36082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6944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0229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Nessuna differenza sostanziale tra configurazioni: leggermente migliore TPB 32.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Impossibile usare TPB 1024 in quanto il compilatore, vedendo che filter è float, tenta di ottimizzare l'accesso mettendolo tutto nei registri.</a:t>
            </a:r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Con 1024 TPB si supera ampiamente il limite di registri per blocco, quindi l'esecuzione termina prematuramente.</a:t>
            </a:r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Questo non accadeva nella V1 quando filter era double in quanto il compilatore lo allocava direttamente nello stack locale.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Per rendere possibili i test con TPB 1024 si fa uso di questo comando di compilazione:</a:t>
            </a:r>
          </a:p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-&gt; 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nvcc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 -g -G -o 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main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 mainV2.cu -DTHREADS_PER_BLOCK=1024 -DTEST_TPB -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maxrregcount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=48</a:t>
            </a:r>
          </a:p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In modo tale da evitare che il compilatore allochi tutto nei registri.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Infatti facendo così le prestazioni con TPB 1024 sono peggiori.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4614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6367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r>
              <a:rPr lang="en-US" dirty="0"/>
              <a:t>This indicates frequent </a:t>
            </a:r>
            <a:r>
              <a:rPr lang="en-US" b="1" dirty="0"/>
              <a:t>memory stalls</a:t>
            </a:r>
            <a:r>
              <a:rPr lang="en-US" dirty="0"/>
              <a:t> due to non-contiguous access to image data.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474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r>
              <a:rPr lang="en-US" dirty="0"/>
              <a:t>This indicates frequent </a:t>
            </a:r>
            <a:r>
              <a:rPr lang="en-US" b="1" dirty="0"/>
              <a:t>memory stalls</a:t>
            </a:r>
            <a:r>
              <a:rPr lang="en-US" dirty="0"/>
              <a:t> due to non-contiguous access to image data.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4465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Nessuna differenza sostanziale tra configurazioni: leggermente migliore TPB 32.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Impossibile usare TPB 1024 in quanto il compilatore, vedendo che filter è float, tenta di ottimizzare l'accesso mettendolo tutto nei registri.</a:t>
            </a:r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Con 1024 TPB si supera ampiamente il limite di registri per blocco, quindi l'esecuzione termina prematuramente.</a:t>
            </a:r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Questo non accadeva nella V1 quando filter era double in quanto il compilatore lo allocava direttamente nello stack locale.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Per rendere possibili i test con TPB 1024 si fa uso di questo comando di compilazione:</a:t>
            </a:r>
          </a:p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-&gt; 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nvcc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 -g -G -o 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main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 mainV2.cu -DTHREADS_PER_BLOCK=1024 -DTEST_TPB -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maxrregcount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=48</a:t>
            </a:r>
          </a:p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In modo tale da evitare che il compilatore allochi tutto nei registri.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Infatti facendo così le prestazioni con TPB 1024 sono peggiori.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821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9833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  <a:p>
            <a:r>
              <a:rPr lang="en-US" dirty="0"/>
              <a:t>This indicates frequent </a:t>
            </a:r>
            <a:r>
              <a:rPr lang="en-US" b="1" dirty="0"/>
              <a:t>memory stalls</a:t>
            </a:r>
            <a:r>
              <a:rPr lang="en-US" dirty="0"/>
              <a:t> due to non-contiguous access to image data.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47822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179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6182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0940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Nessuna differenza sostanziale tra configurazioni: leggermente migliore TPB 32.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Impossibile usare TPB 1024 in quanto il compilatore, vedendo che filter è float, tenta di ottimizzare l'accesso mettendolo tutto nei registri.</a:t>
            </a:r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Con 1024 TPB si supera ampiamente il limite di registri per blocco, quindi l'esecuzione termina prematuramente.</a:t>
            </a:r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Questo non accadeva nella V1 quando filter era double in quanto il compilatore lo allocava direttamente nello stack locale.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Per rendere possibili i test con TPB 1024 si fa uso di questo comando di compilazione:</a:t>
            </a:r>
          </a:p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-&gt; 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nvcc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 -g -G -o 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main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 mainV2.cu -DTHREADS_PER_BLOCK=1024 -DTEST_TPB -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maxrregcount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=48</a:t>
            </a:r>
          </a:p>
          <a:p>
            <a:pPr algn="l"/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In modo tale da evitare che il compilatore allochi tutto nei registri.</a:t>
            </a:r>
          </a:p>
          <a:p>
            <a:pPr algn="l"/>
            <a:b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Infatti facendo così le prestazioni con TPB 1024 sono peggiori.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0665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9988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45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005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757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315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7918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049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04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il test ha mostrato che la configurazione TPB migliore è 32.</a:t>
            </a:r>
            <a:br>
              <a:rPr lang="it-IT" dirty="0"/>
            </a:b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il motivo è che essendo i 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threads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 completamente indipendenti, si preferisce la larghezza del blocco minore in modo tale da distribuire meglio i </a:t>
            </a:r>
            <a:r>
              <a:rPr lang="it-IT" b="0" i="0" dirty="0" err="1">
                <a:solidFill>
                  <a:srgbClr val="F0F6FC"/>
                </a:solidFill>
                <a:effectLst/>
                <a:latin typeface="-apple-system"/>
              </a:rPr>
              <a:t>warp</a:t>
            </a:r>
            <a:r>
              <a:rPr lang="it-IT" b="0" i="0" dirty="0">
                <a:solidFill>
                  <a:srgbClr val="F0F6FC"/>
                </a:solidFill>
                <a:effectLst/>
                <a:latin typeface="-apple-system"/>
              </a:rPr>
              <a:t> totali tra tutti gli Streaming Multiprocessor.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1196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1640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873D74-4734-4EDB-84E2-72C129CC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CBB7B3-8197-4F98-935E-BD4B67219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2C4B9-3E73-4FB5-8E68-15DAC57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2C00-6103-468E-A411-B25F54D2EB90}" type="datetime1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CE945A-FD89-425E-B5E5-E885EC9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582A0E-4ED5-4CAF-98B2-B202F835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26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EDE7F6-B04C-4C3E-8908-43175996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065120-E05A-4609-A187-9BC2C58E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EEF0B3-F039-46B2-B60E-9423BF83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BF04-99E9-4DA4-886B-A8B6BCEF9DD1}" type="datetime1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7E405A-0070-401A-A57F-CEF95473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58E380-C6FD-4AB2-A4EE-88F999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9F4523-167B-4512-BBDA-699D14E2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83F31F-D604-4CD9-A189-AFFF52CF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0BF1AC-187E-4AEF-B341-AE19DF77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FE74-D2B1-4E21-B7D0-8B0D7470701C}" type="datetime1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98838-2B23-4360-8100-01195A83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64552B-6404-4FAB-9B67-00D88ACE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78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D4A52-2473-4786-8239-35E3AF94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10AF61-DE49-4CE9-8636-EEA339CF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97FF3-E634-4241-9C58-F53644C0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D39-5464-49D3-A6DA-F1E750E3B350}" type="datetime1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8AAE12-2C8B-4B09-B8F7-A4712C4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9B70A-C62C-4E6C-8C5F-4C61ABE7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80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3DBBC-FADB-4219-A763-711D4AD4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619F70-8331-4F12-AF15-95A218C8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499078-4128-4049-8BB5-83D69B6D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C97F-201C-439A-91E1-2103A0C01E51}" type="datetime1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6ADFE-4282-4E17-8E00-99EE3337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1CB467-B80B-4AA0-AEDB-78505C2E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30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4430F-91E1-4B5D-970B-C3C90678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3268DC-0BF7-455A-ACD1-A968F51E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70A967-26AB-455A-9694-5E6CBC1D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CF28B6-5109-444B-97E0-7FAF944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263-3063-44DE-B09B-3B5B9BFC0008}" type="datetime1">
              <a:rPr lang="it-IT" smtClean="0"/>
              <a:t>24/05/2025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CA3E0-064B-4FF9-9838-E77D7C0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8EDF48-33AE-45F8-892B-5E85A29B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6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10FD2-E9CC-4BFE-A50B-9C4C2BFD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9DC155-81D1-4B61-9894-3DB2B98B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299AC3-0942-4C0B-BB3A-095AA169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F06AFC-09A6-4D51-9E3C-220374CB6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A91789-5105-4A06-BFC8-7D214AF29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D4ACFD-83B3-45B6-A750-10531FB8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19BA-A835-43AD-A0F3-5BF958406EBA}" type="datetime1">
              <a:rPr lang="it-IT" smtClean="0"/>
              <a:t>24/05/2025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157E3FD-F91E-41C7-9FB0-2F6FAA63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E6A8B0-BACC-404C-88BC-C4452F4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1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FBB10-9375-4033-8800-5F8DD59B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EDD295-2A56-4FA0-AD3E-93F1BDA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77A-1806-47B7-8D9F-5BDE60713236}" type="datetime1">
              <a:rPr lang="it-IT" smtClean="0"/>
              <a:t>24/05/2025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10ABB4-B15F-4BD9-9B6C-2944C51A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447179-493D-4851-A05D-9B72E607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5752CE-5CC7-4B00-8340-8EDFD0E8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3FC2-1618-44C5-B8EB-4C5C277ABEAF}" type="datetime1">
              <a:rPr lang="it-IT" smtClean="0"/>
              <a:t>24/05/2025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8D3373-01A4-46E6-B9B8-2B0A39F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C2DB60-4637-457D-AC91-3FC5F911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93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9AB44-57C4-47D9-800D-68BBB0F0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0639F0-6B3E-43AB-BD26-BDCA4359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94228D-AEDD-4DC3-81C0-2D295816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98AF18-36FF-4CFC-AB1F-43C04466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6FEB-A492-470B-8127-28242EEF70D1}" type="datetime1">
              <a:rPr lang="it-IT" smtClean="0"/>
              <a:t>24/05/2025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F4B17D-E438-416C-A706-4F1C712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877221-08D0-4BA7-AB76-B6EE5540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6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80C8C-705B-48A1-A41A-E4BD2259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656334-345F-4DC8-BEFD-1761F5E8A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345AC6-D01C-478B-8B75-7C9F13B6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50A903-8ED4-4D34-9EC7-9D3A6B2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8F32-9C5C-48EF-A99A-613B7132F81E}" type="datetime1">
              <a:rPr lang="it-IT" smtClean="0"/>
              <a:t>24/05/2025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9C5A67-DC2D-4284-9AF4-E2BB140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E2C2DF-68D8-44D7-ADA9-057CD46A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2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37884D-3553-46CA-A588-CA0B0695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7762AF-6B4D-4D10-82A5-38BBEF97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05386D-4739-461C-971A-3AEE3305E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BE6A-4113-4178-8339-88291E942827}" type="datetime1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A5D6DE-823F-49A0-A6CB-13351EE03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E483FA-3AB8-401B-B776-6A3DC7FE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0.png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16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15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16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16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16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7.png"/><Relationship Id="rId4" Type="http://schemas.openxmlformats.org/officeDocument/2006/relationships/image" Target="../media/image16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17.xml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0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2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FCEED8B-619A-4AF9-8638-B0E4D5DC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63" y="307731"/>
            <a:ext cx="1623646" cy="16236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4A7F878-2D42-42B7-9F7B-CE80FCF79FB3}"/>
              </a:ext>
            </a:extLst>
          </p:cNvPr>
          <p:cNvCxnSpPr>
            <a:cxnSpLocks/>
          </p:cNvCxnSpPr>
          <p:nvPr/>
        </p:nvCxnSpPr>
        <p:spPr>
          <a:xfrm flipV="1">
            <a:off x="2224453" y="307731"/>
            <a:ext cx="228600" cy="1623646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EB3A31-EAC8-4AB8-BDFD-E7DC673FDB6C}"/>
              </a:ext>
            </a:extLst>
          </p:cNvPr>
          <p:cNvSpPr txBox="1"/>
          <p:nvPr/>
        </p:nvSpPr>
        <p:spPr>
          <a:xfrm>
            <a:off x="2561487" y="457834"/>
            <a:ext cx="353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</a:t>
            </a:r>
          </a:p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Pisa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63EAE1-15E1-4B36-8D0A-4EBC2D72F990}"/>
              </a:ext>
            </a:extLst>
          </p:cNvPr>
          <p:cNvSpPr txBox="1"/>
          <p:nvPr/>
        </p:nvSpPr>
        <p:spPr>
          <a:xfrm>
            <a:off x="3456815" y="2798058"/>
            <a:ext cx="527836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Custom Gaussian Blur</a:t>
            </a:r>
          </a:p>
          <a:p>
            <a:pPr algn="ctr"/>
            <a:r>
              <a:rPr lang="en-US" sz="3200" dirty="0"/>
              <a:t>Controlled by a Blur Map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881518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6915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Parallelization Strategy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3D8FBF-7224-4771-AD90-1F2BA6764838}"/>
              </a:ext>
            </a:extLst>
          </p:cNvPr>
          <p:cNvSpPr txBox="1"/>
          <p:nvPr/>
        </p:nvSpPr>
        <p:spPr>
          <a:xfrm>
            <a:off x="487987" y="1339562"/>
            <a:ext cx="53413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All input images are flattened</a:t>
            </a:r>
            <a:r>
              <a:rPr lang="en-US" dirty="0"/>
              <a:t> into a single sequence of rows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total number of rows is divided </a:t>
            </a:r>
            <a:r>
              <a:rPr lang="en-US" b="1" dirty="0"/>
              <a:t>evenly among available threads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Each thread</a:t>
            </a:r>
            <a:r>
              <a:rPr lang="en-US" dirty="0"/>
              <a:t> is assigned a specific </a:t>
            </a:r>
            <a:r>
              <a:rPr lang="en-US" b="1" dirty="0"/>
              <a:t>range of consecutive rows</a:t>
            </a:r>
            <a:r>
              <a:rPr lang="en-US" dirty="0"/>
              <a:t> to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example, with </a:t>
            </a:r>
            <a:r>
              <a:rPr lang="en-US" b="1" dirty="0"/>
              <a:t>two 6×6 images</a:t>
            </a:r>
            <a:r>
              <a:rPr lang="en-US" dirty="0"/>
              <a:t> (12 rows total) and </a:t>
            </a:r>
            <a:r>
              <a:rPr lang="en-US" b="1" dirty="0"/>
              <a:t>3 threads</a:t>
            </a:r>
            <a:r>
              <a:rPr lang="en-US" dirty="0"/>
              <a:t>: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thread processes </a:t>
            </a:r>
            <a:r>
              <a:rPr lang="en-US" b="1" dirty="0"/>
              <a:t>4 rows</a:t>
            </a:r>
            <a:endParaRPr lang="en-US" dirty="0"/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Thread 0</a:t>
            </a:r>
            <a:r>
              <a:rPr lang="en-US" dirty="0"/>
              <a:t> handles </a:t>
            </a:r>
            <a:r>
              <a:rPr lang="en-US" b="1" dirty="0"/>
              <a:t>rows 0–3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Thread 1</a:t>
            </a:r>
            <a:r>
              <a:rPr lang="en-US" dirty="0"/>
              <a:t> handles </a:t>
            </a:r>
            <a:r>
              <a:rPr lang="en-US" b="1" dirty="0"/>
              <a:t>rows 4–7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Thread 2</a:t>
            </a:r>
            <a:r>
              <a:rPr lang="en-US" dirty="0"/>
              <a:t> handles </a:t>
            </a:r>
            <a:r>
              <a:rPr lang="en-US" b="1" dirty="0"/>
              <a:t>rows 8–11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B73F01A-2217-4915-900F-D88E53922D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03" y="1224752"/>
            <a:ext cx="2064282" cy="206428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4BC322C-AC26-4DED-A1BD-D9B6375E5F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803" y="3828441"/>
            <a:ext cx="2064282" cy="2064282"/>
          </a:xfrm>
          <a:prstGeom prst="rect">
            <a:avLst/>
          </a:prstGeom>
        </p:spPr>
      </p:pic>
      <p:sp>
        <p:nvSpPr>
          <p:cNvPr id="12" name="Onda 2 11">
            <a:extLst>
              <a:ext uri="{FF2B5EF4-FFF2-40B4-BE49-F238E27FC236}">
                <a16:creationId xmlns:a16="http://schemas.microsoft.com/office/drawing/2014/main" id="{69935166-B7EF-4BB9-823D-1485C28E9473}"/>
              </a:ext>
            </a:extLst>
          </p:cNvPr>
          <p:cNvSpPr/>
          <p:nvPr/>
        </p:nvSpPr>
        <p:spPr>
          <a:xfrm>
            <a:off x="6699664" y="1624683"/>
            <a:ext cx="908220" cy="590558"/>
          </a:xfrm>
          <a:prstGeom prst="doubleWave">
            <a:avLst/>
          </a:prstGeom>
          <a:solidFill>
            <a:srgbClr val="9DE4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Thread</a:t>
            </a:r>
            <a:r>
              <a:rPr lang="it-IT" sz="1400" dirty="0">
                <a:solidFill>
                  <a:schemeClr val="tx1"/>
                </a:solidFill>
              </a:rPr>
              <a:t> 0</a:t>
            </a:r>
          </a:p>
        </p:txBody>
      </p:sp>
      <p:sp>
        <p:nvSpPr>
          <p:cNvPr id="14" name="Onda 2 13">
            <a:extLst>
              <a:ext uri="{FF2B5EF4-FFF2-40B4-BE49-F238E27FC236}">
                <a16:creationId xmlns:a16="http://schemas.microsoft.com/office/drawing/2014/main" id="{34F68436-0187-4632-8C7E-4076ADA4E049}"/>
              </a:ext>
            </a:extLst>
          </p:cNvPr>
          <p:cNvSpPr/>
          <p:nvPr/>
        </p:nvSpPr>
        <p:spPr>
          <a:xfrm>
            <a:off x="6699664" y="3233496"/>
            <a:ext cx="908220" cy="590558"/>
          </a:xfrm>
          <a:prstGeom prst="doubleWave">
            <a:avLst/>
          </a:prstGeom>
          <a:solidFill>
            <a:srgbClr val="FE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Thread</a:t>
            </a:r>
            <a:r>
              <a:rPr lang="it-IT" sz="14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6" name="Onda 2 15">
            <a:extLst>
              <a:ext uri="{FF2B5EF4-FFF2-40B4-BE49-F238E27FC236}">
                <a16:creationId xmlns:a16="http://schemas.microsoft.com/office/drawing/2014/main" id="{59800C7A-C6D1-446F-89FD-994DCEE03A5C}"/>
              </a:ext>
            </a:extLst>
          </p:cNvPr>
          <p:cNvSpPr/>
          <p:nvPr/>
        </p:nvSpPr>
        <p:spPr>
          <a:xfrm>
            <a:off x="6699664" y="4842310"/>
            <a:ext cx="908220" cy="590558"/>
          </a:xfrm>
          <a:prstGeom prst="doubleWave">
            <a:avLst/>
          </a:prstGeom>
          <a:solidFill>
            <a:srgbClr val="9D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>
                <a:solidFill>
                  <a:schemeClr val="tx1"/>
                </a:solidFill>
              </a:rPr>
              <a:t>Thread</a:t>
            </a:r>
            <a:r>
              <a:rPr lang="it-IT" sz="1400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D903A59-BACA-4330-8F36-15F9789A176B}"/>
              </a:ext>
            </a:extLst>
          </p:cNvPr>
          <p:cNvSpPr txBox="1"/>
          <p:nvPr/>
        </p:nvSpPr>
        <p:spPr>
          <a:xfrm>
            <a:off x="8293998" y="851025"/>
            <a:ext cx="133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Input Image 0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B84C8AD-890B-4659-B1F2-6D3BCB6B8ECB}"/>
              </a:ext>
            </a:extLst>
          </p:cNvPr>
          <p:cNvSpPr txBox="1"/>
          <p:nvPr/>
        </p:nvSpPr>
        <p:spPr>
          <a:xfrm>
            <a:off x="8293997" y="3457523"/>
            <a:ext cx="1333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Input Image 1</a:t>
            </a:r>
          </a:p>
        </p:txBody>
      </p:sp>
    </p:spTree>
    <p:extLst>
      <p:ext uri="{BB962C8B-B14F-4D97-AF65-F5344CB8AC3E}">
        <p14:creationId xmlns:p14="http://schemas.microsoft.com/office/powerpoint/2010/main" val="331801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afico 28">
            <a:extLst>
              <a:ext uri="{FF2B5EF4-FFF2-40B4-BE49-F238E27FC236}">
                <a16:creationId xmlns:a16="http://schemas.microsoft.com/office/drawing/2014/main" id="{860E6164-156D-42C9-AC25-323F029A40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2932384"/>
              </p:ext>
            </p:extLst>
          </p:nvPr>
        </p:nvGraphicFramePr>
        <p:xfrm>
          <a:off x="2941048" y="1434580"/>
          <a:ext cx="6309901" cy="39888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576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it-IT" sz="3600" dirty="0" err="1"/>
              <a:t>Optimal</a:t>
            </a:r>
            <a:r>
              <a:rPr lang="it-IT" sz="3600" dirty="0"/>
              <a:t> Block Size Analysis</a:t>
            </a:r>
            <a:endParaRPr lang="en-US" sz="36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1744630" y="3478314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32.007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1744630" y="4034758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16.006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1836000" y="4477891"/>
            <a:ext cx="598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3.512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2479928" y="3632203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2479929" y="4188647"/>
            <a:ext cx="66309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2479928" y="4631780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2584410" y="3402062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2584410" y="3960777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2584410" y="4408641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09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afico 35">
            <a:extLst>
              <a:ext uri="{FF2B5EF4-FFF2-40B4-BE49-F238E27FC236}">
                <a16:creationId xmlns:a16="http://schemas.microsoft.com/office/drawing/2014/main" id="{E2B3CEDD-FC74-757A-C57D-C15912C0FD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2662316"/>
              </p:ext>
            </p:extLst>
          </p:nvPr>
        </p:nvGraphicFramePr>
        <p:xfrm>
          <a:off x="2019299" y="1314450"/>
          <a:ext cx="8153395" cy="441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934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Average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546012" y="1841327"/>
            <a:ext cx="920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1.013.898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685474" y="329100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508.320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685474" y="4460069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101.287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1512143" y="1995216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1512144" y="3444898"/>
            <a:ext cx="66309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1512143" y="4613958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1616625" y="1765075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1616625" y="3217028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1616625" y="4390819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131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Grafico 35">
            <a:extLst>
              <a:ext uri="{FF2B5EF4-FFF2-40B4-BE49-F238E27FC236}">
                <a16:creationId xmlns:a16="http://schemas.microsoft.com/office/drawing/2014/main" id="{E2B3CEDD-FC74-757A-C57D-C15912C0FD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4274793"/>
              </p:ext>
            </p:extLst>
          </p:nvPr>
        </p:nvGraphicFramePr>
        <p:xfrm>
          <a:off x="2019299" y="1314450"/>
          <a:ext cx="8153395" cy="441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934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Average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EB80ECA-7491-4181-BE2E-866C5C941702}"/>
              </a:ext>
            </a:extLst>
          </p:cNvPr>
          <p:cNvSpPr txBox="1"/>
          <p:nvPr/>
        </p:nvSpPr>
        <p:spPr>
          <a:xfrm>
            <a:off x="868215" y="1892541"/>
            <a:ext cx="598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4.149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69F80C7D-9F66-4A1E-B988-362ACED1A114}"/>
              </a:ext>
            </a:extLst>
          </p:cNvPr>
          <p:cNvSpPr txBox="1"/>
          <p:nvPr/>
        </p:nvSpPr>
        <p:spPr>
          <a:xfrm>
            <a:off x="868215" y="3322755"/>
            <a:ext cx="598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2.070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A3AE3DA-4763-49A2-9662-28A35D271E1F}"/>
              </a:ext>
            </a:extLst>
          </p:cNvPr>
          <p:cNvSpPr txBox="1"/>
          <p:nvPr/>
        </p:nvSpPr>
        <p:spPr>
          <a:xfrm>
            <a:off x="1007677" y="43949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508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F7426EED-EA0E-49F0-9828-53583B103FE1}"/>
              </a:ext>
            </a:extLst>
          </p:cNvPr>
          <p:cNvCxnSpPr>
            <a:cxnSpLocks/>
          </p:cNvCxnSpPr>
          <p:nvPr/>
        </p:nvCxnSpPr>
        <p:spPr>
          <a:xfrm flipH="1">
            <a:off x="1512144" y="2046430"/>
            <a:ext cx="7500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D61F8C2E-9B26-45DE-8AAE-3B2360E2A807}"/>
              </a:ext>
            </a:extLst>
          </p:cNvPr>
          <p:cNvCxnSpPr>
            <a:cxnSpLocks/>
          </p:cNvCxnSpPr>
          <p:nvPr/>
        </p:nvCxnSpPr>
        <p:spPr>
          <a:xfrm flipH="1">
            <a:off x="1512144" y="3476644"/>
            <a:ext cx="75004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8B0E4DED-D77B-4410-AEFC-11D512A16C0E}"/>
              </a:ext>
            </a:extLst>
          </p:cNvPr>
          <p:cNvCxnSpPr>
            <a:cxnSpLocks/>
          </p:cNvCxnSpPr>
          <p:nvPr/>
        </p:nvCxnSpPr>
        <p:spPr>
          <a:xfrm flipH="1">
            <a:off x="1512144" y="4548797"/>
            <a:ext cx="75004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A7A0E79-5D60-434A-9857-761739D132AD}"/>
              </a:ext>
            </a:extLst>
          </p:cNvPr>
          <p:cNvSpPr txBox="1"/>
          <p:nvPr/>
        </p:nvSpPr>
        <p:spPr>
          <a:xfrm>
            <a:off x="1616625" y="1816289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F27EFF1-6BC3-410A-AD82-808DC915BBBA}"/>
              </a:ext>
            </a:extLst>
          </p:cNvPr>
          <p:cNvSpPr txBox="1"/>
          <p:nvPr/>
        </p:nvSpPr>
        <p:spPr>
          <a:xfrm>
            <a:off x="1616625" y="3248774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90B3AC3-9A7C-4453-B8BF-3447FBCE886E}"/>
              </a:ext>
            </a:extLst>
          </p:cNvPr>
          <p:cNvSpPr txBox="1"/>
          <p:nvPr/>
        </p:nvSpPr>
        <p:spPr>
          <a:xfrm>
            <a:off x="1616625" y="4325658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C9ED8F2-5E1C-4D34-A71D-40907B0F4AD5}"/>
              </a:ext>
            </a:extLst>
          </p:cNvPr>
          <p:cNvCxnSpPr>
            <a:cxnSpLocks/>
          </p:cNvCxnSpPr>
          <p:nvPr/>
        </p:nvCxnSpPr>
        <p:spPr>
          <a:xfrm>
            <a:off x="6054067" y="3990639"/>
            <a:ext cx="0" cy="238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72F6826F-D929-4093-A4AC-B40959174C23}"/>
              </a:ext>
            </a:extLst>
          </p:cNvPr>
          <p:cNvSpPr txBox="1"/>
          <p:nvPr/>
        </p:nvSpPr>
        <p:spPr>
          <a:xfrm>
            <a:off x="10448923" y="3836750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953</a:t>
            </a:r>
          </a:p>
        </p:txBody>
      </p: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20E2D706-E283-4B2E-A105-F03FCF1084D9}"/>
              </a:ext>
            </a:extLst>
          </p:cNvPr>
          <p:cNvCxnSpPr>
            <a:cxnSpLocks/>
          </p:cNvCxnSpPr>
          <p:nvPr/>
        </p:nvCxnSpPr>
        <p:spPr>
          <a:xfrm flipH="1">
            <a:off x="6044544" y="3990639"/>
            <a:ext cx="439485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403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afico 27">
            <a:extLst>
              <a:ext uri="{FF2B5EF4-FFF2-40B4-BE49-F238E27FC236}">
                <a16:creationId xmlns:a16="http://schemas.microsoft.com/office/drawing/2014/main" id="{8C4057C4-19C8-4CC2-81CC-ED1DB7EB11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4016296"/>
              </p:ext>
            </p:extLst>
          </p:nvPr>
        </p:nvGraphicFramePr>
        <p:xfrm>
          <a:off x="2019299" y="1314450"/>
          <a:ext cx="8153396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4165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Speedup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8DCA342C-C880-4126-95CC-CE41E57F7DE6}"/>
              </a:ext>
            </a:extLst>
          </p:cNvPr>
          <p:cNvCxnSpPr>
            <a:cxnSpLocks/>
          </p:cNvCxnSpPr>
          <p:nvPr/>
        </p:nvCxnSpPr>
        <p:spPr>
          <a:xfrm flipH="1">
            <a:off x="9891713" y="1861163"/>
            <a:ext cx="78010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572DA31-FF8E-462F-B582-BB7772034676}"/>
              </a:ext>
            </a:extLst>
          </p:cNvPr>
          <p:cNvSpPr txBox="1"/>
          <p:nvPr/>
        </p:nvSpPr>
        <p:spPr>
          <a:xfrm>
            <a:off x="10172695" y="1631022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0D0CD8B4-4ADD-444B-9DE8-D063BA6C102D}"/>
              </a:ext>
            </a:extLst>
          </p:cNvPr>
          <p:cNvCxnSpPr>
            <a:cxnSpLocks/>
          </p:cNvCxnSpPr>
          <p:nvPr/>
        </p:nvCxnSpPr>
        <p:spPr>
          <a:xfrm flipH="1">
            <a:off x="9891713" y="2474941"/>
            <a:ext cx="780104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E97857-8297-41F6-9E42-3D2D872B6798}"/>
              </a:ext>
            </a:extLst>
          </p:cNvPr>
          <p:cNvSpPr txBox="1"/>
          <p:nvPr/>
        </p:nvSpPr>
        <p:spPr>
          <a:xfrm>
            <a:off x="10172695" y="224480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37AFCB0D-209C-4A37-8BDE-D55B5E6A8ED7}"/>
              </a:ext>
            </a:extLst>
          </p:cNvPr>
          <p:cNvCxnSpPr>
            <a:cxnSpLocks/>
          </p:cNvCxnSpPr>
          <p:nvPr/>
        </p:nvCxnSpPr>
        <p:spPr>
          <a:xfrm flipH="1">
            <a:off x="9891713" y="4318587"/>
            <a:ext cx="78010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35DC42D-02D7-4A0B-BD24-FC2B7053BBB4}"/>
              </a:ext>
            </a:extLst>
          </p:cNvPr>
          <p:cNvSpPr txBox="1"/>
          <p:nvPr/>
        </p:nvSpPr>
        <p:spPr>
          <a:xfrm>
            <a:off x="10172695" y="4088446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5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4A3EFEB-29D9-4631-9D79-E660762EA742}"/>
              </a:ext>
            </a:extLst>
          </p:cNvPr>
          <p:cNvSpPr txBox="1"/>
          <p:nvPr/>
        </p:nvSpPr>
        <p:spPr>
          <a:xfrm>
            <a:off x="10705544" y="416469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202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F45F05F-84BD-4D1C-92F8-0A79DE14DC1A}"/>
              </a:ext>
            </a:extLst>
          </p:cNvPr>
          <p:cNvSpPr txBox="1"/>
          <p:nvPr/>
        </p:nvSpPr>
        <p:spPr>
          <a:xfrm>
            <a:off x="10705544" y="232105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847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F4F677C-37CA-4A7C-9F12-D3A74C194E5C}"/>
              </a:ext>
            </a:extLst>
          </p:cNvPr>
          <p:cNvSpPr txBox="1"/>
          <p:nvPr/>
        </p:nvSpPr>
        <p:spPr>
          <a:xfrm>
            <a:off x="10705544" y="1697100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1063</a:t>
            </a:r>
          </a:p>
        </p:txBody>
      </p:sp>
    </p:spTree>
    <p:extLst>
      <p:ext uri="{BB962C8B-B14F-4D97-AF65-F5344CB8AC3E}">
        <p14:creationId xmlns:p14="http://schemas.microsoft.com/office/powerpoint/2010/main" val="296200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1162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Version: </a:t>
            </a:r>
            <a:r>
              <a:rPr lang="en-US" sz="3600" dirty="0"/>
              <a:t>Performance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A99960-21D6-42EB-A1C2-36A99D55BCEB}"/>
              </a:ext>
            </a:extLst>
          </p:cNvPr>
          <p:cNvSpPr txBox="1"/>
          <p:nvPr/>
        </p:nvSpPr>
        <p:spPr>
          <a:xfrm>
            <a:off x="2487710" y="2705725"/>
            <a:ext cx="72165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Image Throughput </a:t>
            </a:r>
            <a:r>
              <a:rPr lang="en-US" sz="4000" dirty="0"/>
              <a:t>at 2048 Blocks</a:t>
            </a:r>
          </a:p>
          <a:p>
            <a:pPr algn="ctr"/>
            <a:r>
              <a:rPr lang="en-US" sz="4000" dirty="0"/>
              <a:t>of 32 Threads </a:t>
            </a:r>
            <a:r>
              <a:rPr lang="it-IT" dirty="0"/>
              <a:t> </a:t>
            </a:r>
            <a:r>
              <a:rPr lang="it-IT" sz="4000" dirty="0">
                <a:highlight>
                  <a:srgbClr val="F8F8F8"/>
                </a:highlight>
              </a:rPr>
              <a:t>≈ </a:t>
            </a:r>
            <a:r>
              <a:rPr lang="it-IT" sz="4000" b="1" dirty="0">
                <a:solidFill>
                  <a:srgbClr val="FF0000"/>
                </a:solidFill>
                <a:highlight>
                  <a:srgbClr val="F8F8F8"/>
                </a:highlight>
              </a:rPr>
              <a:t>31</a:t>
            </a:r>
            <a:r>
              <a:rPr lang="it-IT" sz="4000" dirty="0">
                <a:highlight>
                  <a:srgbClr val="F8F8F8"/>
                </a:highlight>
              </a:rPr>
              <a:t> </a:t>
            </a:r>
            <a:r>
              <a:rPr lang="it-IT" sz="4000" dirty="0" err="1">
                <a:highlight>
                  <a:srgbClr val="F8F8F8"/>
                </a:highlight>
              </a:rPr>
              <a:t>img</a:t>
            </a:r>
            <a:r>
              <a:rPr lang="it-IT" sz="4000" dirty="0">
                <a:highlight>
                  <a:srgbClr val="F8F8F8"/>
                </a:highlight>
              </a:rPr>
              <a:t>/sec</a:t>
            </a:r>
            <a:endParaRPr lang="it-IT" sz="40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335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2A21EB4-5B65-4830-9009-E1B9B2CD9543}"/>
              </a:ext>
            </a:extLst>
          </p:cNvPr>
          <p:cNvSpPr txBox="1"/>
          <p:nvPr/>
        </p:nvSpPr>
        <p:spPr>
          <a:xfrm>
            <a:off x="6654800" y="1166842"/>
            <a:ext cx="4464340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fast_exp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it-IT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x/k ∈ [0, 5]</a:t>
            </a:r>
            <a:endParaRPr lang="it-I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x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it-IT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Padé</a:t>
            </a:r>
            <a:r>
              <a:rPr lang="it-IT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(3,3)</a:t>
            </a:r>
            <a:endParaRPr lang="it-I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z2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z3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z2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z2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z3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z2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z3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base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den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it-IT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base^k</a:t>
            </a:r>
            <a:endParaRPr lang="it-I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base;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k;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(n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(n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p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n </a:t>
            </a:r>
            <a:r>
              <a:rPr lang="it-I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&gt;&gt;=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it-I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85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to 2nd: </a:t>
            </a:r>
            <a:r>
              <a:rPr lang="it-IT" sz="3600" dirty="0" err="1"/>
              <a:t>Exponential</a:t>
            </a:r>
            <a:r>
              <a:rPr lang="it-IT" sz="3600" dirty="0"/>
              <a:t> </a:t>
            </a:r>
            <a:r>
              <a:rPr lang="it-IT" sz="3600" dirty="0" err="1"/>
              <a:t>Function</a:t>
            </a:r>
            <a:r>
              <a:rPr lang="it-IT" sz="3600" dirty="0"/>
              <a:t> for GPU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5B312B9-00D2-4130-8533-2E7169F7680A}"/>
                  </a:ext>
                </a:extLst>
              </p:cNvPr>
              <p:cNvSpPr txBox="1"/>
              <p:nvPr/>
            </p:nvSpPr>
            <p:spPr>
              <a:xfrm>
                <a:off x="487986" y="1859339"/>
                <a:ext cx="4642154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Custom </a:t>
                </a:r>
                <a:r>
                  <a:rPr lang="en-US" b="1" dirty="0"/>
                  <a:t>fast exponential function</a:t>
                </a:r>
                <a:r>
                  <a:rPr lang="en-US" dirty="0"/>
                  <a:t> worked well on </a:t>
                </a:r>
                <a:r>
                  <a:rPr lang="en-US" b="1" dirty="0"/>
                  <a:t>CPU</a:t>
                </a:r>
                <a:endParaRPr lang="it-IT" dirty="0"/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Poor performance on </a:t>
                </a:r>
                <a:r>
                  <a:rPr lang="en-US" b="1" dirty="0"/>
                  <a:t>GPU</a:t>
                </a:r>
                <a:r>
                  <a:rPr lang="en-US" dirty="0"/>
                  <a:t>: strong </a:t>
                </a:r>
                <a:r>
                  <a:rPr lang="en-US" b="1" dirty="0"/>
                  <a:t>data dependency</a:t>
                </a:r>
                <a:r>
                  <a:rPr lang="en-US" dirty="0"/>
                  <a:t> between instructions</a:t>
                </a:r>
                <a:endParaRPr lang="it-IT" dirty="0"/>
              </a:p>
              <a:p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Replaced custom approximation with </a:t>
                </a:r>
                <a:r>
                  <a:rPr lang="en-US" b="1" dirty="0"/>
                  <a:t>“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__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𝐞𝐱𝐩𝐟</m:t>
                    </m:r>
                    <m:d>
                      <m:dPr>
                        <m:ctrlPr>
                          <a:rPr lang="it-IT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b="1" dirty="0"/>
                  <a:t>” </a:t>
                </a:r>
                <a:r>
                  <a:rPr lang="en-US" dirty="0"/>
                  <a:t>provided by </a:t>
                </a:r>
                <a:r>
                  <a:rPr lang="en-US" b="1" dirty="0"/>
                  <a:t>CUDA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CUDA’s</a:t>
                </a:r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__</m:t>
                    </m:r>
                    <m:r>
                      <m:rPr>
                        <m:sty m:val="p"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expf</m:t>
                    </m:r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it-IT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” is </a:t>
                </a:r>
                <a:r>
                  <a:rPr lang="en-US" b="1" dirty="0"/>
                  <a:t>optimized</a:t>
                </a:r>
                <a:r>
                  <a:rPr lang="en-US" dirty="0"/>
                  <a:t> for </a:t>
                </a:r>
                <a:r>
                  <a:rPr lang="en-US" b="1" dirty="0"/>
                  <a:t>GPU</a:t>
                </a:r>
                <a:r>
                  <a:rPr lang="en-US" dirty="0"/>
                  <a:t> </a:t>
                </a:r>
                <a:r>
                  <a:rPr lang="en-US" b="1" dirty="0"/>
                  <a:t>hardware</a:t>
                </a:r>
                <a:r>
                  <a:rPr lang="en-US" dirty="0"/>
                  <a:t> and highly </a:t>
                </a:r>
                <a:r>
                  <a:rPr lang="en-US" b="1" dirty="0"/>
                  <a:t>parallelizable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5B312B9-00D2-4130-8533-2E7169F76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6" y="1859339"/>
                <a:ext cx="4642154" cy="3139321"/>
              </a:xfrm>
              <a:prstGeom prst="rect">
                <a:avLst/>
              </a:prstGeom>
              <a:blipFill>
                <a:blip r:embed="rId5"/>
                <a:stretch>
                  <a:fillRect l="-787" t="-971" b="-21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96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029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to 2nd: </a:t>
            </a:r>
            <a:r>
              <a:rPr lang="en-US" sz="3600" dirty="0"/>
              <a:t>From Rows to Pixel Strips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5B312B9-00D2-4130-8533-2E7169F7680A}"/>
              </a:ext>
            </a:extLst>
          </p:cNvPr>
          <p:cNvSpPr txBox="1"/>
          <p:nvPr/>
        </p:nvSpPr>
        <p:spPr>
          <a:xfrm>
            <a:off x="487986" y="1859339"/>
            <a:ext cx="50746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Initially, </a:t>
            </a:r>
            <a:r>
              <a:rPr lang="en-US" b="1" dirty="0"/>
              <a:t>image rows</a:t>
            </a:r>
            <a:r>
              <a:rPr lang="en-US" dirty="0"/>
              <a:t> were statically assigned to </a:t>
            </a:r>
            <a:r>
              <a:rPr lang="en-US" b="1" dirty="0"/>
              <a:t>threads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caused </a:t>
            </a:r>
            <a:r>
              <a:rPr lang="en-US" b="1" dirty="0"/>
              <a:t>limited scalability</a:t>
            </a:r>
            <a:r>
              <a:rPr lang="en-US" dirty="0"/>
              <a:t>: number of threads ≤ number of </a:t>
            </a:r>
            <a:r>
              <a:rPr lang="en-US" b="1" dirty="0"/>
              <a:t>image rows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Switched to a more </a:t>
            </a:r>
            <a:r>
              <a:rPr lang="en-US" b="1" dirty="0"/>
              <a:t>fine-grained</a:t>
            </a:r>
            <a:r>
              <a:rPr lang="en-US" dirty="0"/>
              <a:t> assignment based on </a:t>
            </a:r>
            <a:r>
              <a:rPr lang="en-US" b="1" dirty="0"/>
              <a:t>contiguous 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Now, workload is split per </a:t>
            </a:r>
            <a:r>
              <a:rPr lang="en-US" b="1" dirty="0"/>
              <a:t>pixel strip</a:t>
            </a:r>
            <a:r>
              <a:rPr lang="en-US" dirty="0"/>
              <a:t>, enabling </a:t>
            </a:r>
            <a:r>
              <a:rPr lang="en-US" b="1" dirty="0"/>
              <a:t>more threads</a:t>
            </a:r>
            <a:r>
              <a:rPr lang="en-US" dirty="0"/>
              <a:t> and </a:t>
            </a:r>
            <a:r>
              <a:rPr lang="en-US" b="1" dirty="0"/>
              <a:t>better parallelism</a:t>
            </a:r>
          </a:p>
        </p:txBody>
      </p:sp>
      <p:sp>
        <p:nvSpPr>
          <p:cNvPr id="16" name="Onda 2 15">
            <a:extLst>
              <a:ext uri="{FF2B5EF4-FFF2-40B4-BE49-F238E27FC236}">
                <a16:creationId xmlns:a16="http://schemas.microsoft.com/office/drawing/2014/main" id="{7FF57E04-149F-4782-849B-56D656E3DC41}"/>
              </a:ext>
            </a:extLst>
          </p:cNvPr>
          <p:cNvSpPr/>
          <p:nvPr/>
        </p:nvSpPr>
        <p:spPr>
          <a:xfrm>
            <a:off x="6350942" y="2668261"/>
            <a:ext cx="542314" cy="342345"/>
          </a:xfrm>
          <a:prstGeom prst="doubleWave">
            <a:avLst/>
          </a:prstGeom>
          <a:solidFill>
            <a:srgbClr val="9DE4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0</a:t>
            </a:r>
          </a:p>
        </p:txBody>
      </p:sp>
      <p:sp>
        <p:nvSpPr>
          <p:cNvPr id="19" name="Onda 2 18">
            <a:extLst>
              <a:ext uri="{FF2B5EF4-FFF2-40B4-BE49-F238E27FC236}">
                <a16:creationId xmlns:a16="http://schemas.microsoft.com/office/drawing/2014/main" id="{CA76B198-004E-44C1-8B62-13551BDD042D}"/>
              </a:ext>
            </a:extLst>
          </p:cNvPr>
          <p:cNvSpPr/>
          <p:nvPr/>
        </p:nvSpPr>
        <p:spPr>
          <a:xfrm>
            <a:off x="6350942" y="3075921"/>
            <a:ext cx="542314" cy="342345"/>
          </a:xfrm>
          <a:prstGeom prst="doubleWave">
            <a:avLst/>
          </a:prstGeom>
          <a:solidFill>
            <a:srgbClr val="FE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1</a:t>
            </a:r>
          </a:p>
        </p:txBody>
      </p:sp>
      <p:sp>
        <p:nvSpPr>
          <p:cNvPr id="20" name="Onda 2 19">
            <a:extLst>
              <a:ext uri="{FF2B5EF4-FFF2-40B4-BE49-F238E27FC236}">
                <a16:creationId xmlns:a16="http://schemas.microsoft.com/office/drawing/2014/main" id="{9A83DDBD-10B6-401F-B212-56F09E38E408}"/>
              </a:ext>
            </a:extLst>
          </p:cNvPr>
          <p:cNvSpPr/>
          <p:nvPr/>
        </p:nvSpPr>
        <p:spPr>
          <a:xfrm>
            <a:off x="6350942" y="3483581"/>
            <a:ext cx="542314" cy="342345"/>
          </a:xfrm>
          <a:prstGeom prst="doubleWave">
            <a:avLst/>
          </a:prstGeom>
          <a:solidFill>
            <a:srgbClr val="9D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D100B28-2A0D-44EC-8D09-01EB9F7A8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349" y="2624939"/>
            <a:ext cx="1244311" cy="1244311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4F4EE83-1E9C-4F34-A9FD-8EF7D0F80631}"/>
              </a:ext>
            </a:extLst>
          </p:cNvPr>
          <p:cNvSpPr txBox="1"/>
          <p:nvPr/>
        </p:nvSpPr>
        <p:spPr>
          <a:xfrm>
            <a:off x="6267204" y="3993726"/>
            <a:ext cx="23440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b="1" dirty="0" err="1"/>
              <a:t>Rows</a:t>
            </a:r>
            <a:r>
              <a:rPr lang="it-IT" sz="1600" b="1" dirty="0"/>
              <a:t> </a:t>
            </a:r>
            <a:r>
              <a:rPr lang="it-IT" sz="1600" b="1" dirty="0" err="1"/>
              <a:t>assignment</a:t>
            </a:r>
            <a:endParaRPr lang="it-IT" sz="1600" b="1" dirty="0"/>
          </a:p>
          <a:p>
            <a:pPr algn="ctr"/>
            <a:r>
              <a:rPr lang="it-IT" sz="1600" dirty="0"/>
              <a:t>No more </a:t>
            </a:r>
            <a:r>
              <a:rPr lang="it-IT" sz="1600" dirty="0" err="1"/>
              <a:t>than</a:t>
            </a:r>
            <a:r>
              <a:rPr lang="it-IT" sz="1600" dirty="0"/>
              <a:t> 3 </a:t>
            </a:r>
            <a:r>
              <a:rPr lang="it-IT" sz="1600" dirty="0" err="1"/>
              <a:t>threads</a:t>
            </a:r>
            <a:endParaRPr lang="it-IT" sz="1600" dirty="0"/>
          </a:p>
        </p:txBody>
      </p:sp>
      <p:sp>
        <p:nvSpPr>
          <p:cNvPr id="23" name="Onda 2 22">
            <a:extLst>
              <a:ext uri="{FF2B5EF4-FFF2-40B4-BE49-F238E27FC236}">
                <a16:creationId xmlns:a16="http://schemas.microsoft.com/office/drawing/2014/main" id="{439CD93C-C5DD-45BF-9066-D150FE0DAF57}"/>
              </a:ext>
            </a:extLst>
          </p:cNvPr>
          <p:cNvSpPr/>
          <p:nvPr/>
        </p:nvSpPr>
        <p:spPr>
          <a:xfrm>
            <a:off x="9081456" y="2668261"/>
            <a:ext cx="542314" cy="342345"/>
          </a:xfrm>
          <a:prstGeom prst="doubleWave">
            <a:avLst/>
          </a:prstGeom>
          <a:solidFill>
            <a:srgbClr val="9DE4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0</a:t>
            </a:r>
          </a:p>
        </p:txBody>
      </p:sp>
      <p:sp>
        <p:nvSpPr>
          <p:cNvPr id="24" name="Onda 2 23">
            <a:extLst>
              <a:ext uri="{FF2B5EF4-FFF2-40B4-BE49-F238E27FC236}">
                <a16:creationId xmlns:a16="http://schemas.microsoft.com/office/drawing/2014/main" id="{7710068E-47DF-43CF-8337-D9D50946F81B}"/>
              </a:ext>
            </a:extLst>
          </p:cNvPr>
          <p:cNvSpPr/>
          <p:nvPr/>
        </p:nvSpPr>
        <p:spPr>
          <a:xfrm>
            <a:off x="9081456" y="3075921"/>
            <a:ext cx="542314" cy="342345"/>
          </a:xfrm>
          <a:prstGeom prst="doubleWave">
            <a:avLst/>
          </a:prstGeom>
          <a:solidFill>
            <a:srgbClr val="FE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1</a:t>
            </a:r>
          </a:p>
        </p:txBody>
      </p:sp>
      <p:sp>
        <p:nvSpPr>
          <p:cNvPr id="25" name="Onda 2 24">
            <a:extLst>
              <a:ext uri="{FF2B5EF4-FFF2-40B4-BE49-F238E27FC236}">
                <a16:creationId xmlns:a16="http://schemas.microsoft.com/office/drawing/2014/main" id="{1797B89B-B3C2-4F11-AF31-87A770F811C4}"/>
              </a:ext>
            </a:extLst>
          </p:cNvPr>
          <p:cNvSpPr/>
          <p:nvPr/>
        </p:nvSpPr>
        <p:spPr>
          <a:xfrm>
            <a:off x="9081456" y="3483581"/>
            <a:ext cx="542314" cy="342345"/>
          </a:xfrm>
          <a:prstGeom prst="doubleWave">
            <a:avLst/>
          </a:prstGeom>
          <a:solidFill>
            <a:srgbClr val="9D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2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D603A6F4-E56D-4C9B-B188-685730DAD0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29863" y="2624939"/>
            <a:ext cx="1244311" cy="1244311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73747BF-0298-4875-900C-DBE2102CB852}"/>
              </a:ext>
            </a:extLst>
          </p:cNvPr>
          <p:cNvSpPr txBox="1"/>
          <p:nvPr/>
        </p:nvSpPr>
        <p:spPr>
          <a:xfrm>
            <a:off x="8997718" y="3993726"/>
            <a:ext cx="23440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b="1" dirty="0"/>
              <a:t>Pixels </a:t>
            </a:r>
            <a:r>
              <a:rPr lang="it-IT" sz="1600" b="1" dirty="0" err="1"/>
              <a:t>assignment</a:t>
            </a:r>
            <a:endParaRPr lang="it-IT" sz="1600" b="1" dirty="0"/>
          </a:p>
          <a:p>
            <a:pPr algn="ctr"/>
            <a:r>
              <a:rPr lang="it-IT" sz="1600" dirty="0"/>
              <a:t>Up to 9 </a:t>
            </a:r>
            <a:r>
              <a:rPr lang="it-IT" sz="1600" dirty="0" err="1"/>
              <a:t>threads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2268089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629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to 2nd: </a:t>
            </a:r>
            <a:r>
              <a:rPr lang="en-US" sz="3600" dirty="0"/>
              <a:t>From </a:t>
            </a:r>
            <a:r>
              <a:rPr lang="it-IT" sz="3600" dirty="0"/>
              <a:t>Double to Float</a:t>
            </a:r>
            <a:endParaRPr lang="en-US" sz="3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AC27E42-6D89-4E92-B36E-89B33CBE29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4363" y="1142681"/>
            <a:ext cx="8783274" cy="457263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B7533217-7971-4939-A35B-75B6EF567DD6}"/>
              </a:ext>
            </a:extLst>
          </p:cNvPr>
          <p:cNvSpPr/>
          <p:nvPr/>
        </p:nvSpPr>
        <p:spPr>
          <a:xfrm>
            <a:off x="1704363" y="3390900"/>
            <a:ext cx="7784103" cy="288131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BE04C3F-4F31-44DD-84E6-8F4D9300380A}"/>
              </a:ext>
            </a:extLst>
          </p:cNvPr>
          <p:cNvSpPr/>
          <p:nvPr/>
        </p:nvSpPr>
        <p:spPr>
          <a:xfrm>
            <a:off x="1704363" y="5113229"/>
            <a:ext cx="7784103" cy="288131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735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6293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to 2nd: </a:t>
            </a:r>
            <a:r>
              <a:rPr lang="en-US" sz="3600" dirty="0"/>
              <a:t>From </a:t>
            </a:r>
            <a:r>
              <a:rPr lang="it-IT" sz="3600" dirty="0"/>
              <a:t>Double to Float</a:t>
            </a:r>
            <a:endParaRPr lang="en-US" sz="3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3849FF9-B0DD-4194-BAC6-ED73ACC05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9658" y="1809749"/>
            <a:ext cx="9672683" cy="32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333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Immagine 32">
            <a:extLst>
              <a:ext uri="{FF2B5EF4-FFF2-40B4-BE49-F238E27FC236}">
                <a16:creationId xmlns:a16="http://schemas.microsoft.com/office/drawing/2014/main" id="{826B3907-F2B6-451B-8193-81073A902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619" y="665946"/>
            <a:ext cx="2036909" cy="2036909"/>
          </a:xfrm>
          <a:prstGeom prst="rect">
            <a:avLst/>
          </a:prstGeom>
        </p:spPr>
      </p:pic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247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Project Idea</a:t>
            </a:r>
            <a:endParaRPr lang="it-IT" sz="24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596F12-8A2C-4B14-9F9F-2AF5056C0CC6}"/>
              </a:ext>
            </a:extLst>
          </p:cNvPr>
          <p:cNvSpPr txBox="1"/>
          <p:nvPr/>
        </p:nvSpPr>
        <p:spPr>
          <a:xfrm>
            <a:off x="487988" y="1420511"/>
            <a:ext cx="51933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Blur an image </a:t>
            </a:r>
            <a:r>
              <a:rPr lang="en-US" b="1" dirty="0"/>
              <a:t>based on a control map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Blur only selected areas of the image and </a:t>
            </a:r>
            <a:r>
              <a:rPr lang="en-US" b="1" dirty="0"/>
              <a:t>modulate brightness</a:t>
            </a:r>
            <a:r>
              <a:rPr lang="en-US" dirty="0"/>
              <a:t> depending on pixel values in the map: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B282CC9-1EB2-4616-9A22-FFDB87F645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73" y="665947"/>
            <a:ext cx="2036909" cy="203690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6D69D45-60D9-401F-AC9E-FAB86E9E2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5972" y="665946"/>
            <a:ext cx="2036909" cy="2036909"/>
          </a:xfrm>
          <a:prstGeom prst="rect">
            <a:avLst/>
          </a:prstGeom>
        </p:spPr>
      </p:pic>
      <p:sp>
        <p:nvSpPr>
          <p:cNvPr id="19" name="Segno di moltiplicazione 18">
            <a:extLst>
              <a:ext uri="{FF2B5EF4-FFF2-40B4-BE49-F238E27FC236}">
                <a16:creationId xmlns:a16="http://schemas.microsoft.com/office/drawing/2014/main" id="{FDCA0B4F-0FD2-4109-B3AE-B057ACE874D8}"/>
              </a:ext>
            </a:extLst>
          </p:cNvPr>
          <p:cNvSpPr/>
          <p:nvPr/>
        </p:nvSpPr>
        <p:spPr>
          <a:xfrm>
            <a:off x="8707110" y="1573304"/>
            <a:ext cx="309282" cy="32273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3508DA48-9F65-4013-A8D0-137241D22491}"/>
              </a:ext>
            </a:extLst>
          </p:cNvPr>
          <p:cNvSpPr/>
          <p:nvPr/>
        </p:nvSpPr>
        <p:spPr>
          <a:xfrm>
            <a:off x="8707110" y="2897839"/>
            <a:ext cx="309282" cy="6858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00A269C-353B-410D-B0AF-74C18B9ED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3296" y="3783888"/>
            <a:ext cx="2036909" cy="2036909"/>
          </a:xfrm>
          <a:prstGeom prst="rect">
            <a:avLst/>
          </a:prstGeom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4069D79D-A5B9-489D-BEE9-31370AE95D7D}"/>
              </a:ext>
            </a:extLst>
          </p:cNvPr>
          <p:cNvSpPr/>
          <p:nvPr/>
        </p:nvSpPr>
        <p:spPr>
          <a:xfrm>
            <a:off x="887441" y="3253684"/>
            <a:ext cx="543700" cy="3319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7A5BE933-6194-4300-9852-3AF6C9CDC66A}"/>
              </a:ext>
            </a:extLst>
          </p:cNvPr>
          <p:cNvSpPr/>
          <p:nvPr/>
        </p:nvSpPr>
        <p:spPr>
          <a:xfrm>
            <a:off x="887441" y="3858234"/>
            <a:ext cx="548724" cy="177139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rgbClr val="7F7F7F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85C815F-4D44-44B2-A372-855ADEE2426E}"/>
              </a:ext>
            </a:extLst>
          </p:cNvPr>
          <p:cNvSpPr txBox="1"/>
          <p:nvPr/>
        </p:nvSpPr>
        <p:spPr>
          <a:xfrm>
            <a:off x="887441" y="3857259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A69BEAE-4498-4E63-87D5-495719C77A1F}"/>
              </a:ext>
            </a:extLst>
          </p:cNvPr>
          <p:cNvSpPr txBox="1"/>
          <p:nvPr/>
        </p:nvSpPr>
        <p:spPr>
          <a:xfrm>
            <a:off x="887441" y="5229673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255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3F71C65-5BCC-4A54-BC8F-BD48EEB151D2}"/>
              </a:ext>
            </a:extLst>
          </p:cNvPr>
          <p:cNvSpPr txBox="1"/>
          <p:nvPr/>
        </p:nvSpPr>
        <p:spPr>
          <a:xfrm>
            <a:off x="886666" y="4554702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FE7FF74-5345-402B-83E8-7D32F29B6459}"/>
              </a:ext>
            </a:extLst>
          </p:cNvPr>
          <p:cNvSpPr txBox="1"/>
          <p:nvPr/>
        </p:nvSpPr>
        <p:spPr>
          <a:xfrm>
            <a:off x="2068077" y="3228832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leave</a:t>
            </a:r>
            <a:r>
              <a:rPr lang="it-IT" dirty="0"/>
              <a:t> pixel </a:t>
            </a:r>
            <a:r>
              <a:rPr lang="it-IT" b="1" dirty="0" err="1"/>
              <a:t>unchanged</a:t>
            </a:r>
            <a:endParaRPr lang="it-IT" dirty="0"/>
          </a:p>
        </p:txBody>
      </p:sp>
      <p:sp>
        <p:nvSpPr>
          <p:cNvPr id="26" name="Freccia in su 25">
            <a:extLst>
              <a:ext uri="{FF2B5EF4-FFF2-40B4-BE49-F238E27FC236}">
                <a16:creationId xmlns:a16="http://schemas.microsoft.com/office/drawing/2014/main" id="{91B073D3-47D0-4E41-8559-DCE7B02AC5B5}"/>
              </a:ext>
            </a:extLst>
          </p:cNvPr>
          <p:cNvSpPr/>
          <p:nvPr/>
        </p:nvSpPr>
        <p:spPr>
          <a:xfrm rot="5400000">
            <a:off x="1724811" y="3255433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4791EFE8-19BE-4340-8ED4-78A078C3249E}"/>
              </a:ext>
            </a:extLst>
          </p:cNvPr>
          <p:cNvSpPr txBox="1"/>
          <p:nvPr/>
        </p:nvSpPr>
        <p:spPr>
          <a:xfrm>
            <a:off x="2068077" y="3857259"/>
            <a:ext cx="448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blur, </a:t>
            </a:r>
            <a:r>
              <a:rPr lang="en-US" b="1" dirty="0"/>
              <a:t>increase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28" name="Freccia in su 27">
            <a:extLst>
              <a:ext uri="{FF2B5EF4-FFF2-40B4-BE49-F238E27FC236}">
                <a16:creationId xmlns:a16="http://schemas.microsoft.com/office/drawing/2014/main" id="{ABE13117-EE95-40E9-93CE-051909F5A421}"/>
              </a:ext>
            </a:extLst>
          </p:cNvPr>
          <p:cNvSpPr/>
          <p:nvPr/>
        </p:nvSpPr>
        <p:spPr>
          <a:xfrm rot="5400000">
            <a:off x="1724811" y="3883860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8EB7F71-0BAA-40C4-9D8C-8EF897E7774A}"/>
              </a:ext>
            </a:extLst>
          </p:cNvPr>
          <p:cNvSpPr txBox="1"/>
          <p:nvPr/>
        </p:nvSpPr>
        <p:spPr>
          <a:xfrm>
            <a:off x="2068077" y="4542333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blur, </a:t>
            </a:r>
            <a:r>
              <a:rPr lang="en-US" b="1" dirty="0"/>
              <a:t>keep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30" name="Freccia in su 29">
            <a:extLst>
              <a:ext uri="{FF2B5EF4-FFF2-40B4-BE49-F238E27FC236}">
                <a16:creationId xmlns:a16="http://schemas.microsoft.com/office/drawing/2014/main" id="{8A4AE2F2-772D-4896-A750-C10594F5ACEA}"/>
              </a:ext>
            </a:extLst>
          </p:cNvPr>
          <p:cNvSpPr/>
          <p:nvPr/>
        </p:nvSpPr>
        <p:spPr>
          <a:xfrm rot="5400000">
            <a:off x="1724811" y="4568934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3F66FD5-FE18-4387-8881-1C997988D7BE}"/>
              </a:ext>
            </a:extLst>
          </p:cNvPr>
          <p:cNvSpPr txBox="1"/>
          <p:nvPr/>
        </p:nvSpPr>
        <p:spPr>
          <a:xfrm>
            <a:off x="2068077" y="5217511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blur, </a:t>
            </a:r>
            <a:r>
              <a:rPr lang="en-US" b="1" dirty="0"/>
              <a:t>reduce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32" name="Freccia in su 31">
            <a:extLst>
              <a:ext uri="{FF2B5EF4-FFF2-40B4-BE49-F238E27FC236}">
                <a16:creationId xmlns:a16="http://schemas.microsoft.com/office/drawing/2014/main" id="{BAA24F43-F847-4552-89D2-AC07078F26BB}"/>
              </a:ext>
            </a:extLst>
          </p:cNvPr>
          <p:cNvSpPr/>
          <p:nvPr/>
        </p:nvSpPr>
        <p:spPr>
          <a:xfrm rot="5400000">
            <a:off x="1724811" y="5244112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9BA7BB5F-CFCF-48FF-AE15-4FF09A7234B6}"/>
              </a:ext>
            </a:extLst>
          </p:cNvPr>
          <p:cNvSpPr txBox="1"/>
          <p:nvPr/>
        </p:nvSpPr>
        <p:spPr>
          <a:xfrm>
            <a:off x="9388179" y="2738345"/>
            <a:ext cx="1612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Blur Control </a:t>
            </a:r>
            <a:r>
              <a:rPr lang="it-IT" sz="1600" dirty="0" err="1"/>
              <a:t>Map</a:t>
            </a:r>
            <a:endParaRPr lang="it-IT" sz="16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C4D6C7A7-3C9E-4F06-8A1D-17BEEE360787}"/>
              </a:ext>
            </a:extLst>
          </p:cNvPr>
          <p:cNvSpPr txBox="1"/>
          <p:nvPr/>
        </p:nvSpPr>
        <p:spPr>
          <a:xfrm>
            <a:off x="7181925" y="2740703"/>
            <a:ext cx="694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Image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D580673F-BDC1-4510-BF0D-B55E0E5440A3}"/>
              </a:ext>
            </a:extLst>
          </p:cNvPr>
          <p:cNvSpPr txBox="1"/>
          <p:nvPr/>
        </p:nvSpPr>
        <p:spPr>
          <a:xfrm>
            <a:off x="8471260" y="5853499"/>
            <a:ext cx="780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876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30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Output Check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E4A328-59C6-4D3A-B18E-7C1A485A4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2156" y="1645840"/>
            <a:ext cx="3566320" cy="35663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0215C2-49AC-4646-BF74-274ABF77F6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8215" y="1645840"/>
            <a:ext cx="3566320" cy="356632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7C2B025-947A-47FB-82EC-7DBD5221BFF2}"/>
              </a:ext>
            </a:extLst>
          </p:cNvPr>
          <p:cNvSpPr txBox="1"/>
          <p:nvPr/>
        </p:nvSpPr>
        <p:spPr>
          <a:xfrm>
            <a:off x="2838279" y="5212160"/>
            <a:ext cx="155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1st Version Output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1302CA-A448-47EF-9A86-0658D2E9D316}"/>
              </a:ext>
            </a:extLst>
          </p:cNvPr>
          <p:cNvSpPr txBox="1"/>
          <p:nvPr/>
        </p:nvSpPr>
        <p:spPr>
          <a:xfrm>
            <a:off x="7894487" y="5212159"/>
            <a:ext cx="1613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2nd Version Output</a:t>
            </a:r>
          </a:p>
        </p:txBody>
      </p:sp>
    </p:spTree>
    <p:extLst>
      <p:ext uri="{BB962C8B-B14F-4D97-AF65-F5344CB8AC3E}">
        <p14:creationId xmlns:p14="http://schemas.microsoft.com/office/powerpoint/2010/main" val="1906224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307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Output Check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3E4A328-59C6-4D3A-B18E-7C1A485A4E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2156" y="1645840"/>
            <a:ext cx="3566320" cy="356632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60215C2-49AC-4646-BF74-274ABF77F6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8215" y="1645840"/>
            <a:ext cx="3566320" cy="356632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7C2B025-947A-47FB-82EC-7DBD5221BFF2}"/>
              </a:ext>
            </a:extLst>
          </p:cNvPr>
          <p:cNvSpPr txBox="1"/>
          <p:nvPr/>
        </p:nvSpPr>
        <p:spPr>
          <a:xfrm>
            <a:off x="2838279" y="5212160"/>
            <a:ext cx="1554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1st Version Output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51302CA-A448-47EF-9A86-0658D2E9D316}"/>
              </a:ext>
            </a:extLst>
          </p:cNvPr>
          <p:cNvSpPr txBox="1"/>
          <p:nvPr/>
        </p:nvSpPr>
        <p:spPr>
          <a:xfrm>
            <a:off x="7894487" y="5212159"/>
            <a:ext cx="1613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2nd Version Output</a:t>
            </a:r>
          </a:p>
        </p:txBody>
      </p:sp>
    </p:spTree>
    <p:extLst>
      <p:ext uri="{BB962C8B-B14F-4D97-AF65-F5344CB8AC3E}">
        <p14:creationId xmlns:p14="http://schemas.microsoft.com/office/powerpoint/2010/main" val="37960004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1FAB2967-066D-4E15-A02B-406B2E19BD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8161590"/>
              </p:ext>
            </p:extLst>
          </p:nvPr>
        </p:nvGraphicFramePr>
        <p:xfrm>
          <a:off x="2941049" y="1434580"/>
          <a:ext cx="6309900" cy="39888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733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it-IT" sz="3600" dirty="0" err="1"/>
              <a:t>Optimal</a:t>
            </a:r>
            <a:r>
              <a:rPr lang="it-IT" sz="3600" dirty="0"/>
              <a:t> Block Size Analysis</a:t>
            </a:r>
            <a:endParaRPr lang="en-US" sz="36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1744630" y="2965587"/>
            <a:ext cx="6896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17.452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1836000" y="3780959"/>
            <a:ext cx="598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8.756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1836000" y="4437298"/>
            <a:ext cx="598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1.781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2479928" y="3119476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2479929" y="3934848"/>
            <a:ext cx="66309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2479928" y="4591187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2584410" y="2889335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2584410" y="3706978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2584410" y="4368048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12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afico 27">
            <a:extLst>
              <a:ext uri="{FF2B5EF4-FFF2-40B4-BE49-F238E27FC236}">
                <a16:creationId xmlns:a16="http://schemas.microsoft.com/office/drawing/2014/main" id="{1FF4EB37-67B4-4D9C-8828-B886BE5D01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1073220"/>
              </p:ext>
            </p:extLst>
          </p:nvPr>
        </p:nvGraphicFramePr>
        <p:xfrm>
          <a:off x="2019300" y="1314450"/>
          <a:ext cx="8153396" cy="441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8091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Average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524160" y="1429071"/>
            <a:ext cx="94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1.013.898</a:t>
            </a:r>
            <a:r>
              <a:rPr lang="it-IT" sz="1400" dirty="0"/>
              <a:t> 359.135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685760" y="2208616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508.320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268.699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685759" y="4062355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101.287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53.463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1512143" y="1801396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1512144" y="2585819"/>
            <a:ext cx="66309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1512143" y="4438266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1616625" y="1571255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1616625" y="2357949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1616625" y="4215127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459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Grafico 27">
            <a:extLst>
              <a:ext uri="{FF2B5EF4-FFF2-40B4-BE49-F238E27FC236}">
                <a16:creationId xmlns:a16="http://schemas.microsoft.com/office/drawing/2014/main" id="{1FF4EB37-67B4-4D9C-8828-B886BE5D0167}"/>
              </a:ext>
            </a:extLst>
          </p:cNvPr>
          <p:cNvGraphicFramePr>
            <a:graphicFrameLocks/>
          </p:cNvGraphicFramePr>
          <p:nvPr/>
        </p:nvGraphicFramePr>
        <p:xfrm>
          <a:off x="2019300" y="1314450"/>
          <a:ext cx="8153396" cy="441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8091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Average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9BE5694-A825-491E-B6D6-E5733C9D3188}"/>
              </a:ext>
            </a:extLst>
          </p:cNvPr>
          <p:cNvCxnSpPr>
            <a:cxnSpLocks/>
          </p:cNvCxnSpPr>
          <p:nvPr/>
        </p:nvCxnSpPr>
        <p:spPr>
          <a:xfrm>
            <a:off x="8583664" y="4134101"/>
            <a:ext cx="0" cy="238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EE73A15-F42D-4132-A5C2-4D8260CFA7DA}"/>
              </a:ext>
            </a:extLst>
          </p:cNvPr>
          <p:cNvSpPr txBox="1"/>
          <p:nvPr/>
        </p:nvSpPr>
        <p:spPr>
          <a:xfrm>
            <a:off x="10367702" y="397781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380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733C2A5-6705-418F-BF08-88967B01207E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8574142" y="4131708"/>
            <a:ext cx="1793560" cy="2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524160" y="1560706"/>
            <a:ext cx="94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4.149</a:t>
            </a:r>
            <a:r>
              <a:rPr lang="it-IT" sz="1400" dirty="0"/>
              <a:t> 2.153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868502" y="3059009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2.070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1.065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1007962" y="4230528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508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214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1512144" y="1933031"/>
            <a:ext cx="7548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1512144" y="3436212"/>
            <a:ext cx="75480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1512144" y="4606439"/>
            <a:ext cx="75480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1616625" y="170289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1616625" y="3208342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1616625" y="438330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DC1E9F16-295D-459F-93F1-C12A1B272D97}"/>
              </a:ext>
            </a:extLst>
          </p:cNvPr>
          <p:cNvCxnSpPr>
            <a:cxnSpLocks/>
          </p:cNvCxnSpPr>
          <p:nvPr/>
        </p:nvCxnSpPr>
        <p:spPr>
          <a:xfrm>
            <a:off x="6054109" y="3762376"/>
            <a:ext cx="0" cy="4319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EBC51B8-CEDE-440C-B5B4-1F12311CAF89}"/>
              </a:ext>
            </a:extLst>
          </p:cNvPr>
          <p:cNvSpPr txBox="1"/>
          <p:nvPr/>
        </p:nvSpPr>
        <p:spPr>
          <a:xfrm>
            <a:off x="10363200" y="3393008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953</a:t>
            </a:r>
          </a:p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498</a:t>
            </a: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2D048483-EC3A-43B5-8529-476EA35B5D70}"/>
              </a:ext>
            </a:extLst>
          </p:cNvPr>
          <p:cNvCxnSpPr>
            <a:cxnSpLocks/>
          </p:cNvCxnSpPr>
          <p:nvPr/>
        </p:nvCxnSpPr>
        <p:spPr>
          <a:xfrm flipH="1">
            <a:off x="6044587" y="3762376"/>
            <a:ext cx="43186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234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840CBE05-7783-4A65-B0F4-37A0EE1958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7125718"/>
              </p:ext>
            </p:extLst>
          </p:nvPr>
        </p:nvGraphicFramePr>
        <p:xfrm>
          <a:off x="2019298" y="1314451"/>
          <a:ext cx="8153395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4323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Speedup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8DCA342C-C880-4126-95CC-CE41E57F7DE6}"/>
              </a:ext>
            </a:extLst>
          </p:cNvPr>
          <p:cNvCxnSpPr>
            <a:cxnSpLocks/>
          </p:cNvCxnSpPr>
          <p:nvPr/>
        </p:nvCxnSpPr>
        <p:spPr>
          <a:xfrm flipH="1">
            <a:off x="9852025" y="3102677"/>
            <a:ext cx="8197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572DA31-FF8E-462F-B582-BB7772034676}"/>
              </a:ext>
            </a:extLst>
          </p:cNvPr>
          <p:cNvSpPr txBox="1"/>
          <p:nvPr/>
        </p:nvSpPr>
        <p:spPr>
          <a:xfrm>
            <a:off x="10172695" y="2872536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0D0CD8B4-4ADD-444B-9DE8-D063BA6C102D}"/>
              </a:ext>
            </a:extLst>
          </p:cNvPr>
          <p:cNvCxnSpPr>
            <a:cxnSpLocks/>
          </p:cNvCxnSpPr>
          <p:nvPr/>
        </p:nvCxnSpPr>
        <p:spPr>
          <a:xfrm flipH="1">
            <a:off x="9852025" y="2176295"/>
            <a:ext cx="81979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E97857-8297-41F6-9E42-3D2D872B6798}"/>
              </a:ext>
            </a:extLst>
          </p:cNvPr>
          <p:cNvSpPr txBox="1"/>
          <p:nvPr/>
        </p:nvSpPr>
        <p:spPr>
          <a:xfrm>
            <a:off x="10172695" y="1946154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37AFCB0D-209C-4A37-8BDE-D55B5E6A8ED7}"/>
              </a:ext>
            </a:extLst>
          </p:cNvPr>
          <p:cNvCxnSpPr>
            <a:cxnSpLocks/>
          </p:cNvCxnSpPr>
          <p:nvPr/>
        </p:nvCxnSpPr>
        <p:spPr>
          <a:xfrm flipH="1">
            <a:off x="9852025" y="1795206"/>
            <a:ext cx="81979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35DC42D-02D7-4A0B-BD24-FC2B7053BBB4}"/>
              </a:ext>
            </a:extLst>
          </p:cNvPr>
          <p:cNvSpPr txBox="1"/>
          <p:nvPr/>
        </p:nvSpPr>
        <p:spPr>
          <a:xfrm>
            <a:off x="10172695" y="1565065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5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4A3EFEB-29D9-4631-9D79-E660762EA742}"/>
              </a:ext>
            </a:extLst>
          </p:cNvPr>
          <p:cNvSpPr txBox="1"/>
          <p:nvPr/>
        </p:nvSpPr>
        <p:spPr>
          <a:xfrm>
            <a:off x="10705544" y="1641317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1630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F45F05F-84BD-4D1C-92F8-0A79DE14DC1A}"/>
              </a:ext>
            </a:extLst>
          </p:cNvPr>
          <p:cNvSpPr txBox="1"/>
          <p:nvPr/>
        </p:nvSpPr>
        <p:spPr>
          <a:xfrm>
            <a:off x="10705544" y="20224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1432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F4F677C-37CA-4A7C-9F12-D3A74C194E5C}"/>
              </a:ext>
            </a:extLst>
          </p:cNvPr>
          <p:cNvSpPr txBox="1"/>
          <p:nvPr/>
        </p:nvSpPr>
        <p:spPr>
          <a:xfrm>
            <a:off x="10705544" y="293861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945</a:t>
            </a:r>
          </a:p>
        </p:txBody>
      </p:sp>
    </p:spTree>
    <p:extLst>
      <p:ext uri="{BB962C8B-B14F-4D97-AF65-F5344CB8AC3E}">
        <p14:creationId xmlns:p14="http://schemas.microsoft.com/office/powerpoint/2010/main" val="2602406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0961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Version: </a:t>
            </a:r>
            <a:r>
              <a:rPr lang="en-US" sz="3600" dirty="0"/>
              <a:t>Performance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A99960-21D6-42EB-A1C2-36A99D55BCEB}"/>
              </a:ext>
            </a:extLst>
          </p:cNvPr>
          <p:cNvSpPr txBox="1"/>
          <p:nvPr/>
        </p:nvSpPr>
        <p:spPr>
          <a:xfrm>
            <a:off x="2487710" y="2705725"/>
            <a:ext cx="72165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Image Throughput </a:t>
            </a:r>
            <a:r>
              <a:rPr lang="en-US" sz="4000" dirty="0"/>
              <a:t>at 8192 Blocks</a:t>
            </a:r>
          </a:p>
          <a:p>
            <a:pPr algn="ctr"/>
            <a:r>
              <a:rPr lang="en-US" sz="4000" dirty="0"/>
              <a:t>of 32 Threads </a:t>
            </a:r>
            <a:r>
              <a:rPr lang="it-IT" dirty="0"/>
              <a:t> </a:t>
            </a:r>
            <a:r>
              <a:rPr lang="it-IT" sz="4000" dirty="0">
                <a:highlight>
                  <a:srgbClr val="F8F8F8"/>
                </a:highlight>
              </a:rPr>
              <a:t>≈ </a:t>
            </a:r>
            <a:r>
              <a:rPr lang="it-IT" sz="4000" b="1" dirty="0">
                <a:solidFill>
                  <a:srgbClr val="FF0000"/>
                </a:solidFill>
                <a:highlight>
                  <a:srgbClr val="F8F8F8"/>
                </a:highlight>
              </a:rPr>
              <a:t>80</a:t>
            </a:r>
            <a:r>
              <a:rPr lang="it-IT" sz="4000" dirty="0">
                <a:highlight>
                  <a:srgbClr val="F8F8F8"/>
                </a:highlight>
              </a:rPr>
              <a:t> </a:t>
            </a:r>
            <a:r>
              <a:rPr lang="it-IT" sz="4000" dirty="0" err="1">
                <a:highlight>
                  <a:srgbClr val="F8F8F8"/>
                </a:highlight>
              </a:rPr>
              <a:t>img</a:t>
            </a:r>
            <a:r>
              <a:rPr lang="it-IT" sz="4000" dirty="0">
                <a:highlight>
                  <a:srgbClr val="F8F8F8"/>
                </a:highlight>
              </a:rPr>
              <a:t>/sec</a:t>
            </a:r>
            <a:endParaRPr lang="it-IT" sz="40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58772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611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to 3rd: </a:t>
            </a:r>
            <a:r>
              <a:rPr lang="it-IT" sz="3600" dirty="0"/>
              <a:t>Memory Analysis</a:t>
            </a:r>
            <a:endParaRPr lang="en-US" sz="3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866B3-02CF-41F4-8503-095813BCC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3" y="1340238"/>
            <a:ext cx="11344894" cy="204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0DAA1364-AFD7-4827-ADA2-05C11EBF7893}"/>
              </a:ext>
            </a:extLst>
          </p:cNvPr>
          <p:cNvSpPr/>
          <p:nvPr/>
        </p:nvSpPr>
        <p:spPr>
          <a:xfrm>
            <a:off x="423553" y="2430833"/>
            <a:ext cx="11344894" cy="288131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1551C0D-581C-42FD-AD3D-941D1026B008}"/>
              </a:ext>
            </a:extLst>
          </p:cNvPr>
          <p:cNvSpPr txBox="1"/>
          <p:nvPr/>
        </p:nvSpPr>
        <p:spPr>
          <a:xfrm>
            <a:off x="487987" y="3684175"/>
            <a:ext cx="60715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NVIDIA </a:t>
            </a:r>
            <a:r>
              <a:rPr lang="it-IT" dirty="0" err="1"/>
              <a:t>Nsight</a:t>
            </a:r>
            <a:r>
              <a:rPr lang="it-IT" dirty="0"/>
              <a:t> Compute </a:t>
            </a:r>
            <a:r>
              <a:rPr lang="en-US" dirty="0"/>
              <a:t>highlighted a line with</a:t>
            </a:r>
            <a:br>
              <a:rPr lang="en-US" dirty="0"/>
            </a:br>
            <a:r>
              <a:rPr lang="en-US" b="1" dirty="0"/>
              <a:t>10.15% Warp Stall Sampling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nsolas" panose="020B0609020204030204" pitchFamily="49" charset="0"/>
              </a:rPr>
              <a:t>gaussianBlur</a:t>
            </a:r>
            <a:r>
              <a:rPr lang="en-US" sz="1600" dirty="0">
                <a:latin typeface="Consolas" panose="020B0609020204030204" pitchFamily="49" charset="0"/>
              </a:rPr>
              <a:t>() </a:t>
            </a:r>
            <a:r>
              <a:rPr lang="en-US" dirty="0"/>
              <a:t>performs only mathematical operations → </a:t>
            </a:r>
            <a:r>
              <a:rPr lang="en-US" b="1" dirty="0"/>
              <a:t>no memory access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/>
              <a:t>Possible</a:t>
            </a:r>
            <a:r>
              <a:rPr lang="it-IT" dirty="0"/>
              <a:t> cause of </a:t>
            </a:r>
            <a:r>
              <a:rPr lang="it-IT" dirty="0" err="1"/>
              <a:t>stalls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Heavy memory usage inside </a:t>
            </a:r>
            <a:r>
              <a:rPr lang="en-US" sz="1600" dirty="0" err="1">
                <a:latin typeface="Consolas" panose="020B0609020204030204" pitchFamily="49" charset="0"/>
              </a:rPr>
              <a:t>sigmaFunction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  <a:endParaRPr lang="it-IT" sz="16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88465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709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to 3rd: </a:t>
            </a:r>
            <a:r>
              <a:rPr lang="it-IT" sz="3600" dirty="0"/>
              <a:t>Memory Analysis</a:t>
            </a:r>
            <a:endParaRPr lang="en-US" sz="3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B665BC-9B1B-426E-801A-916658C5C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430020"/>
            <a:ext cx="1084897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D04C494-4932-497F-8428-7733E5EF6728}"/>
              </a:ext>
            </a:extLst>
          </p:cNvPr>
          <p:cNvSpPr/>
          <p:nvPr/>
        </p:nvSpPr>
        <p:spPr>
          <a:xfrm>
            <a:off x="671513" y="2527746"/>
            <a:ext cx="10848974" cy="288131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E2B99D3-F6FF-49E2-AC42-15DF07225E78}"/>
              </a:ext>
            </a:extLst>
          </p:cNvPr>
          <p:cNvSpPr txBox="1"/>
          <p:nvPr/>
        </p:nvSpPr>
        <p:spPr>
          <a:xfrm>
            <a:off x="487987" y="4019094"/>
            <a:ext cx="6071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NSight</a:t>
            </a:r>
            <a:r>
              <a:rPr lang="en-US" dirty="0"/>
              <a:t> highlighted a line with </a:t>
            </a:r>
            <a:r>
              <a:rPr lang="en-US" b="1" dirty="0"/>
              <a:t>94.03% excessive global memory accesses</a:t>
            </a:r>
            <a:r>
              <a:rPr lang="en-US" dirty="0"/>
              <a:t> and </a:t>
            </a:r>
            <a:r>
              <a:rPr lang="en-US" b="1" dirty="0"/>
              <a:t>10.86% Warp Stall Sampling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Likely cause: </a:t>
            </a:r>
            <a:r>
              <a:rPr lang="en-US" b="1" dirty="0"/>
              <a:t>repeated accesses to </a:t>
            </a:r>
            <a:r>
              <a:rPr lang="it-IT" sz="1600" dirty="0" err="1">
                <a:latin typeface="Consolas" panose="020B0609020204030204" pitchFamily="49" charset="0"/>
              </a:rPr>
              <a:t>blurMap</a:t>
            </a:r>
            <a:r>
              <a:rPr lang="it-IT" sz="1600" dirty="0">
                <a:latin typeface="Consolas" panose="020B0609020204030204" pitchFamily="49" charset="0"/>
              </a:rPr>
              <a:t>[…]</a:t>
            </a:r>
            <a:endParaRPr lang="en-US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Solution</a:t>
            </a:r>
            <a:r>
              <a:rPr lang="it-IT" dirty="0"/>
              <a:t>: </a:t>
            </a:r>
            <a:r>
              <a:rPr lang="en-US" dirty="0"/>
              <a:t>precompute all </a:t>
            </a:r>
            <a:r>
              <a:rPr lang="en-US" b="1" dirty="0"/>
              <a:t>Gaussian kernels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47557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6414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2nd to 3rd: </a:t>
            </a:r>
            <a:r>
              <a:rPr lang="it-IT" sz="3600" dirty="0" err="1"/>
              <a:t>Precomputed</a:t>
            </a:r>
            <a:r>
              <a:rPr lang="it-IT" sz="3600" dirty="0"/>
              <a:t> Kernels</a:t>
            </a:r>
            <a:endParaRPr lang="en-US" sz="3600" dirty="0"/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7AE814C-E162-4CA6-BDDF-FA8D6F799667}"/>
              </a:ext>
            </a:extLst>
          </p:cNvPr>
          <p:cNvSpPr txBox="1"/>
          <p:nvPr/>
        </p:nvSpPr>
        <p:spPr>
          <a:xfrm>
            <a:off x="487988" y="1570376"/>
            <a:ext cx="51317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Gaussian kernel</a:t>
            </a:r>
            <a:r>
              <a:rPr lang="en-US" dirty="0"/>
              <a:t> depends only on the </a:t>
            </a:r>
            <a:r>
              <a:rPr lang="en-US" b="1" dirty="0"/>
              <a:t>value of the center pixel</a:t>
            </a:r>
            <a:r>
              <a:rPr lang="en-US" dirty="0"/>
              <a:t> in the Blur Control Map</a:t>
            </a:r>
            <a:endParaRPr lang="it-IT" b="1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pixel values range from </a:t>
            </a:r>
            <a:r>
              <a:rPr lang="en-US" b="1" dirty="0"/>
              <a:t>0 to 255</a:t>
            </a:r>
            <a:r>
              <a:rPr lang="en-US" dirty="0"/>
              <a:t>, the number of possible kernels is </a:t>
            </a:r>
            <a:r>
              <a:rPr lang="en-US" b="1" dirty="0"/>
              <a:t>finite (255)</a:t>
            </a:r>
            <a:endParaRPr lang="it-IT" b="1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Switched to </a:t>
            </a:r>
            <a:r>
              <a:rPr lang="en-US" b="1" dirty="0"/>
              <a:t>precomputing all kernels</a:t>
            </a:r>
            <a:r>
              <a:rPr lang="en-US" dirty="0"/>
              <a:t> and storing them in </a:t>
            </a:r>
            <a:r>
              <a:rPr lang="en-US" b="1" dirty="0"/>
              <a:t>GPU constant memory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Constant memory</a:t>
            </a:r>
            <a:r>
              <a:rPr lang="en-US" dirty="0"/>
              <a:t> enables </a:t>
            </a:r>
            <a:r>
              <a:rPr lang="en-US" b="1" dirty="0"/>
              <a:t>fast access</a:t>
            </a:r>
            <a:r>
              <a:rPr lang="en-US" dirty="0"/>
              <a:t> when multiple threads read the </a:t>
            </a:r>
            <a:r>
              <a:rPr lang="en-US" b="1" dirty="0"/>
              <a:t>same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worst case</a:t>
            </a:r>
            <a:r>
              <a:rPr lang="en-US" dirty="0"/>
              <a:t>: similar to global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best case</a:t>
            </a:r>
            <a:r>
              <a:rPr lang="en-US" dirty="0"/>
              <a:t>: significantly </a:t>
            </a:r>
            <a:r>
              <a:rPr lang="en-US" b="1" dirty="0"/>
              <a:t>faster</a:t>
            </a:r>
          </a:p>
        </p:txBody>
      </p: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7D4AFAED-667E-47DD-87D1-6FDD79C8AF9F}"/>
              </a:ext>
            </a:extLst>
          </p:cNvPr>
          <p:cNvSpPr/>
          <p:nvPr/>
        </p:nvSpPr>
        <p:spPr>
          <a:xfrm>
            <a:off x="7008122" y="4196521"/>
            <a:ext cx="364974" cy="369020"/>
          </a:xfrm>
          <a:prstGeom prst="roundRect">
            <a:avLst/>
          </a:prstGeom>
          <a:solidFill>
            <a:srgbClr val="F4B183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AE4941E1-2486-4727-8848-3A5E167D1EE5}"/>
              </a:ext>
            </a:extLst>
          </p:cNvPr>
          <p:cNvSpPr/>
          <p:nvPr/>
        </p:nvSpPr>
        <p:spPr>
          <a:xfrm>
            <a:off x="6487642" y="4048947"/>
            <a:ext cx="5107330" cy="626973"/>
          </a:xfrm>
          <a:prstGeom prst="roundRect">
            <a:avLst>
              <a:gd name="adj" fmla="val 1096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F3FE45B3-CC26-4EC2-B641-D4B464835927}"/>
              </a:ext>
            </a:extLst>
          </p:cNvPr>
          <p:cNvSpPr/>
          <p:nvPr/>
        </p:nvSpPr>
        <p:spPr>
          <a:xfrm>
            <a:off x="7439062" y="4955605"/>
            <a:ext cx="2653205" cy="764651"/>
          </a:xfrm>
          <a:prstGeom prst="roundRect">
            <a:avLst>
              <a:gd name="adj" fmla="val 1096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9" name="Immagine 58">
            <a:extLst>
              <a:ext uri="{FF2B5EF4-FFF2-40B4-BE49-F238E27FC236}">
                <a16:creationId xmlns:a16="http://schemas.microsoft.com/office/drawing/2014/main" id="{CE304C3B-2CE1-44B3-B0D0-6F8B2F7A2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6562" y="1363318"/>
            <a:ext cx="1956124" cy="1956124"/>
          </a:xfrm>
          <a:prstGeom prst="rect">
            <a:avLst/>
          </a:prstGeom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C1430067-9C87-48B3-9298-0970F49FF579}"/>
              </a:ext>
            </a:extLst>
          </p:cNvPr>
          <p:cNvSpPr txBox="1"/>
          <p:nvPr/>
        </p:nvSpPr>
        <p:spPr>
          <a:xfrm>
            <a:off x="7168377" y="3386258"/>
            <a:ext cx="1612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Blur Control </a:t>
            </a:r>
            <a:r>
              <a:rPr lang="it-IT" sz="1600" dirty="0" err="1"/>
              <a:t>Map</a:t>
            </a:r>
            <a:endParaRPr lang="it-IT" sz="1600" dirty="0"/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C3F3230C-9264-4711-BC2F-3715C59E36ED}"/>
              </a:ext>
            </a:extLst>
          </p:cNvPr>
          <p:cNvSpPr/>
          <p:nvPr/>
        </p:nvSpPr>
        <p:spPr>
          <a:xfrm>
            <a:off x="7742374" y="2433635"/>
            <a:ext cx="137432" cy="138521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25EBA888-1305-440F-B8D6-1FC685DAF536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811090" y="1369219"/>
            <a:ext cx="0" cy="1064416"/>
          </a:xfrm>
          <a:prstGeom prst="line">
            <a:avLst/>
          </a:prstGeom>
          <a:ln w="12700">
            <a:solidFill>
              <a:srgbClr val="9DE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diritto 62">
            <a:extLst>
              <a:ext uri="{FF2B5EF4-FFF2-40B4-BE49-F238E27FC236}">
                <a16:creationId xmlns:a16="http://schemas.microsoft.com/office/drawing/2014/main" id="{86962BAA-0881-4058-A854-97D9D105ECA7}"/>
              </a:ext>
            </a:extLst>
          </p:cNvPr>
          <p:cNvCxnSpPr>
            <a:cxnSpLocks/>
          </p:cNvCxnSpPr>
          <p:nvPr/>
        </p:nvCxnSpPr>
        <p:spPr>
          <a:xfrm flipH="1">
            <a:off x="6998494" y="2502896"/>
            <a:ext cx="802391" cy="0"/>
          </a:xfrm>
          <a:prstGeom prst="line">
            <a:avLst/>
          </a:prstGeom>
          <a:ln w="12700">
            <a:solidFill>
              <a:srgbClr val="9DE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97121CE-71FB-420D-82F7-58C8D54D09D5}"/>
              </a:ext>
            </a:extLst>
          </p:cNvPr>
          <p:cNvSpPr txBox="1"/>
          <p:nvPr/>
        </p:nvSpPr>
        <p:spPr>
          <a:xfrm>
            <a:off x="6728253" y="23490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y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A257E13B-2279-4150-85EF-A0B0359F5AF3}"/>
              </a:ext>
            </a:extLst>
          </p:cNvPr>
          <p:cNvSpPr txBox="1"/>
          <p:nvPr/>
        </p:nvSpPr>
        <p:spPr>
          <a:xfrm>
            <a:off x="7673071" y="1082796"/>
            <a:ext cx="263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x</a:t>
            </a:r>
          </a:p>
        </p:txBody>
      </p:sp>
      <p:pic>
        <p:nvPicPr>
          <p:cNvPr id="66" name="Immagine 65">
            <a:extLst>
              <a:ext uri="{FF2B5EF4-FFF2-40B4-BE49-F238E27FC236}">
                <a16:creationId xmlns:a16="http://schemas.microsoft.com/office/drawing/2014/main" id="{752D6A0D-DF12-4B91-9F5C-90B1E7A40F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07" y="1872972"/>
            <a:ext cx="2216919" cy="2216919"/>
          </a:xfrm>
          <a:prstGeom prst="rect">
            <a:avLst/>
          </a:prstGeom>
        </p:spPr>
      </p:pic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4895666-5204-4AF3-8708-7DA6A1CBF0CD}"/>
              </a:ext>
            </a:extLst>
          </p:cNvPr>
          <p:cNvSpPr txBox="1"/>
          <p:nvPr/>
        </p:nvSpPr>
        <p:spPr>
          <a:xfrm>
            <a:off x="9724168" y="3386258"/>
            <a:ext cx="1370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Kernel in (x, y)</a:t>
            </a:r>
          </a:p>
        </p:txBody>
      </p:sp>
      <p:sp>
        <p:nvSpPr>
          <p:cNvPr id="68" name="Rettangolo 67">
            <a:extLst>
              <a:ext uri="{FF2B5EF4-FFF2-40B4-BE49-F238E27FC236}">
                <a16:creationId xmlns:a16="http://schemas.microsoft.com/office/drawing/2014/main" id="{5CC04FD6-ABD4-4E27-B9BD-448AD38AADDF}"/>
              </a:ext>
            </a:extLst>
          </p:cNvPr>
          <p:cNvSpPr/>
          <p:nvPr/>
        </p:nvSpPr>
        <p:spPr>
          <a:xfrm>
            <a:off x="10601751" y="2595876"/>
            <a:ext cx="137432" cy="1385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F5E47B3-4F11-49A1-9FBF-BBA1421B7258}"/>
              </a:ext>
            </a:extLst>
          </p:cNvPr>
          <p:cNvCxnSpPr>
            <a:cxnSpLocks/>
          </p:cNvCxnSpPr>
          <p:nvPr/>
        </p:nvCxnSpPr>
        <p:spPr>
          <a:xfrm flipV="1">
            <a:off x="10670467" y="1873876"/>
            <a:ext cx="0" cy="730974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8CCE45E-E102-45CF-9D6B-6223F07FBAA2}"/>
              </a:ext>
            </a:extLst>
          </p:cNvPr>
          <p:cNvCxnSpPr>
            <a:cxnSpLocks/>
          </p:cNvCxnSpPr>
          <p:nvPr/>
        </p:nvCxnSpPr>
        <p:spPr>
          <a:xfrm>
            <a:off x="9899107" y="2665136"/>
            <a:ext cx="779037" cy="0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886F4E27-7F5A-4FCE-B5F6-D39F0F3AF6A5}"/>
              </a:ext>
            </a:extLst>
          </p:cNvPr>
          <p:cNvSpPr txBox="1"/>
          <p:nvPr/>
        </p:nvSpPr>
        <p:spPr>
          <a:xfrm>
            <a:off x="9610194" y="2521099"/>
            <a:ext cx="227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j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93AC216F-DB00-44DA-B2C3-2C29EA2B2F68}"/>
              </a:ext>
            </a:extLst>
          </p:cNvPr>
          <p:cNvSpPr txBox="1"/>
          <p:nvPr/>
        </p:nvSpPr>
        <p:spPr>
          <a:xfrm>
            <a:off x="10564972" y="1592017"/>
            <a:ext cx="226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D6A28E96-673F-4CAA-B9AE-D087A821CF80}"/>
                  </a:ext>
                </a:extLst>
              </p:cNvPr>
              <p:cNvSpPr txBox="1"/>
              <p:nvPr/>
            </p:nvSpPr>
            <p:spPr>
              <a:xfrm>
                <a:off x="7490979" y="4985698"/>
                <a:ext cx="2553126" cy="708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it-IT" sz="1800" dirty="0"/>
              </a:p>
            </p:txBody>
          </p:sp>
        </mc:Choice>
        <mc:Fallback xmlns="">
          <p:sp>
            <p:nvSpPr>
              <p:cNvPr id="73" name="CasellaDiTesto 72">
                <a:extLst>
                  <a:ext uri="{FF2B5EF4-FFF2-40B4-BE49-F238E27FC236}">
                    <a16:creationId xmlns:a16="http://schemas.microsoft.com/office/drawing/2014/main" id="{D6A28E96-673F-4CAA-B9AE-D087A821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979" y="4985698"/>
                <a:ext cx="2553126" cy="7088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ttangolo con angoli arrotondati 73">
            <a:extLst>
              <a:ext uri="{FF2B5EF4-FFF2-40B4-BE49-F238E27FC236}">
                <a16:creationId xmlns:a16="http://schemas.microsoft.com/office/drawing/2014/main" id="{78AFDA8B-08D1-4AA4-8235-6ADB1703F35B}"/>
              </a:ext>
            </a:extLst>
          </p:cNvPr>
          <p:cNvSpPr/>
          <p:nvPr/>
        </p:nvSpPr>
        <p:spPr>
          <a:xfrm>
            <a:off x="7691702" y="4189929"/>
            <a:ext cx="1455821" cy="369020"/>
          </a:xfrm>
          <a:prstGeom prst="roundRect">
            <a:avLst/>
          </a:prstGeom>
          <a:solidFill>
            <a:srgbClr val="9DE4FF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8ADD41AC-8AE9-4AE9-911F-CC8E7AE892FA}"/>
                  </a:ext>
                </a:extLst>
              </p:cNvPr>
              <p:cNvSpPr txBox="1"/>
              <p:nvPr/>
            </p:nvSpPr>
            <p:spPr>
              <a:xfrm>
                <a:off x="7074054" y="4235940"/>
                <a:ext cx="2902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blurMap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5" name="CasellaDiTesto 74">
                <a:extLst>
                  <a:ext uri="{FF2B5EF4-FFF2-40B4-BE49-F238E27FC236}">
                    <a16:creationId xmlns:a16="http://schemas.microsoft.com/office/drawing/2014/main" id="{8ADD41AC-8AE9-4AE9-911F-CC8E7AE89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054" y="4235940"/>
                <a:ext cx="2902782" cy="276999"/>
              </a:xfrm>
              <a:prstGeom prst="rect">
                <a:avLst/>
              </a:prstGeom>
              <a:blipFill>
                <a:blip r:embed="rId8"/>
                <a:stretch>
                  <a:fillRect l="-839" t="-2222" r="-419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Freccia angolare in su 75">
            <a:extLst>
              <a:ext uri="{FF2B5EF4-FFF2-40B4-BE49-F238E27FC236}">
                <a16:creationId xmlns:a16="http://schemas.microsoft.com/office/drawing/2014/main" id="{D0F7261E-41BD-4270-9BCD-76D4C4157B5C}"/>
              </a:ext>
            </a:extLst>
          </p:cNvPr>
          <p:cNvSpPr/>
          <p:nvPr/>
        </p:nvSpPr>
        <p:spPr>
          <a:xfrm rot="5400000">
            <a:off x="6883155" y="4909385"/>
            <a:ext cx="769372" cy="171837"/>
          </a:xfrm>
          <a:prstGeom prst="bentUpArrow">
            <a:avLst>
              <a:gd name="adj1" fmla="val 15201"/>
              <a:gd name="adj2" fmla="val 21097"/>
              <a:gd name="adj3" fmla="val 32792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877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4786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Input Format: </a:t>
            </a:r>
            <a:r>
              <a:rPr lang="en-US" sz="3600" dirty="0"/>
              <a:t>PGM – P2</a:t>
            </a:r>
            <a:endParaRPr lang="it-IT" sz="24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596F12-8A2C-4B14-9F9F-2AF5056C0CC6}"/>
              </a:ext>
            </a:extLst>
          </p:cNvPr>
          <p:cNvSpPr txBox="1"/>
          <p:nvPr/>
        </p:nvSpPr>
        <p:spPr>
          <a:xfrm>
            <a:off x="487988" y="1582340"/>
            <a:ext cx="519339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images are in </a:t>
            </a:r>
            <a:r>
              <a:rPr lang="en-US" b="1" dirty="0"/>
              <a:t>PGM (Portable Gray Map) ASCII format (P2)</a:t>
            </a:r>
            <a:br>
              <a:rPr lang="en-US" b="1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File </a:t>
            </a:r>
            <a:r>
              <a:rPr lang="it-IT" dirty="0" err="1"/>
              <a:t>structure</a:t>
            </a:r>
            <a:r>
              <a:rPr lang="it-IT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Encoding type</a:t>
            </a:r>
            <a:r>
              <a:rPr lang="en-US" dirty="0"/>
              <a:t>: P2 indicates ASCII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Optional </a:t>
            </a:r>
            <a:r>
              <a:rPr lang="it-IT" b="1" dirty="0" err="1"/>
              <a:t>comments</a:t>
            </a:r>
            <a:r>
              <a:rPr lang="it-IT" dirty="0"/>
              <a:t>: start with #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Image size</a:t>
            </a:r>
            <a:r>
              <a:rPr lang="en-US" dirty="0"/>
              <a:t>: width and height (in pixels)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Max gray value</a:t>
            </a:r>
            <a:r>
              <a:rPr lang="en-US" dirty="0"/>
              <a:t>: usually 255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Pixel data</a:t>
            </a:r>
            <a:r>
              <a:rPr lang="en-US" dirty="0"/>
              <a:t>: grayscale values from 0 (black) to max (white), separated by spaces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and widely used for image processing and computer vision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6C5BDF1-E12D-417C-A2F8-57FE078DBD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938" y="2712027"/>
            <a:ext cx="1433944" cy="143394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F435024-1F92-4C1B-9087-6DD4B3744323}"/>
              </a:ext>
            </a:extLst>
          </p:cNvPr>
          <p:cNvSpPr txBox="1"/>
          <p:nvPr/>
        </p:nvSpPr>
        <p:spPr>
          <a:xfrm>
            <a:off x="6777639" y="2274837"/>
            <a:ext cx="2168339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it-IT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P2</a:t>
            </a:r>
          </a:p>
          <a:p>
            <a:r>
              <a:rPr lang="it-I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it-IT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it-IT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image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4 4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255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0 255 255 0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255 0 0 255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255 0 0 255</a:t>
            </a:r>
          </a:p>
          <a:p>
            <a:r>
              <a:rPr lang="it-IT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0 255 255 0</a:t>
            </a:r>
          </a:p>
        </p:txBody>
      </p:sp>
      <p:sp>
        <p:nvSpPr>
          <p:cNvPr id="19" name="Freccia bidirezionale orizzontale 18">
            <a:extLst>
              <a:ext uri="{FF2B5EF4-FFF2-40B4-BE49-F238E27FC236}">
                <a16:creationId xmlns:a16="http://schemas.microsoft.com/office/drawing/2014/main" id="{10488A78-BDD0-491F-A12E-9BBBCC5613C3}"/>
              </a:ext>
            </a:extLst>
          </p:cNvPr>
          <p:cNvSpPr/>
          <p:nvPr/>
        </p:nvSpPr>
        <p:spPr>
          <a:xfrm>
            <a:off x="9153404" y="3378530"/>
            <a:ext cx="374073" cy="106878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3091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afico 18">
            <a:extLst>
              <a:ext uri="{FF2B5EF4-FFF2-40B4-BE49-F238E27FC236}">
                <a16:creationId xmlns:a16="http://schemas.microsoft.com/office/drawing/2014/main" id="{CD748DF2-8030-4040-9713-7CB2E542AB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556903"/>
              </p:ext>
            </p:extLst>
          </p:nvPr>
        </p:nvGraphicFramePr>
        <p:xfrm>
          <a:off x="2941048" y="1434581"/>
          <a:ext cx="6309899" cy="3988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64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it-IT" sz="3600" dirty="0" err="1"/>
              <a:t>Optimal</a:t>
            </a:r>
            <a:r>
              <a:rPr lang="it-IT" sz="3600" dirty="0"/>
              <a:t> Block Size Analysis</a:t>
            </a:r>
            <a:endParaRPr lang="en-US" sz="36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1836000" y="2460603"/>
            <a:ext cx="598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4.549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1836000" y="3515929"/>
            <a:ext cx="5982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2.310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1975462" y="438323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472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2479928" y="2614492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2479929" y="3669818"/>
            <a:ext cx="66309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2479928" y="4537123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2584410" y="2384351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2584410" y="3441948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2584410" y="4313984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389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F853B84E-4C05-4F38-BEA8-5E05D230C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8347038"/>
              </p:ext>
            </p:extLst>
          </p:nvPr>
        </p:nvGraphicFramePr>
        <p:xfrm>
          <a:off x="2019300" y="1314451"/>
          <a:ext cx="8153396" cy="4419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800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Average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524160" y="1692686"/>
            <a:ext cx="94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359.135</a:t>
            </a:r>
            <a:r>
              <a:rPr lang="it-IT" sz="1400" dirty="0"/>
              <a:t> 98.732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685760" y="2459440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268.699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72.000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777131" y="4109025"/>
            <a:ext cx="689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53.463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14.490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1512143" y="2065011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1512144" y="2836643"/>
            <a:ext cx="66309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1512143" y="4484936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1616625" y="183487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1616625" y="2608773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1616625" y="4261797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26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EBC51B8-CEDE-440C-B5B4-1F12311CAF89}"/>
              </a:ext>
            </a:extLst>
          </p:cNvPr>
          <p:cNvSpPr txBox="1"/>
          <p:nvPr/>
        </p:nvSpPr>
        <p:spPr>
          <a:xfrm>
            <a:off x="10371137" y="3767935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380</a:t>
            </a:r>
          </a:p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115</a:t>
            </a:r>
          </a:p>
        </p:txBody>
      </p:sp>
      <p:graphicFrame>
        <p:nvGraphicFramePr>
          <p:cNvPr id="29" name="Grafico 28">
            <a:extLst>
              <a:ext uri="{FF2B5EF4-FFF2-40B4-BE49-F238E27FC236}">
                <a16:creationId xmlns:a16="http://schemas.microsoft.com/office/drawing/2014/main" id="{8647BFBA-0E0B-4146-BE06-01CE59D98B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6838956"/>
              </p:ext>
            </p:extLst>
          </p:nvPr>
        </p:nvGraphicFramePr>
        <p:xfrm>
          <a:off x="2019300" y="1314451"/>
          <a:ext cx="8153396" cy="4419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8001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Average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9BE5694-A825-491E-B6D6-E5733C9D3188}"/>
              </a:ext>
            </a:extLst>
          </p:cNvPr>
          <p:cNvCxnSpPr>
            <a:cxnSpLocks/>
          </p:cNvCxnSpPr>
          <p:nvPr/>
        </p:nvCxnSpPr>
        <p:spPr>
          <a:xfrm>
            <a:off x="8582076" y="4139660"/>
            <a:ext cx="0" cy="238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733C2A5-6705-418F-BF08-88967B01207E}"/>
              </a:ext>
            </a:extLst>
          </p:cNvPr>
          <p:cNvCxnSpPr>
            <a:cxnSpLocks/>
          </p:cNvCxnSpPr>
          <p:nvPr/>
        </p:nvCxnSpPr>
        <p:spPr>
          <a:xfrm flipH="1">
            <a:off x="8572554" y="4137267"/>
            <a:ext cx="1793560" cy="2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524160" y="1737364"/>
            <a:ext cx="94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2.153</a:t>
            </a:r>
          </a:p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648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868502" y="3145877"/>
            <a:ext cx="598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1.065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318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1007962" y="424102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214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66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1512145" y="2109689"/>
            <a:ext cx="7548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1512145" y="3523080"/>
            <a:ext cx="75480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1512145" y="4616931"/>
            <a:ext cx="754805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1616625" y="1879548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1616625" y="329521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1616625" y="4393792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63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Grafico 17">
            <a:extLst>
              <a:ext uri="{FF2B5EF4-FFF2-40B4-BE49-F238E27FC236}">
                <a16:creationId xmlns:a16="http://schemas.microsoft.com/office/drawing/2014/main" id="{E16AF837-3B77-4000-9479-FBF619B9B6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001243"/>
              </p:ext>
            </p:extLst>
          </p:nvPr>
        </p:nvGraphicFramePr>
        <p:xfrm>
          <a:off x="2019296" y="1314451"/>
          <a:ext cx="8153394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423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Speedup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8DCA342C-C880-4126-95CC-CE41E57F7DE6}"/>
              </a:ext>
            </a:extLst>
          </p:cNvPr>
          <p:cNvCxnSpPr>
            <a:cxnSpLocks/>
          </p:cNvCxnSpPr>
          <p:nvPr/>
        </p:nvCxnSpPr>
        <p:spPr>
          <a:xfrm flipH="1">
            <a:off x="9841706" y="2991552"/>
            <a:ext cx="8205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572DA31-FF8E-462F-B582-BB7772034676}"/>
              </a:ext>
            </a:extLst>
          </p:cNvPr>
          <p:cNvSpPr txBox="1"/>
          <p:nvPr/>
        </p:nvSpPr>
        <p:spPr>
          <a:xfrm>
            <a:off x="10172695" y="2761411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0D0CD8B4-4ADD-444B-9DE8-D063BA6C102D}"/>
              </a:ext>
            </a:extLst>
          </p:cNvPr>
          <p:cNvCxnSpPr>
            <a:cxnSpLocks/>
          </p:cNvCxnSpPr>
          <p:nvPr/>
        </p:nvCxnSpPr>
        <p:spPr>
          <a:xfrm flipH="1">
            <a:off x="9841706" y="2062011"/>
            <a:ext cx="820587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E97857-8297-41F6-9E42-3D2D872B6798}"/>
              </a:ext>
            </a:extLst>
          </p:cNvPr>
          <p:cNvSpPr txBox="1"/>
          <p:nvPr/>
        </p:nvSpPr>
        <p:spPr>
          <a:xfrm>
            <a:off x="10172695" y="183187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37AFCB0D-209C-4A37-8BDE-D55B5E6A8ED7}"/>
              </a:ext>
            </a:extLst>
          </p:cNvPr>
          <p:cNvCxnSpPr>
            <a:cxnSpLocks/>
          </p:cNvCxnSpPr>
          <p:nvPr/>
        </p:nvCxnSpPr>
        <p:spPr>
          <a:xfrm flipH="1">
            <a:off x="9841706" y="1717363"/>
            <a:ext cx="820587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35DC42D-02D7-4A0B-BD24-FC2B7053BBB4}"/>
              </a:ext>
            </a:extLst>
          </p:cNvPr>
          <p:cNvSpPr txBox="1"/>
          <p:nvPr/>
        </p:nvSpPr>
        <p:spPr>
          <a:xfrm>
            <a:off x="10172695" y="1487222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5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4A3EFEB-29D9-4631-9D79-E660762EA742}"/>
              </a:ext>
            </a:extLst>
          </p:cNvPr>
          <p:cNvSpPr txBox="1"/>
          <p:nvPr/>
        </p:nvSpPr>
        <p:spPr>
          <a:xfrm>
            <a:off x="10696019" y="1563474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1485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F45F05F-84BD-4D1C-92F8-0A79DE14DC1A}"/>
              </a:ext>
            </a:extLst>
          </p:cNvPr>
          <p:cNvSpPr txBox="1"/>
          <p:nvPr/>
        </p:nvSpPr>
        <p:spPr>
          <a:xfrm>
            <a:off x="10696019" y="190812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1325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F4F677C-37CA-4A7C-9F12-D3A74C194E5C}"/>
              </a:ext>
            </a:extLst>
          </p:cNvPr>
          <p:cNvSpPr txBox="1"/>
          <p:nvPr/>
        </p:nvSpPr>
        <p:spPr>
          <a:xfrm>
            <a:off x="10696019" y="282748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891</a:t>
            </a:r>
          </a:p>
        </p:txBody>
      </p:sp>
    </p:spTree>
    <p:extLst>
      <p:ext uri="{BB962C8B-B14F-4D97-AF65-F5344CB8AC3E}">
        <p14:creationId xmlns:p14="http://schemas.microsoft.com/office/powerpoint/2010/main" val="22318320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00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Version: </a:t>
            </a:r>
            <a:r>
              <a:rPr lang="en-US" sz="3600" dirty="0"/>
              <a:t>Performance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A99960-21D6-42EB-A1C2-36A99D55BCEB}"/>
              </a:ext>
            </a:extLst>
          </p:cNvPr>
          <p:cNvSpPr txBox="1"/>
          <p:nvPr/>
        </p:nvSpPr>
        <p:spPr>
          <a:xfrm>
            <a:off x="2487710" y="2705725"/>
            <a:ext cx="72165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Image Throughput </a:t>
            </a:r>
            <a:r>
              <a:rPr lang="en-US" sz="4000" dirty="0"/>
              <a:t>at 8192 Blocks</a:t>
            </a:r>
          </a:p>
          <a:p>
            <a:pPr algn="ctr"/>
            <a:r>
              <a:rPr lang="en-US" sz="4000" dirty="0"/>
              <a:t>of 32 Threads </a:t>
            </a:r>
            <a:r>
              <a:rPr lang="it-IT" dirty="0"/>
              <a:t> </a:t>
            </a:r>
            <a:r>
              <a:rPr lang="it-IT" sz="4000" dirty="0">
                <a:highlight>
                  <a:srgbClr val="F8F8F8"/>
                </a:highlight>
              </a:rPr>
              <a:t>≈ </a:t>
            </a:r>
            <a:r>
              <a:rPr lang="it-IT" sz="4000" b="1" dirty="0">
                <a:solidFill>
                  <a:srgbClr val="FF0000"/>
                </a:solidFill>
                <a:highlight>
                  <a:srgbClr val="F8F8F8"/>
                </a:highlight>
              </a:rPr>
              <a:t>270</a:t>
            </a:r>
            <a:r>
              <a:rPr lang="it-IT" sz="4000" dirty="0">
                <a:highlight>
                  <a:srgbClr val="F8F8F8"/>
                </a:highlight>
              </a:rPr>
              <a:t> </a:t>
            </a:r>
            <a:r>
              <a:rPr lang="it-IT" sz="4000" dirty="0" err="1">
                <a:highlight>
                  <a:srgbClr val="F8F8F8"/>
                </a:highlight>
              </a:rPr>
              <a:t>img</a:t>
            </a:r>
            <a:r>
              <a:rPr lang="it-IT" sz="4000" dirty="0">
                <a:highlight>
                  <a:srgbClr val="F8F8F8"/>
                </a:highlight>
              </a:rPr>
              <a:t>/sec</a:t>
            </a:r>
            <a:endParaRPr lang="it-IT" sz="40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7745868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531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to 4th: </a:t>
            </a:r>
            <a:r>
              <a:rPr lang="it-IT" sz="3600" dirty="0"/>
              <a:t>Memory Analysis</a:t>
            </a:r>
            <a:endParaRPr lang="en-US" sz="3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0D4E0F1-77C5-4E4F-BA5E-96BCFE0122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318" y="1403461"/>
            <a:ext cx="10965364" cy="1806497"/>
          </a:xfrm>
          <a:prstGeom prst="rect">
            <a:avLst/>
          </a:prstGeom>
        </p:spPr>
      </p:pic>
      <p:sp>
        <p:nvSpPr>
          <p:cNvPr id="30" name="Rettangolo 29">
            <a:extLst>
              <a:ext uri="{FF2B5EF4-FFF2-40B4-BE49-F238E27FC236}">
                <a16:creationId xmlns:a16="http://schemas.microsoft.com/office/drawing/2014/main" id="{0DAA1364-AFD7-4827-ADA2-05C11EBF7893}"/>
              </a:ext>
            </a:extLst>
          </p:cNvPr>
          <p:cNvSpPr/>
          <p:nvPr/>
        </p:nvSpPr>
        <p:spPr>
          <a:xfrm>
            <a:off x="613318" y="2670248"/>
            <a:ext cx="10965364" cy="231776"/>
          </a:xfrm>
          <a:prstGeom prst="rect">
            <a:avLst/>
          </a:prstGeom>
          <a:noFill/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Elemento grafico 4">
            <a:extLst>
              <a:ext uri="{FF2B5EF4-FFF2-40B4-BE49-F238E27FC236}">
                <a16:creationId xmlns:a16="http://schemas.microsoft.com/office/drawing/2014/main" id="{0562AE97-66AC-4671-8F59-9064C903BA1D}"/>
              </a:ext>
            </a:extLst>
          </p:cNvPr>
          <p:cNvSpPr/>
          <p:nvPr/>
        </p:nvSpPr>
        <p:spPr>
          <a:xfrm>
            <a:off x="2053315" y="3216308"/>
            <a:ext cx="1164547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5621F2-B12B-4531-9F46-641F8E7E7726}"/>
              </a:ext>
            </a:extLst>
          </p:cNvPr>
          <p:cNvSpPr txBox="1"/>
          <p:nvPr/>
        </p:nvSpPr>
        <p:spPr>
          <a:xfrm>
            <a:off x="487987" y="3768653"/>
            <a:ext cx="60715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NVIDIA </a:t>
            </a:r>
            <a:r>
              <a:rPr lang="it-IT" dirty="0" err="1"/>
              <a:t>Nsight</a:t>
            </a:r>
            <a:r>
              <a:rPr lang="it-IT" dirty="0"/>
              <a:t> Compute </a:t>
            </a:r>
            <a:r>
              <a:rPr lang="en-US" dirty="0"/>
              <a:t>highlighted a line with</a:t>
            </a:r>
            <a:br>
              <a:rPr lang="en-US" dirty="0"/>
            </a:br>
            <a:r>
              <a:rPr lang="en-US" b="1" dirty="0"/>
              <a:t>89.22%</a:t>
            </a:r>
            <a:r>
              <a:rPr lang="en-US" dirty="0"/>
              <a:t> </a:t>
            </a:r>
            <a:r>
              <a:rPr lang="en-US" b="1" dirty="0"/>
              <a:t>excessive global memory accesses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indicator of a </a:t>
            </a:r>
            <a:r>
              <a:rPr lang="en-US" b="1" dirty="0"/>
              <a:t>memory bottleneck</a:t>
            </a:r>
            <a:r>
              <a:rPr lang="en-US" dirty="0"/>
              <a:t> in the current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Needed deeper inspection to understand the access pattern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81818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531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to 4th: </a:t>
            </a:r>
            <a:r>
              <a:rPr lang="it-IT" sz="3600" dirty="0"/>
              <a:t>Memory Analysis</a:t>
            </a:r>
            <a:endParaRPr lang="en-US" sz="36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31FF455-50F8-4274-86E1-BBEB4D04E2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5" y="1866533"/>
            <a:ext cx="11099470" cy="1076214"/>
          </a:xfrm>
          <a:prstGeom prst="rect">
            <a:avLst/>
          </a:prstGeom>
        </p:spPr>
      </p:pic>
      <p:sp>
        <p:nvSpPr>
          <p:cNvPr id="14" name="Elemento grafico 4">
            <a:extLst>
              <a:ext uri="{FF2B5EF4-FFF2-40B4-BE49-F238E27FC236}">
                <a16:creationId xmlns:a16="http://schemas.microsoft.com/office/drawing/2014/main" id="{461990DF-DA74-4EFF-80F9-20C53521801C}"/>
              </a:ext>
            </a:extLst>
          </p:cNvPr>
          <p:cNvSpPr/>
          <p:nvPr/>
        </p:nvSpPr>
        <p:spPr>
          <a:xfrm>
            <a:off x="3750683" y="2130666"/>
            <a:ext cx="2038136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69296AD-D75F-4157-9B00-A54D8B5743DC}"/>
              </a:ext>
            </a:extLst>
          </p:cNvPr>
          <p:cNvSpPr txBox="1"/>
          <p:nvPr/>
        </p:nvSpPr>
        <p:spPr>
          <a:xfrm>
            <a:off x="487987" y="3496153"/>
            <a:ext cx="6700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Nsight</a:t>
            </a:r>
            <a:r>
              <a:rPr lang="en-US" dirty="0"/>
              <a:t> reported that </a:t>
            </a:r>
            <a:r>
              <a:rPr lang="en-US" b="1" dirty="0"/>
              <a:t>~90% of memory accesses are non-coalesced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Threads in the same warp </a:t>
            </a:r>
            <a:r>
              <a:rPr lang="en-US" b="1" dirty="0"/>
              <a:t>access non-adjacent memory locations</a:t>
            </a:r>
          </a:p>
          <a:p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Causes </a:t>
            </a:r>
            <a:r>
              <a:rPr lang="en-US" b="1" dirty="0"/>
              <a:t>multiple memory transactions</a:t>
            </a:r>
            <a:r>
              <a:rPr lang="en-US" dirty="0"/>
              <a:t> instead of 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Results in </a:t>
            </a:r>
            <a:r>
              <a:rPr lang="en-US" b="1" dirty="0"/>
              <a:t>inefficient global memory usage</a:t>
            </a:r>
            <a:r>
              <a:rPr lang="en-US" dirty="0"/>
              <a:t> and </a:t>
            </a:r>
            <a:r>
              <a:rPr lang="en-US" b="1" dirty="0"/>
              <a:t>lower performance</a:t>
            </a:r>
          </a:p>
        </p:txBody>
      </p:sp>
    </p:spTree>
    <p:extLst>
      <p:ext uri="{BB962C8B-B14F-4D97-AF65-F5344CB8AC3E}">
        <p14:creationId xmlns:p14="http://schemas.microsoft.com/office/powerpoint/2010/main" val="27730075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ttangolo 46">
            <a:extLst>
              <a:ext uri="{FF2B5EF4-FFF2-40B4-BE49-F238E27FC236}">
                <a16:creationId xmlns:a16="http://schemas.microsoft.com/office/drawing/2014/main" id="{41D2C961-E27E-45D9-89EF-9A6DB1C1473E}"/>
              </a:ext>
            </a:extLst>
          </p:cNvPr>
          <p:cNvSpPr/>
          <p:nvPr/>
        </p:nvSpPr>
        <p:spPr>
          <a:xfrm>
            <a:off x="8113601" y="3998105"/>
            <a:ext cx="2059515" cy="342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8270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to 4th: </a:t>
            </a:r>
            <a:r>
              <a:rPr lang="it-IT" sz="3600" dirty="0" err="1"/>
              <a:t>Previous</a:t>
            </a:r>
            <a:r>
              <a:rPr lang="it-IT" sz="3600" dirty="0"/>
              <a:t> </a:t>
            </a:r>
            <a:r>
              <a:rPr lang="it-IT" sz="3600" dirty="0" err="1"/>
              <a:t>Parallelization</a:t>
            </a:r>
            <a:r>
              <a:rPr lang="it-IT" sz="3600" dirty="0"/>
              <a:t> Strategy</a:t>
            </a:r>
            <a:endParaRPr lang="en-US" sz="36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533C3A-E703-4034-81C1-638323918429}"/>
              </a:ext>
            </a:extLst>
          </p:cNvPr>
          <p:cNvSpPr txBox="1"/>
          <p:nvPr/>
        </p:nvSpPr>
        <p:spPr>
          <a:xfrm>
            <a:off x="487987" y="1777213"/>
            <a:ext cx="52893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thread processed a </a:t>
            </a:r>
            <a:r>
              <a:rPr lang="en-US" b="1" dirty="0"/>
              <a:t>contiguous chunk of pixels</a:t>
            </a:r>
            <a:endParaRPr lang="it-IT" b="1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number of pixels divided by total number of threads</a:t>
            </a:r>
            <a:endParaRPr lang="it-IT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Threads accessed </a:t>
            </a:r>
            <a:r>
              <a:rPr lang="en-US" b="1" dirty="0"/>
              <a:t>pixels spaced by the chunk size</a:t>
            </a:r>
            <a:r>
              <a:rPr lang="en-US" dirty="0"/>
              <a:t>, leading to: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b="1" dirty="0"/>
              <a:t>Non-</a:t>
            </a:r>
            <a:r>
              <a:rPr lang="it-IT" b="1" dirty="0" err="1"/>
              <a:t>contiguous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access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Non-coalesced</a:t>
            </a:r>
            <a:r>
              <a:rPr lang="en-US" dirty="0"/>
              <a:t> memory transactions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 memory efficiency</a:t>
            </a:r>
            <a:r>
              <a:rPr lang="en-US" dirty="0"/>
              <a:t>, especially for global memory</a:t>
            </a:r>
            <a:endParaRPr lang="en-US" b="1" dirty="0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7700C6D-2E00-44E2-AE10-FBF81D5E6CBB}"/>
              </a:ext>
            </a:extLst>
          </p:cNvPr>
          <p:cNvSpPr/>
          <p:nvPr/>
        </p:nvSpPr>
        <p:spPr>
          <a:xfrm>
            <a:off x="8113602" y="3659310"/>
            <a:ext cx="1028180" cy="342826"/>
          </a:xfrm>
          <a:prstGeom prst="rect">
            <a:avLst/>
          </a:prstGeom>
          <a:solidFill>
            <a:srgbClr val="9DF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22530FBB-FB5C-4522-AF48-369B9271EF7A}"/>
              </a:ext>
            </a:extLst>
          </p:cNvPr>
          <p:cNvSpPr/>
          <p:nvPr/>
        </p:nvSpPr>
        <p:spPr>
          <a:xfrm>
            <a:off x="8112283" y="3313960"/>
            <a:ext cx="2062231" cy="342826"/>
          </a:xfrm>
          <a:prstGeom prst="rect">
            <a:avLst/>
          </a:prstGeom>
          <a:solidFill>
            <a:srgbClr val="9DF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2D0C5764-2727-4101-A3FD-247D8FA44FB0}"/>
              </a:ext>
            </a:extLst>
          </p:cNvPr>
          <p:cNvSpPr/>
          <p:nvPr/>
        </p:nvSpPr>
        <p:spPr>
          <a:xfrm>
            <a:off x="8112285" y="2969150"/>
            <a:ext cx="2062231" cy="342826"/>
          </a:xfrm>
          <a:prstGeom prst="rect">
            <a:avLst/>
          </a:prstGeom>
          <a:solidFill>
            <a:srgbClr val="FEF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5F1513A2-0435-4300-8686-6653CAA2487A}"/>
              </a:ext>
            </a:extLst>
          </p:cNvPr>
          <p:cNvSpPr/>
          <p:nvPr/>
        </p:nvSpPr>
        <p:spPr>
          <a:xfrm>
            <a:off x="9141781" y="2626324"/>
            <a:ext cx="1034492" cy="342826"/>
          </a:xfrm>
          <a:prstGeom prst="rect">
            <a:avLst/>
          </a:prstGeom>
          <a:solidFill>
            <a:srgbClr val="FEFF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22C5854D-F9CF-4D31-98AC-3F79248CFE68}"/>
              </a:ext>
            </a:extLst>
          </p:cNvPr>
          <p:cNvSpPr/>
          <p:nvPr/>
        </p:nvSpPr>
        <p:spPr>
          <a:xfrm>
            <a:off x="8114043" y="2626324"/>
            <a:ext cx="1027738" cy="342826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709F7C8-E379-4D19-ADC1-41F7A0D88E6F}"/>
              </a:ext>
            </a:extLst>
          </p:cNvPr>
          <p:cNvSpPr/>
          <p:nvPr/>
        </p:nvSpPr>
        <p:spPr>
          <a:xfrm>
            <a:off x="8114043" y="2283497"/>
            <a:ext cx="2060472" cy="342826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ECB993D2-70C1-495F-82B8-EBF0A8700401}"/>
              </a:ext>
            </a:extLst>
          </p:cNvPr>
          <p:cNvSpPr/>
          <p:nvPr/>
        </p:nvSpPr>
        <p:spPr>
          <a:xfrm>
            <a:off x="8236192" y="2410971"/>
            <a:ext cx="89586" cy="89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0699CEE-62DD-4946-9DD4-59507AA5CE59}"/>
              </a:ext>
            </a:extLst>
          </p:cNvPr>
          <p:cNvSpPr/>
          <p:nvPr/>
        </p:nvSpPr>
        <p:spPr>
          <a:xfrm>
            <a:off x="8236192" y="3440850"/>
            <a:ext cx="89586" cy="89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223B0A30-566D-4106-92B0-02495BC35C73}"/>
              </a:ext>
            </a:extLst>
          </p:cNvPr>
          <p:cNvSpPr/>
          <p:nvPr/>
        </p:nvSpPr>
        <p:spPr>
          <a:xfrm>
            <a:off x="9268159" y="2757375"/>
            <a:ext cx="89586" cy="89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2652B3F-6923-4B64-9986-09D1E85CFC22}"/>
              </a:ext>
            </a:extLst>
          </p:cNvPr>
          <p:cNvSpPr/>
          <p:nvPr/>
        </p:nvSpPr>
        <p:spPr>
          <a:xfrm>
            <a:off x="9144937" y="3656787"/>
            <a:ext cx="1028180" cy="3428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B4309E6-ACFE-4B8C-9CE3-752CB87D15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253" y="2275746"/>
            <a:ext cx="2075708" cy="2075708"/>
          </a:xfrm>
          <a:prstGeom prst="rect">
            <a:avLst/>
          </a:prstGeom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DB7355F9-0898-44EF-8E45-842412D62275}"/>
              </a:ext>
            </a:extLst>
          </p:cNvPr>
          <p:cNvSpPr/>
          <p:nvPr/>
        </p:nvSpPr>
        <p:spPr>
          <a:xfrm>
            <a:off x="9268159" y="3783407"/>
            <a:ext cx="89586" cy="895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Onda 2 48">
            <a:extLst>
              <a:ext uri="{FF2B5EF4-FFF2-40B4-BE49-F238E27FC236}">
                <a16:creationId xmlns:a16="http://schemas.microsoft.com/office/drawing/2014/main" id="{807DCB23-49CF-4FF7-AE78-725C609BB986}"/>
              </a:ext>
            </a:extLst>
          </p:cNvPr>
          <p:cNvSpPr/>
          <p:nvPr/>
        </p:nvSpPr>
        <p:spPr>
          <a:xfrm>
            <a:off x="7235623" y="2504616"/>
            <a:ext cx="542314" cy="342345"/>
          </a:xfrm>
          <a:prstGeom prst="doubleWave">
            <a:avLst/>
          </a:prstGeom>
          <a:solidFill>
            <a:srgbClr val="9DE4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0</a:t>
            </a:r>
          </a:p>
        </p:txBody>
      </p:sp>
      <p:sp>
        <p:nvSpPr>
          <p:cNvPr id="50" name="Onda 2 49">
            <a:extLst>
              <a:ext uri="{FF2B5EF4-FFF2-40B4-BE49-F238E27FC236}">
                <a16:creationId xmlns:a16="http://schemas.microsoft.com/office/drawing/2014/main" id="{FDBD002D-1653-404A-8CA3-5D2FFBC5778B}"/>
              </a:ext>
            </a:extLst>
          </p:cNvPr>
          <p:cNvSpPr/>
          <p:nvPr/>
        </p:nvSpPr>
        <p:spPr>
          <a:xfrm>
            <a:off x="7235623" y="2912276"/>
            <a:ext cx="542314" cy="342345"/>
          </a:xfrm>
          <a:prstGeom prst="doubleWave">
            <a:avLst/>
          </a:prstGeom>
          <a:solidFill>
            <a:srgbClr val="FE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1</a:t>
            </a:r>
          </a:p>
        </p:txBody>
      </p:sp>
      <p:sp>
        <p:nvSpPr>
          <p:cNvPr id="51" name="Onda 2 50">
            <a:extLst>
              <a:ext uri="{FF2B5EF4-FFF2-40B4-BE49-F238E27FC236}">
                <a16:creationId xmlns:a16="http://schemas.microsoft.com/office/drawing/2014/main" id="{EB4D853A-5105-42F6-9A0F-8445F8D485A8}"/>
              </a:ext>
            </a:extLst>
          </p:cNvPr>
          <p:cNvSpPr/>
          <p:nvPr/>
        </p:nvSpPr>
        <p:spPr>
          <a:xfrm>
            <a:off x="7235623" y="3319936"/>
            <a:ext cx="542314" cy="342345"/>
          </a:xfrm>
          <a:prstGeom prst="doubleWave">
            <a:avLst/>
          </a:prstGeom>
          <a:solidFill>
            <a:srgbClr val="9D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2</a:t>
            </a:r>
          </a:p>
        </p:txBody>
      </p:sp>
      <p:sp>
        <p:nvSpPr>
          <p:cNvPr id="52" name="Onda 2 51">
            <a:extLst>
              <a:ext uri="{FF2B5EF4-FFF2-40B4-BE49-F238E27FC236}">
                <a16:creationId xmlns:a16="http://schemas.microsoft.com/office/drawing/2014/main" id="{E82DB7E2-DD97-45DC-B048-F44DC9E5195F}"/>
              </a:ext>
            </a:extLst>
          </p:cNvPr>
          <p:cNvSpPr/>
          <p:nvPr/>
        </p:nvSpPr>
        <p:spPr>
          <a:xfrm>
            <a:off x="7235623" y="3727596"/>
            <a:ext cx="542314" cy="342345"/>
          </a:xfrm>
          <a:prstGeom prst="doubleWav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3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3A960DB4-BF55-4C5F-BBC1-418967590A3C}"/>
              </a:ext>
            </a:extLst>
          </p:cNvPr>
          <p:cNvSpPr txBox="1"/>
          <p:nvPr/>
        </p:nvSpPr>
        <p:spPr>
          <a:xfrm>
            <a:off x="8378655" y="1817970"/>
            <a:ext cx="152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Input Image 6x6</a:t>
            </a:r>
          </a:p>
        </p:txBody>
      </p:sp>
    </p:spTree>
    <p:extLst>
      <p:ext uri="{BB962C8B-B14F-4D97-AF65-F5344CB8AC3E}">
        <p14:creationId xmlns:p14="http://schemas.microsoft.com/office/powerpoint/2010/main" val="2646182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tangolo 36">
            <a:extLst>
              <a:ext uri="{FF2B5EF4-FFF2-40B4-BE49-F238E27FC236}">
                <a16:creationId xmlns:a16="http://schemas.microsoft.com/office/drawing/2014/main" id="{7923F79B-805A-4650-89CF-BB7662FFAEBC}"/>
              </a:ext>
            </a:extLst>
          </p:cNvPr>
          <p:cNvSpPr/>
          <p:nvPr/>
        </p:nvSpPr>
        <p:spPr>
          <a:xfrm>
            <a:off x="8189119" y="4460081"/>
            <a:ext cx="2235994" cy="11292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709F7C8-E379-4D19-ADC1-41F7A0D88E6F}"/>
              </a:ext>
            </a:extLst>
          </p:cNvPr>
          <p:cNvSpPr/>
          <p:nvPr/>
        </p:nvSpPr>
        <p:spPr>
          <a:xfrm>
            <a:off x="8421179" y="2674689"/>
            <a:ext cx="1772338" cy="88654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524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3rd to 4th: </a:t>
            </a:r>
            <a:r>
              <a:rPr lang="it-IT" sz="3600" dirty="0"/>
              <a:t>New </a:t>
            </a:r>
            <a:r>
              <a:rPr lang="it-IT" sz="3600" dirty="0" err="1"/>
              <a:t>Parallelization</a:t>
            </a:r>
            <a:r>
              <a:rPr lang="it-IT" sz="3600" dirty="0"/>
              <a:t> Strategy</a:t>
            </a:r>
            <a:endParaRPr lang="en-US" sz="3600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B533C3A-E703-4034-81C1-638323918429}"/>
              </a:ext>
            </a:extLst>
          </p:cNvPr>
          <p:cNvSpPr txBox="1"/>
          <p:nvPr/>
        </p:nvSpPr>
        <p:spPr>
          <a:xfrm>
            <a:off x="487987" y="1570376"/>
            <a:ext cx="59291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Pixels are now </a:t>
            </a:r>
            <a:r>
              <a:rPr lang="en-US" b="1" dirty="0"/>
              <a:t>divided per thread block</a:t>
            </a:r>
            <a:r>
              <a:rPr lang="en-US" dirty="0"/>
              <a:t>, not per thread</a:t>
            </a:r>
            <a:endParaRPr lang="it-IT" b="1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block is assigned a </a:t>
            </a:r>
            <a:r>
              <a:rPr lang="en-US" b="1" dirty="0"/>
              <a:t>contiguous interval of pixels</a:t>
            </a:r>
            <a:endParaRPr lang="it-IT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Threads process pixels in </a:t>
            </a:r>
            <a:r>
              <a:rPr lang="en-US" b="1" dirty="0"/>
              <a:t>round-robin fashion</a:t>
            </a:r>
            <a:r>
              <a:rPr lang="en-US" dirty="0"/>
              <a:t>: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 0 → pixel 0, 3, 6, 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Thread 1 → pixel 1, 4, 7, ...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...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Promotes </a:t>
            </a:r>
            <a:r>
              <a:rPr lang="en-US" b="1" dirty="0"/>
              <a:t>coalesced access within warps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it-IT" dirty="0" err="1"/>
              <a:t>Higher</a:t>
            </a:r>
            <a:r>
              <a:rPr lang="it-IT" dirty="0"/>
              <a:t> global </a:t>
            </a:r>
            <a:r>
              <a:rPr lang="it-IT" dirty="0" err="1"/>
              <a:t>memory</a:t>
            </a:r>
            <a:r>
              <a:rPr lang="it-IT" dirty="0"/>
              <a:t> throughput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 err="1"/>
              <a:t>Fewer</a:t>
            </a:r>
            <a:r>
              <a:rPr lang="it-IT" dirty="0"/>
              <a:t>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transactions</a:t>
            </a:r>
            <a:endParaRPr lang="en-US" dirty="0"/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3A960DB4-BF55-4C5F-BBC1-418967590A3C}"/>
              </a:ext>
            </a:extLst>
          </p:cNvPr>
          <p:cNvSpPr txBox="1"/>
          <p:nvPr/>
        </p:nvSpPr>
        <p:spPr>
          <a:xfrm>
            <a:off x="8540638" y="1401483"/>
            <a:ext cx="1526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Input Image 6x6</a:t>
            </a:r>
          </a:p>
        </p:txBody>
      </p:sp>
      <p:sp>
        <p:nvSpPr>
          <p:cNvPr id="14" name="Connettore pagina esterna 13">
            <a:extLst>
              <a:ext uri="{FF2B5EF4-FFF2-40B4-BE49-F238E27FC236}">
                <a16:creationId xmlns:a16="http://schemas.microsoft.com/office/drawing/2014/main" id="{5B557D38-926E-4A6B-A519-E6A97B6E20DE}"/>
              </a:ext>
            </a:extLst>
          </p:cNvPr>
          <p:cNvSpPr/>
          <p:nvPr/>
        </p:nvSpPr>
        <p:spPr>
          <a:xfrm>
            <a:off x="7448917" y="2025903"/>
            <a:ext cx="715034" cy="412004"/>
          </a:xfrm>
          <a:prstGeom prst="flowChartOffpageConnector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Block 0</a:t>
            </a:r>
          </a:p>
        </p:txBody>
      </p:sp>
      <p:sp>
        <p:nvSpPr>
          <p:cNvPr id="33" name="Connettore pagina esterna 32">
            <a:extLst>
              <a:ext uri="{FF2B5EF4-FFF2-40B4-BE49-F238E27FC236}">
                <a16:creationId xmlns:a16="http://schemas.microsoft.com/office/drawing/2014/main" id="{494F22A6-7975-4458-992D-6A21CB716F83}"/>
              </a:ext>
            </a:extLst>
          </p:cNvPr>
          <p:cNvSpPr/>
          <p:nvPr/>
        </p:nvSpPr>
        <p:spPr>
          <a:xfrm>
            <a:off x="7448917" y="2941652"/>
            <a:ext cx="715034" cy="412004"/>
          </a:xfrm>
          <a:prstGeom prst="flowChartOffpageConnector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Block 1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1C3F861A-BA8F-4421-A8AD-82F535DEDEAC}"/>
              </a:ext>
            </a:extLst>
          </p:cNvPr>
          <p:cNvCxnSpPr>
            <a:cxnSpLocks/>
          </p:cNvCxnSpPr>
          <p:nvPr/>
        </p:nvCxnSpPr>
        <p:spPr>
          <a:xfrm flipH="1">
            <a:off x="8189119" y="3567411"/>
            <a:ext cx="224893" cy="885527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BEA32D8-C591-46AB-B1DD-687261B5B057}"/>
              </a:ext>
            </a:extLst>
          </p:cNvPr>
          <p:cNvCxnSpPr>
            <a:cxnSpLocks/>
          </p:cNvCxnSpPr>
          <p:nvPr/>
        </p:nvCxnSpPr>
        <p:spPr>
          <a:xfrm>
            <a:off x="10193517" y="3567411"/>
            <a:ext cx="231596" cy="892670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EE5C6101-1371-4CFC-9CC9-0BD4A311EB37}"/>
              </a:ext>
            </a:extLst>
          </p:cNvPr>
          <p:cNvSpPr txBox="1"/>
          <p:nvPr/>
        </p:nvSpPr>
        <p:spPr>
          <a:xfrm>
            <a:off x="8540638" y="4073592"/>
            <a:ext cx="1526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Block 1</a:t>
            </a:r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EEFB2996-4ECF-4586-9F2C-AF8CC53E8A15}"/>
              </a:ext>
            </a:extLst>
          </p:cNvPr>
          <p:cNvSpPr/>
          <p:nvPr/>
        </p:nvSpPr>
        <p:spPr>
          <a:xfrm>
            <a:off x="8189119" y="4460081"/>
            <a:ext cx="373856" cy="372269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D45A21A6-FDEE-4A6C-A6D2-ABE5092E41FC}"/>
              </a:ext>
            </a:extLst>
          </p:cNvPr>
          <p:cNvSpPr/>
          <p:nvPr/>
        </p:nvSpPr>
        <p:spPr>
          <a:xfrm>
            <a:off x="8562975" y="4460081"/>
            <a:ext cx="373856" cy="372269"/>
          </a:xfrm>
          <a:prstGeom prst="rect">
            <a:avLst/>
          </a:prstGeom>
          <a:solidFill>
            <a:srgbClr val="FEFF9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A6AD487D-93C5-4202-8366-EBCB810EAD22}"/>
              </a:ext>
            </a:extLst>
          </p:cNvPr>
          <p:cNvSpPr/>
          <p:nvPr/>
        </p:nvSpPr>
        <p:spPr>
          <a:xfrm>
            <a:off x="8937921" y="4460081"/>
            <a:ext cx="373856" cy="372269"/>
          </a:xfrm>
          <a:prstGeom prst="rect">
            <a:avLst/>
          </a:prstGeom>
          <a:solidFill>
            <a:srgbClr val="9DFF9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B150B7FA-20BF-4D4A-B2CD-10C8AAD199B2}"/>
              </a:ext>
            </a:extLst>
          </p:cNvPr>
          <p:cNvSpPr/>
          <p:nvPr/>
        </p:nvSpPr>
        <p:spPr>
          <a:xfrm>
            <a:off x="9305972" y="4460081"/>
            <a:ext cx="373856" cy="372269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2A674725-86D8-4010-BA29-D7ECF01FE27E}"/>
              </a:ext>
            </a:extLst>
          </p:cNvPr>
          <p:cNvSpPr/>
          <p:nvPr/>
        </p:nvSpPr>
        <p:spPr>
          <a:xfrm>
            <a:off x="9676653" y="4460081"/>
            <a:ext cx="373856" cy="372269"/>
          </a:xfrm>
          <a:prstGeom prst="rect">
            <a:avLst/>
          </a:prstGeom>
          <a:solidFill>
            <a:srgbClr val="FEFF9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9F4A7367-EC5E-4C20-B5C4-F21BCF2D4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30" y="4453953"/>
            <a:ext cx="2255405" cy="113537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BB4309E6-ACFE-4B8C-9CE3-752CB87D15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012" y="1781968"/>
            <a:ext cx="1785443" cy="1785443"/>
          </a:xfrm>
          <a:prstGeom prst="rect">
            <a:avLst/>
          </a:prstGeom>
        </p:spPr>
      </p:pic>
      <p:sp>
        <p:nvSpPr>
          <p:cNvPr id="59" name="Onda 2 58">
            <a:extLst>
              <a:ext uri="{FF2B5EF4-FFF2-40B4-BE49-F238E27FC236}">
                <a16:creationId xmlns:a16="http://schemas.microsoft.com/office/drawing/2014/main" id="{CE23C9CA-1F90-4456-8C99-8FC891DCDA97}"/>
              </a:ext>
            </a:extLst>
          </p:cNvPr>
          <p:cNvSpPr/>
          <p:nvPr/>
        </p:nvSpPr>
        <p:spPr>
          <a:xfrm>
            <a:off x="7360515" y="4439143"/>
            <a:ext cx="542314" cy="342345"/>
          </a:xfrm>
          <a:prstGeom prst="doubleWave">
            <a:avLst/>
          </a:prstGeom>
          <a:solidFill>
            <a:srgbClr val="9DE4FF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0</a:t>
            </a:r>
          </a:p>
        </p:txBody>
      </p:sp>
      <p:sp>
        <p:nvSpPr>
          <p:cNvPr id="60" name="Onda 2 59">
            <a:extLst>
              <a:ext uri="{FF2B5EF4-FFF2-40B4-BE49-F238E27FC236}">
                <a16:creationId xmlns:a16="http://schemas.microsoft.com/office/drawing/2014/main" id="{2F49F081-FF4A-46D4-9CA8-4359BBCC0F32}"/>
              </a:ext>
            </a:extLst>
          </p:cNvPr>
          <p:cNvSpPr/>
          <p:nvPr/>
        </p:nvSpPr>
        <p:spPr>
          <a:xfrm>
            <a:off x="7360515" y="4846803"/>
            <a:ext cx="542314" cy="342345"/>
          </a:xfrm>
          <a:prstGeom prst="doubleWave">
            <a:avLst/>
          </a:prstGeom>
          <a:solidFill>
            <a:srgbClr val="FE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1</a:t>
            </a:r>
          </a:p>
        </p:txBody>
      </p:sp>
      <p:sp>
        <p:nvSpPr>
          <p:cNvPr id="61" name="Onda 2 60">
            <a:extLst>
              <a:ext uri="{FF2B5EF4-FFF2-40B4-BE49-F238E27FC236}">
                <a16:creationId xmlns:a16="http://schemas.microsoft.com/office/drawing/2014/main" id="{6BCDE8CE-C4BD-4652-8BBD-177532F2FF97}"/>
              </a:ext>
            </a:extLst>
          </p:cNvPr>
          <p:cNvSpPr/>
          <p:nvPr/>
        </p:nvSpPr>
        <p:spPr>
          <a:xfrm>
            <a:off x="7360515" y="5254463"/>
            <a:ext cx="542314" cy="342345"/>
          </a:xfrm>
          <a:prstGeom prst="doubleWave">
            <a:avLst/>
          </a:prstGeom>
          <a:solidFill>
            <a:srgbClr val="9DFF9D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TH 2</a:t>
            </a:r>
          </a:p>
        </p:txBody>
      </p:sp>
    </p:spTree>
    <p:extLst>
      <p:ext uri="{BB962C8B-B14F-4D97-AF65-F5344CB8AC3E}">
        <p14:creationId xmlns:p14="http://schemas.microsoft.com/office/powerpoint/2010/main" val="393497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0C70FD29-2D5A-9ED1-9380-7A6665A8A0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94172"/>
              </p:ext>
            </p:extLst>
          </p:nvPr>
        </p:nvGraphicFramePr>
        <p:xfrm>
          <a:off x="2941048" y="1434580"/>
          <a:ext cx="6309898" cy="39888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616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4th Version: </a:t>
            </a:r>
            <a:r>
              <a:rPr lang="it-IT" sz="3600" dirty="0" err="1"/>
              <a:t>Optimal</a:t>
            </a:r>
            <a:r>
              <a:rPr lang="it-IT" sz="3600" dirty="0"/>
              <a:t> Block Size Analysis</a:t>
            </a:r>
            <a:endParaRPr lang="en-US" sz="36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1789965" y="1964692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1.307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1789965" y="2522240"/>
            <a:ext cx="5982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1.182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1929426" y="398060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310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2433895" y="2118581"/>
            <a:ext cx="72523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2433893" y="2676129"/>
            <a:ext cx="61887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2433893" y="4134497"/>
            <a:ext cx="725232" cy="0"/>
          </a:xfrm>
          <a:prstGeom prst="line">
            <a:avLst/>
          </a:prstGeom>
          <a:ln>
            <a:solidFill>
              <a:srgbClr val="70AD47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2538374" y="188844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2538374" y="2448259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2538374" y="3911358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384C0D30-6B2A-43F7-851A-03A6B50FE8E5}"/>
              </a:ext>
            </a:extLst>
          </p:cNvPr>
          <p:cNvCxnSpPr>
            <a:cxnSpLocks/>
          </p:cNvCxnSpPr>
          <p:nvPr/>
        </p:nvCxnSpPr>
        <p:spPr>
          <a:xfrm>
            <a:off x="3052764" y="2376170"/>
            <a:ext cx="0" cy="30948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4E745E28-3505-4C4B-9AE0-B47239A5EF0F}"/>
              </a:ext>
            </a:extLst>
          </p:cNvPr>
          <p:cNvCxnSpPr>
            <a:cxnSpLocks/>
          </p:cNvCxnSpPr>
          <p:nvPr/>
        </p:nvCxnSpPr>
        <p:spPr>
          <a:xfrm flipH="1">
            <a:off x="3043239" y="2376170"/>
            <a:ext cx="115886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568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6699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Applying the Blur: </a:t>
            </a:r>
            <a:r>
              <a:rPr lang="en-US" sz="3600" dirty="0"/>
              <a:t>2D Convolution</a:t>
            </a:r>
            <a:endParaRPr lang="it-IT" sz="36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CEF06A1-3B35-42FF-B777-CFBF6B05B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61" y="1124099"/>
            <a:ext cx="4451477" cy="4955241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5776F2-BD98-4A76-A063-D9ECF3C12E34}"/>
              </a:ext>
            </a:extLst>
          </p:cNvPr>
          <p:cNvSpPr txBox="1"/>
          <p:nvPr/>
        </p:nvSpPr>
        <p:spPr>
          <a:xfrm>
            <a:off x="487988" y="1920895"/>
            <a:ext cx="534643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Convolution</a:t>
            </a:r>
            <a:r>
              <a:rPr lang="en-US" dirty="0"/>
              <a:t> is a mathematical operation that combines a filter (kernel) with an image to compute new pixel values based on their neighbors.</a:t>
            </a:r>
          </a:p>
          <a:p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kernel </a:t>
            </a:r>
            <a:r>
              <a:rPr lang="en-US" b="1" dirty="0"/>
              <a:t>slides across the image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At each position:</a:t>
            </a:r>
            <a:endParaRPr lang="it-IT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Multiply each kernel value with the corresponding image pixel</a:t>
            </a:r>
            <a:endParaRPr lang="en-US" b="1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 the results → this becomes </a:t>
            </a:r>
            <a:r>
              <a:rPr lang="en-US" b="1" dirty="0"/>
              <a:t>one pixel</a:t>
            </a:r>
            <a:r>
              <a:rPr lang="en-US" dirty="0"/>
              <a:t> in the output image</a:t>
            </a:r>
          </a:p>
        </p:txBody>
      </p:sp>
    </p:spTree>
    <p:extLst>
      <p:ext uri="{BB962C8B-B14F-4D97-AF65-F5344CB8AC3E}">
        <p14:creationId xmlns:p14="http://schemas.microsoft.com/office/powerpoint/2010/main" val="3812909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afico 18">
            <a:extLst>
              <a:ext uri="{FF2B5EF4-FFF2-40B4-BE49-F238E27FC236}">
                <a16:creationId xmlns:a16="http://schemas.microsoft.com/office/drawing/2014/main" id="{7D2D6D23-FB06-4799-97CF-8F1586BAE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0867202"/>
              </p:ext>
            </p:extLst>
          </p:nvPr>
        </p:nvGraphicFramePr>
        <p:xfrm>
          <a:off x="2019299" y="1314451"/>
          <a:ext cx="8153396" cy="4419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7974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4th Version: </a:t>
            </a:r>
            <a:r>
              <a:rPr lang="en-US" sz="3600" dirty="0"/>
              <a:t>Average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524160" y="1692686"/>
            <a:ext cx="94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98.732</a:t>
            </a:r>
            <a:r>
              <a:rPr lang="it-IT" sz="1400" dirty="0"/>
              <a:t> 4.941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777132" y="3102893"/>
            <a:ext cx="689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72.000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1.236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777131" y="4233288"/>
            <a:ext cx="689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14.490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502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1512143" y="2065011"/>
            <a:ext cx="6630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1512144" y="3480096"/>
            <a:ext cx="66309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1512143" y="4609199"/>
            <a:ext cx="6630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1616625" y="183487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1616625" y="3252226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1616625" y="438606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9510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Grafico 19">
            <a:extLst>
              <a:ext uri="{FF2B5EF4-FFF2-40B4-BE49-F238E27FC236}">
                <a16:creationId xmlns:a16="http://schemas.microsoft.com/office/drawing/2014/main" id="{7D2D6D23-FB06-4799-97CF-8F1586BAED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007216"/>
              </p:ext>
            </p:extLst>
          </p:nvPr>
        </p:nvGraphicFramePr>
        <p:xfrm>
          <a:off x="2019299" y="1314451"/>
          <a:ext cx="8153396" cy="4419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EBC51B8-CEDE-440C-B5B4-1F12311CAF89}"/>
              </a:ext>
            </a:extLst>
          </p:cNvPr>
          <p:cNvSpPr txBox="1"/>
          <p:nvPr/>
        </p:nvSpPr>
        <p:spPr>
          <a:xfrm>
            <a:off x="10366375" y="2771990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115</a:t>
            </a:r>
          </a:p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30</a:t>
            </a:r>
          </a:p>
        </p:txBody>
      </p: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8003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4th Version: </a:t>
            </a:r>
            <a:r>
              <a:rPr lang="en-US" sz="3600" dirty="0"/>
              <a:t>Average Execution Time [</a:t>
            </a:r>
            <a:r>
              <a:rPr lang="en-US" sz="3600" dirty="0" err="1"/>
              <a:t>ms</a:t>
            </a:r>
            <a:r>
              <a:rPr lang="en-US" sz="3600" dirty="0"/>
              <a:t>]</a:t>
            </a:r>
          </a:p>
        </p:txBody>
      </p: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9BE5694-A825-491E-B6D6-E5733C9D3188}"/>
              </a:ext>
            </a:extLst>
          </p:cNvPr>
          <p:cNvCxnSpPr>
            <a:cxnSpLocks/>
          </p:cNvCxnSpPr>
          <p:nvPr/>
        </p:nvCxnSpPr>
        <p:spPr>
          <a:xfrm>
            <a:off x="8577314" y="3143715"/>
            <a:ext cx="0" cy="23878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733C2A5-6705-418F-BF08-88967B01207E}"/>
              </a:ext>
            </a:extLst>
          </p:cNvPr>
          <p:cNvCxnSpPr>
            <a:cxnSpLocks/>
          </p:cNvCxnSpPr>
          <p:nvPr/>
        </p:nvCxnSpPr>
        <p:spPr>
          <a:xfrm flipH="1">
            <a:off x="8567792" y="3141322"/>
            <a:ext cx="1793560" cy="23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C025A06-8A13-4BB7-A41A-2342B860E507}"/>
              </a:ext>
            </a:extLst>
          </p:cNvPr>
          <p:cNvSpPr txBox="1"/>
          <p:nvPr/>
        </p:nvSpPr>
        <p:spPr>
          <a:xfrm>
            <a:off x="524160" y="1737364"/>
            <a:ext cx="942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648</a:t>
            </a:r>
          </a:p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56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D1C82D4-E163-416E-9ACA-77A3B40A6779}"/>
              </a:ext>
            </a:extLst>
          </p:cNvPr>
          <p:cNvSpPr txBox="1"/>
          <p:nvPr/>
        </p:nvSpPr>
        <p:spPr>
          <a:xfrm>
            <a:off x="1007963" y="3145877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318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28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D45C714-4E58-4786-AA6E-BC77F845DDC6}"/>
              </a:ext>
            </a:extLst>
          </p:cNvPr>
          <p:cNvSpPr txBox="1"/>
          <p:nvPr/>
        </p:nvSpPr>
        <p:spPr>
          <a:xfrm>
            <a:off x="1099334" y="419657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strike="sngStrike" dirty="0"/>
              <a:t>66</a:t>
            </a:r>
          </a:p>
          <a:p>
            <a:pPr algn="r"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7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C0470878-0E82-4B80-A66D-8BE89EB042ED}"/>
              </a:ext>
            </a:extLst>
          </p:cNvPr>
          <p:cNvCxnSpPr>
            <a:cxnSpLocks/>
          </p:cNvCxnSpPr>
          <p:nvPr/>
        </p:nvCxnSpPr>
        <p:spPr>
          <a:xfrm flipH="1">
            <a:off x="1512144" y="2109689"/>
            <a:ext cx="7548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82902E15-A914-45EF-BAD4-4EB4EB0B9229}"/>
              </a:ext>
            </a:extLst>
          </p:cNvPr>
          <p:cNvCxnSpPr>
            <a:cxnSpLocks/>
          </p:cNvCxnSpPr>
          <p:nvPr/>
        </p:nvCxnSpPr>
        <p:spPr>
          <a:xfrm flipH="1">
            <a:off x="1512144" y="3523080"/>
            <a:ext cx="754806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A88AC365-50C9-436D-A89B-37A6129FA62C}"/>
              </a:ext>
            </a:extLst>
          </p:cNvPr>
          <p:cNvCxnSpPr>
            <a:cxnSpLocks/>
          </p:cNvCxnSpPr>
          <p:nvPr/>
        </p:nvCxnSpPr>
        <p:spPr>
          <a:xfrm flipH="1">
            <a:off x="1512144" y="4572481"/>
            <a:ext cx="754806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7CE9CA8E-64AE-4040-9295-C733ED47EC74}"/>
              </a:ext>
            </a:extLst>
          </p:cNvPr>
          <p:cNvSpPr txBox="1"/>
          <p:nvPr/>
        </p:nvSpPr>
        <p:spPr>
          <a:xfrm>
            <a:off x="1616625" y="1879548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B5761DED-F702-45C3-AC43-9B3E03202B9E}"/>
              </a:ext>
            </a:extLst>
          </p:cNvPr>
          <p:cNvSpPr txBox="1"/>
          <p:nvPr/>
        </p:nvSpPr>
        <p:spPr>
          <a:xfrm>
            <a:off x="1616625" y="329521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1D5ED89A-6BD5-4103-8C0A-C96D86037309}"/>
              </a:ext>
            </a:extLst>
          </p:cNvPr>
          <p:cNvSpPr txBox="1"/>
          <p:nvPr/>
        </p:nvSpPr>
        <p:spPr>
          <a:xfrm>
            <a:off x="1616625" y="4349342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3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58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afico 16">
            <a:extLst>
              <a:ext uri="{FF2B5EF4-FFF2-40B4-BE49-F238E27FC236}">
                <a16:creationId xmlns:a16="http://schemas.microsoft.com/office/drawing/2014/main" id="{5CD2C59F-764B-4101-B3B3-11EA2BBD70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142173"/>
              </p:ext>
            </p:extLst>
          </p:nvPr>
        </p:nvGraphicFramePr>
        <p:xfrm>
          <a:off x="2019292" y="1314452"/>
          <a:ext cx="8153394" cy="4419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4235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4th Version: </a:t>
            </a:r>
            <a:r>
              <a:rPr lang="en-US" sz="3600" dirty="0"/>
              <a:t>Speedup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8DCA342C-C880-4126-95CC-CE41E57F7DE6}"/>
              </a:ext>
            </a:extLst>
          </p:cNvPr>
          <p:cNvCxnSpPr>
            <a:cxnSpLocks/>
          </p:cNvCxnSpPr>
          <p:nvPr/>
        </p:nvCxnSpPr>
        <p:spPr>
          <a:xfrm flipH="1">
            <a:off x="9852025" y="1916981"/>
            <a:ext cx="81979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572DA31-FF8E-462F-B582-BB7772034676}"/>
              </a:ext>
            </a:extLst>
          </p:cNvPr>
          <p:cNvSpPr txBox="1"/>
          <p:nvPr/>
        </p:nvSpPr>
        <p:spPr>
          <a:xfrm>
            <a:off x="10172695" y="1686840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rgbClr val="FF0000"/>
                </a:solidFill>
              </a:rPr>
              <a:t>30</a:t>
            </a:r>
            <a:br>
              <a:rPr lang="it-IT" sz="1200" dirty="0">
                <a:solidFill>
                  <a:srgbClr val="FF0000"/>
                </a:solidFill>
              </a:rPr>
            </a:br>
            <a:r>
              <a:rPr lang="it-IT" sz="1100" dirty="0" err="1">
                <a:solidFill>
                  <a:srgbClr val="FF0000"/>
                </a:solidFill>
              </a:rPr>
              <a:t>img</a:t>
            </a:r>
            <a:endParaRPr lang="it-IT" sz="1200" dirty="0">
              <a:solidFill>
                <a:srgbClr val="FF0000"/>
              </a:solidFill>
            </a:endParaRPr>
          </a:p>
        </p:txBody>
      </p: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0D0CD8B4-4ADD-444B-9DE8-D063BA6C102D}"/>
              </a:ext>
            </a:extLst>
          </p:cNvPr>
          <p:cNvCxnSpPr>
            <a:cxnSpLocks/>
          </p:cNvCxnSpPr>
          <p:nvPr/>
        </p:nvCxnSpPr>
        <p:spPr>
          <a:xfrm flipH="1">
            <a:off x="10017919" y="2363257"/>
            <a:ext cx="653899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BE97857-8297-41F6-9E42-3D2D872B6798}"/>
              </a:ext>
            </a:extLst>
          </p:cNvPr>
          <p:cNvSpPr txBox="1"/>
          <p:nvPr/>
        </p:nvSpPr>
        <p:spPr>
          <a:xfrm>
            <a:off x="10172695" y="2133116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4"/>
                </a:solidFill>
              </a:rPr>
              <a:t>15</a:t>
            </a:r>
            <a:br>
              <a:rPr lang="it-IT" sz="1200" dirty="0">
                <a:solidFill>
                  <a:schemeClr val="accent4"/>
                </a:solidFill>
              </a:rPr>
            </a:br>
            <a:r>
              <a:rPr lang="it-IT" sz="1100" dirty="0" err="1">
                <a:solidFill>
                  <a:schemeClr val="accent4"/>
                </a:solidFill>
              </a:rPr>
              <a:t>img</a:t>
            </a:r>
            <a:endParaRPr lang="it-IT" sz="1200" dirty="0">
              <a:solidFill>
                <a:schemeClr val="accent4"/>
              </a:solidFill>
            </a:endParaRPr>
          </a:p>
        </p:txBody>
      </p: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37AFCB0D-209C-4A37-8BDE-D55B5E6A8ED7}"/>
              </a:ext>
            </a:extLst>
          </p:cNvPr>
          <p:cNvCxnSpPr>
            <a:cxnSpLocks/>
          </p:cNvCxnSpPr>
          <p:nvPr/>
        </p:nvCxnSpPr>
        <p:spPr>
          <a:xfrm flipH="1">
            <a:off x="9852025" y="3067178"/>
            <a:ext cx="819792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135DC42D-02D7-4A0B-BD24-FC2B7053BBB4}"/>
              </a:ext>
            </a:extLst>
          </p:cNvPr>
          <p:cNvSpPr txBox="1"/>
          <p:nvPr/>
        </p:nvSpPr>
        <p:spPr>
          <a:xfrm>
            <a:off x="10172695" y="2837037"/>
            <a:ext cx="402674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>
              <a:spcBef>
                <a:spcPts val="600"/>
              </a:spcBef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200" dirty="0">
                <a:solidFill>
                  <a:schemeClr val="accent6"/>
                </a:solidFill>
              </a:rPr>
              <a:t>5</a:t>
            </a:r>
            <a:br>
              <a:rPr lang="it-IT" sz="1200" dirty="0">
                <a:solidFill>
                  <a:schemeClr val="accent6"/>
                </a:solidFill>
              </a:rPr>
            </a:br>
            <a:r>
              <a:rPr lang="it-IT" sz="1100" dirty="0" err="1">
                <a:solidFill>
                  <a:schemeClr val="accent6"/>
                </a:solidFill>
              </a:rPr>
              <a:t>img</a:t>
            </a:r>
            <a:endParaRPr lang="it-IT" sz="1200" dirty="0">
              <a:solidFill>
                <a:schemeClr val="accent6"/>
              </a:solidFill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4A3EFEB-29D9-4631-9D79-E660762EA742}"/>
              </a:ext>
            </a:extLst>
          </p:cNvPr>
          <p:cNvSpPr txBox="1"/>
          <p:nvPr/>
        </p:nvSpPr>
        <p:spPr>
          <a:xfrm>
            <a:off x="10705544" y="2913289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96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9F45F05F-84BD-4D1C-92F8-0A79DE14DC1A}"/>
              </a:ext>
            </a:extLst>
          </p:cNvPr>
          <p:cNvSpPr txBox="1"/>
          <p:nvPr/>
        </p:nvSpPr>
        <p:spPr>
          <a:xfrm>
            <a:off x="10705544" y="220936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142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5F4F677C-37CA-4A7C-9F12-D3A74C194E5C}"/>
              </a:ext>
            </a:extLst>
          </p:cNvPr>
          <p:cNvSpPr txBox="1"/>
          <p:nvPr/>
        </p:nvSpPr>
        <p:spPr>
          <a:xfrm>
            <a:off x="10705544" y="1752918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defRPr sz="900" b="1" i="0" u="none" strike="noStrike" kern="1200" baseline="0">
                <a:solidFill>
                  <a:prstClr val="black">
                    <a:lumMod val="50000"/>
                    <a:lumOff val="50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it-IT" sz="1400" dirty="0"/>
              <a:t>157</a:t>
            </a:r>
          </a:p>
        </p:txBody>
      </p: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A816394-AD5B-423E-B8B1-51DC42B797D9}"/>
              </a:ext>
            </a:extLst>
          </p:cNvPr>
          <p:cNvCxnSpPr>
            <a:cxnSpLocks/>
          </p:cNvCxnSpPr>
          <p:nvPr/>
        </p:nvCxnSpPr>
        <p:spPr>
          <a:xfrm flipH="1">
            <a:off x="9838593" y="2189426"/>
            <a:ext cx="191232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7E6EA441-EA13-4E37-8A91-9C8A940E8418}"/>
              </a:ext>
            </a:extLst>
          </p:cNvPr>
          <p:cNvCxnSpPr>
            <a:cxnSpLocks/>
          </p:cNvCxnSpPr>
          <p:nvPr/>
        </p:nvCxnSpPr>
        <p:spPr>
          <a:xfrm flipV="1">
            <a:off x="10020300" y="2189426"/>
            <a:ext cx="0" cy="183356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5078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500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4th Version: </a:t>
            </a:r>
            <a:r>
              <a:rPr lang="en-US" sz="3600" dirty="0"/>
              <a:t>Performance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A99960-21D6-42EB-A1C2-36A99D55BCEB}"/>
              </a:ext>
            </a:extLst>
          </p:cNvPr>
          <p:cNvSpPr txBox="1"/>
          <p:nvPr/>
        </p:nvSpPr>
        <p:spPr>
          <a:xfrm>
            <a:off x="2487710" y="2705725"/>
            <a:ext cx="72165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Image Throughput </a:t>
            </a:r>
            <a:r>
              <a:rPr lang="en-US" sz="4000" dirty="0"/>
              <a:t>at 8192 Blocks</a:t>
            </a:r>
          </a:p>
          <a:p>
            <a:pPr algn="ctr"/>
            <a:r>
              <a:rPr lang="en-US" sz="4000" dirty="0"/>
              <a:t>of 256 Threads </a:t>
            </a:r>
            <a:r>
              <a:rPr lang="it-IT" dirty="0"/>
              <a:t> </a:t>
            </a:r>
            <a:r>
              <a:rPr lang="it-IT" sz="4000" dirty="0">
                <a:highlight>
                  <a:srgbClr val="F8F8F8"/>
                </a:highlight>
              </a:rPr>
              <a:t>≈ </a:t>
            </a:r>
            <a:r>
              <a:rPr lang="it-IT" sz="4000" b="1" dirty="0">
                <a:solidFill>
                  <a:srgbClr val="FF0000"/>
                </a:solidFill>
                <a:highlight>
                  <a:srgbClr val="F8F8F8"/>
                </a:highlight>
              </a:rPr>
              <a:t>953</a:t>
            </a:r>
            <a:r>
              <a:rPr lang="it-IT" sz="4000" dirty="0">
                <a:highlight>
                  <a:srgbClr val="F8F8F8"/>
                </a:highlight>
              </a:rPr>
              <a:t> </a:t>
            </a:r>
            <a:r>
              <a:rPr lang="it-IT" sz="4000" dirty="0" err="1">
                <a:highlight>
                  <a:srgbClr val="F8F8F8"/>
                </a:highlight>
              </a:rPr>
              <a:t>img</a:t>
            </a:r>
            <a:r>
              <a:rPr lang="it-IT" sz="4000" dirty="0">
                <a:highlight>
                  <a:srgbClr val="F8F8F8"/>
                </a:highlight>
              </a:rPr>
              <a:t>/sec</a:t>
            </a:r>
            <a:endParaRPr lang="it-IT" sz="4000" b="1" dirty="0">
              <a:highlight>
                <a:srgbClr val="F8F8F8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5149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7238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Summary:</a:t>
            </a:r>
            <a:r>
              <a:rPr lang="en-US" sz="3600" dirty="0"/>
              <a:t> GPU Throughput Evolution</a:t>
            </a:r>
            <a:endParaRPr lang="it-IT" sz="36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graphicFrame>
        <p:nvGraphicFramePr>
          <p:cNvPr id="10" name="Tabella 2">
            <a:extLst>
              <a:ext uri="{FF2B5EF4-FFF2-40B4-BE49-F238E27FC236}">
                <a16:creationId xmlns:a16="http://schemas.microsoft.com/office/drawing/2014/main" id="{6C6DFF49-7C0F-459D-8904-4C921398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351395"/>
              </p:ext>
            </p:extLst>
          </p:nvPr>
        </p:nvGraphicFramePr>
        <p:xfrm>
          <a:off x="1251471" y="1509076"/>
          <a:ext cx="9961411" cy="38398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451">
                  <a:extLst>
                    <a:ext uri="{9D8B030D-6E8A-4147-A177-3AD203B41FA5}">
                      <a16:colId xmlns:a16="http://schemas.microsoft.com/office/drawing/2014/main" val="801038965"/>
                    </a:ext>
                  </a:extLst>
                </a:gridCol>
                <a:gridCol w="2363534">
                  <a:extLst>
                    <a:ext uri="{9D8B030D-6E8A-4147-A177-3AD203B41FA5}">
                      <a16:colId xmlns:a16="http://schemas.microsoft.com/office/drawing/2014/main" val="2819821093"/>
                    </a:ext>
                  </a:extLst>
                </a:gridCol>
                <a:gridCol w="6656426">
                  <a:extLst>
                    <a:ext uri="{9D8B030D-6E8A-4147-A177-3AD203B41FA5}">
                      <a16:colId xmlns:a16="http://schemas.microsoft.com/office/drawing/2014/main" val="4020456358"/>
                    </a:ext>
                  </a:extLst>
                </a:gridCol>
              </a:tblGrid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16-Thread Throughput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Improvements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393050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31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Initial implementation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No optimizations applied</a:t>
                      </a:r>
                      <a:endParaRPr lang="it-IT" sz="16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88889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80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Replaced custom exponential with CUDA’s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</a:rPr>
                        <a:t>__</a:t>
                      </a:r>
                      <a:r>
                        <a:rPr lang="en-US" sz="1400" b="1" baseline="0" dirty="0" err="1">
                          <a:latin typeface="Consolas" panose="020B0609020204030204" pitchFamily="49" charset="0"/>
                        </a:rPr>
                        <a:t>expf</a:t>
                      </a:r>
                      <a:r>
                        <a:rPr lang="en-US" sz="1400" b="1" baseline="0" dirty="0">
                          <a:latin typeface="Consolas" panose="020B0609020204030204" pitchFamily="49" charset="0"/>
                        </a:rPr>
                        <a:t>()</a:t>
                      </a:r>
                      <a:endParaRPr kumimoji="0" 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Assigned </a:t>
                      </a:r>
                      <a:r>
                        <a:rPr lang="en-US" sz="1600" b="1" dirty="0"/>
                        <a:t>contiguous pixel chunks </a:t>
                      </a:r>
                      <a:r>
                        <a:rPr lang="en-US" sz="1600" dirty="0"/>
                        <a:t>to threads (instead of full image rows)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 err="1"/>
                        <a:t>Moved</a:t>
                      </a:r>
                      <a:r>
                        <a:rPr lang="it-IT" sz="1600" dirty="0"/>
                        <a:t> from </a:t>
                      </a:r>
                      <a:r>
                        <a:rPr lang="it-IT" sz="1400" b="1" dirty="0">
                          <a:latin typeface="Consolas" panose="020B0609020204030204" pitchFamily="49" charset="0"/>
                        </a:rPr>
                        <a:t>double</a:t>
                      </a:r>
                      <a:r>
                        <a:rPr lang="it-IT" sz="1600" dirty="0"/>
                        <a:t> to </a:t>
                      </a:r>
                      <a:r>
                        <a:rPr lang="it-IT" sz="1400" b="1" dirty="0">
                          <a:latin typeface="Consolas" panose="020B0609020204030204" pitchFamily="49" charset="0"/>
                        </a:rPr>
                        <a:t>float</a:t>
                      </a:r>
                      <a:r>
                        <a:rPr lang="it-IT" sz="1600" dirty="0"/>
                        <a:t> to </a:t>
                      </a:r>
                      <a:r>
                        <a:rPr lang="it-IT" sz="1600" dirty="0" err="1"/>
                        <a:t>avoid</a:t>
                      </a:r>
                      <a:r>
                        <a:rPr lang="it-IT" sz="1600" dirty="0"/>
                        <a:t> </a:t>
                      </a:r>
                      <a:r>
                        <a:rPr lang="it-IT" sz="1600" b="1" dirty="0"/>
                        <a:t>FP64 </a:t>
                      </a:r>
                      <a:r>
                        <a:rPr lang="it-IT" sz="1600" b="1" dirty="0" err="1"/>
                        <a:t>operations</a:t>
                      </a:r>
                      <a:endParaRPr kumimoji="0" lang="it-IT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72744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270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Precomputed Gaussian kernels</a:t>
                      </a:r>
                      <a:r>
                        <a:rPr lang="en-US" sz="1600" dirty="0"/>
                        <a:t> (max 255) to avoid redundant calculations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Stored kernels in </a:t>
                      </a:r>
                      <a:r>
                        <a:rPr lang="en-US" sz="1600" b="1" dirty="0"/>
                        <a:t>constant memory</a:t>
                      </a:r>
                      <a:r>
                        <a:rPr lang="en-US" sz="1600" dirty="0"/>
                        <a:t> for better access efficiency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72969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953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 err="1"/>
                        <a:t>Optimized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memory</a:t>
                      </a:r>
                      <a:r>
                        <a:rPr lang="it-IT" sz="1600" dirty="0"/>
                        <a:t> access (</a:t>
                      </a:r>
                      <a:r>
                        <a:rPr lang="it-IT" sz="1600" dirty="0" err="1"/>
                        <a:t>coalescing</a:t>
                      </a:r>
                      <a:r>
                        <a:rPr lang="it-IT" sz="1600" dirty="0"/>
                        <a:t>):</a:t>
                      </a:r>
                      <a:endParaRPr lang="en-US" sz="1600" dirty="0"/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Pixel chunk assignment moved to </a:t>
                      </a:r>
                      <a:r>
                        <a:rPr lang="en-US" sz="1600" b="1" dirty="0"/>
                        <a:t>block-level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742950" marR="0" lvl="1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Threads in block access pixels in </a:t>
                      </a:r>
                      <a:r>
                        <a:rPr lang="en-US" sz="1600" b="1" dirty="0"/>
                        <a:t>round-robin fashion</a:t>
                      </a:r>
                      <a:endParaRPr lang="it-IT" sz="1600" b="1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76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938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4669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Summary:</a:t>
            </a:r>
            <a:r>
              <a:rPr lang="en-US" sz="3600" dirty="0"/>
              <a:t> CPU vs. GPU</a:t>
            </a:r>
            <a:endParaRPr lang="it-IT" sz="36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E46088A6-62D2-4756-AE0B-437D888394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7599829"/>
              </p:ext>
            </p:extLst>
          </p:nvPr>
        </p:nvGraphicFramePr>
        <p:xfrm>
          <a:off x="2873830" y="1508803"/>
          <a:ext cx="6444340" cy="3840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12227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con angoli arrotondati 31">
            <a:extLst>
              <a:ext uri="{FF2B5EF4-FFF2-40B4-BE49-F238E27FC236}">
                <a16:creationId xmlns:a16="http://schemas.microsoft.com/office/drawing/2014/main" id="{6694865D-EE7B-4AE8-9F65-503C6B3D6F7B}"/>
              </a:ext>
            </a:extLst>
          </p:cNvPr>
          <p:cNvSpPr/>
          <p:nvPr/>
        </p:nvSpPr>
        <p:spPr>
          <a:xfrm>
            <a:off x="6367568" y="4196521"/>
            <a:ext cx="364974" cy="369020"/>
          </a:xfrm>
          <a:prstGeom prst="roundRect">
            <a:avLst/>
          </a:prstGeom>
          <a:solidFill>
            <a:srgbClr val="F4B183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con angoli arrotondati 78">
            <a:extLst>
              <a:ext uri="{FF2B5EF4-FFF2-40B4-BE49-F238E27FC236}">
                <a16:creationId xmlns:a16="http://schemas.microsoft.com/office/drawing/2014/main" id="{9719EC0C-9747-4F81-99C1-5C8C0034F864}"/>
              </a:ext>
            </a:extLst>
          </p:cNvPr>
          <p:cNvSpPr/>
          <p:nvPr/>
        </p:nvSpPr>
        <p:spPr>
          <a:xfrm>
            <a:off x="6487642" y="4048947"/>
            <a:ext cx="5107330" cy="626973"/>
          </a:xfrm>
          <a:prstGeom prst="roundRect">
            <a:avLst>
              <a:gd name="adj" fmla="val 10960"/>
            </a:avLst>
          </a:prstGeom>
          <a:noFill/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7256ED60-3137-491A-9378-699BFA2575DD}"/>
              </a:ext>
            </a:extLst>
          </p:cNvPr>
          <p:cNvSpPr/>
          <p:nvPr/>
        </p:nvSpPr>
        <p:spPr>
          <a:xfrm>
            <a:off x="6794976" y="4955605"/>
            <a:ext cx="4454562" cy="764651"/>
          </a:xfrm>
          <a:prstGeom prst="roundRect">
            <a:avLst>
              <a:gd name="adj" fmla="val 1096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766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Compute the Kernel: </a:t>
            </a:r>
            <a:r>
              <a:rPr lang="en-US" sz="3600" dirty="0"/>
              <a:t>Gaussian Formula</a:t>
            </a:r>
            <a:endParaRPr lang="it-IT" sz="36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D5776F2-BD98-4A76-A063-D9ECF3C12E34}"/>
                  </a:ext>
                </a:extLst>
              </p:cNvPr>
              <p:cNvSpPr txBox="1"/>
              <p:nvPr/>
            </p:nvSpPr>
            <p:spPr>
              <a:xfrm>
                <a:off x="487988" y="1363318"/>
                <a:ext cx="550518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kernel size is fixed (e.g., </a:t>
                </a:r>
                <a:r>
                  <a:rPr lang="en-US" b="1" dirty="0"/>
                  <a:t>3×3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For each pixel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, a custom kernel is </a:t>
                </a:r>
                <a:r>
                  <a:rPr lang="it-IT" dirty="0" err="1"/>
                  <a:t>generated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Each kernel element is computed by evaluating the 2D Gaussian at its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position: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standard deviation </a:t>
                </a:r>
                <a:r>
                  <a:rPr lang="en-US" b="1" dirty="0"/>
                  <a:t>σ</a:t>
                </a:r>
                <a:r>
                  <a:rPr lang="en-US" dirty="0"/>
                  <a:t> is dynamically computed as: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Time complexity</a:t>
                </a:r>
                <a:r>
                  <a:rPr lang="en-US" dirty="0"/>
                  <a:t>:  𝑂(𝑤 × ℎ × 𝑛²)</a:t>
                </a:r>
              </a:p>
            </p:txBody>
          </p:sp>
        </mc:Choice>
        <mc:Fallback xmlns=""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5D5776F2-BD98-4A76-A063-D9ECF3C12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88" y="1363318"/>
                <a:ext cx="5505188" cy="4247317"/>
              </a:xfrm>
              <a:prstGeom prst="rect">
                <a:avLst/>
              </a:prstGeom>
              <a:blipFill>
                <a:blip r:embed="rId5"/>
                <a:stretch>
                  <a:fillRect l="-664" t="-862" b="-14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C63C082D-69E5-46BB-AB64-6A163ACFF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9347" y="2225040"/>
            <a:ext cx="4283343" cy="20672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DD92BE1-E988-43FA-944A-B2548FCD65E2}"/>
                  </a:ext>
                </a:extLst>
              </p:cNvPr>
              <p:cNvSpPr txBox="1"/>
              <p:nvPr/>
            </p:nvSpPr>
            <p:spPr>
              <a:xfrm>
                <a:off x="1007964" y="3183628"/>
                <a:ext cx="4131679" cy="6856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DD92BE1-E988-43FA-944A-B2548FCD6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64" y="3183628"/>
                <a:ext cx="4131679" cy="6856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C50A696-C640-4F8B-A6CE-C9C823E2E387}"/>
                  </a:ext>
                </a:extLst>
              </p:cNvPr>
              <p:cNvSpPr txBox="1"/>
              <p:nvPr/>
            </p:nvSpPr>
            <p:spPr>
              <a:xfrm>
                <a:off x="1152736" y="4550690"/>
                <a:ext cx="38421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blurMap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it-IT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7C50A696-C640-4F8B-A6CE-C9C823E2E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36" y="4550690"/>
                <a:ext cx="3842133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Immagine 50">
            <a:extLst>
              <a:ext uri="{FF2B5EF4-FFF2-40B4-BE49-F238E27FC236}">
                <a16:creationId xmlns:a16="http://schemas.microsoft.com/office/drawing/2014/main" id="{51175329-B084-4BE4-9941-A1B79B1DCF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96562" y="1363318"/>
            <a:ext cx="1956124" cy="1956124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CF8589B-45C5-4CEC-87DF-FA7800FD284B}"/>
              </a:ext>
            </a:extLst>
          </p:cNvPr>
          <p:cNvSpPr txBox="1"/>
          <p:nvPr/>
        </p:nvSpPr>
        <p:spPr>
          <a:xfrm>
            <a:off x="7168377" y="3386258"/>
            <a:ext cx="16124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Blur Control </a:t>
            </a:r>
            <a:r>
              <a:rPr lang="it-IT" sz="1600" dirty="0" err="1"/>
              <a:t>Map</a:t>
            </a:r>
            <a:endParaRPr lang="it-IT" sz="1600" dirty="0"/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A72F3610-13EB-41B3-AFD9-4C66BC3CB0FA}"/>
              </a:ext>
            </a:extLst>
          </p:cNvPr>
          <p:cNvSpPr/>
          <p:nvPr/>
        </p:nvSpPr>
        <p:spPr>
          <a:xfrm>
            <a:off x="7742374" y="2433635"/>
            <a:ext cx="137432" cy="138521"/>
          </a:xfrm>
          <a:prstGeom prst="rect">
            <a:avLst/>
          </a:prstGeom>
          <a:solidFill>
            <a:srgbClr val="9DE4FF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5" name="Connettore diritto 54">
            <a:extLst>
              <a:ext uri="{FF2B5EF4-FFF2-40B4-BE49-F238E27FC236}">
                <a16:creationId xmlns:a16="http://schemas.microsoft.com/office/drawing/2014/main" id="{8DAA49EF-8ABE-4AEB-B3EA-57C08869C8D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7811090" y="1369219"/>
            <a:ext cx="0" cy="1064416"/>
          </a:xfrm>
          <a:prstGeom prst="line">
            <a:avLst/>
          </a:prstGeom>
          <a:ln w="12700">
            <a:solidFill>
              <a:srgbClr val="9DE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05637F90-CC20-4A73-B84B-BB62D6FEAACC}"/>
              </a:ext>
            </a:extLst>
          </p:cNvPr>
          <p:cNvCxnSpPr>
            <a:cxnSpLocks/>
          </p:cNvCxnSpPr>
          <p:nvPr/>
        </p:nvCxnSpPr>
        <p:spPr>
          <a:xfrm flipH="1">
            <a:off x="6998494" y="2502896"/>
            <a:ext cx="802391" cy="0"/>
          </a:xfrm>
          <a:prstGeom prst="line">
            <a:avLst/>
          </a:prstGeom>
          <a:ln w="12700">
            <a:solidFill>
              <a:srgbClr val="9DE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3602A44D-9A18-4030-8F6F-2EB7FF1DD856}"/>
              </a:ext>
            </a:extLst>
          </p:cNvPr>
          <p:cNvSpPr txBox="1"/>
          <p:nvPr/>
        </p:nvSpPr>
        <p:spPr>
          <a:xfrm>
            <a:off x="6728253" y="234900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3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82CDF83E-E94B-49E7-931F-81B2D61B8A99}"/>
              </a:ext>
            </a:extLst>
          </p:cNvPr>
          <p:cNvSpPr txBox="1"/>
          <p:nvPr/>
        </p:nvSpPr>
        <p:spPr>
          <a:xfrm>
            <a:off x="7673071" y="10827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</a:p>
        </p:txBody>
      </p:sp>
      <p:pic>
        <p:nvPicPr>
          <p:cNvPr id="63" name="Immagine 62">
            <a:extLst>
              <a:ext uri="{FF2B5EF4-FFF2-40B4-BE49-F238E27FC236}">
                <a16:creationId xmlns:a16="http://schemas.microsoft.com/office/drawing/2014/main" id="{D4977B5E-E701-412A-9A17-2BE5DD98CF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9107" y="1872972"/>
            <a:ext cx="2216919" cy="2216919"/>
          </a:xfrm>
          <a:prstGeom prst="rect">
            <a:avLst/>
          </a:prstGeom>
        </p:spPr>
      </p:pic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660DFF81-35F5-4E2C-B52C-EA2A3FF1C0B7}"/>
              </a:ext>
            </a:extLst>
          </p:cNvPr>
          <p:cNvSpPr txBox="1"/>
          <p:nvPr/>
        </p:nvSpPr>
        <p:spPr>
          <a:xfrm>
            <a:off x="9659197" y="3386258"/>
            <a:ext cx="1397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Kernel in (2, 3)</a:t>
            </a:r>
          </a:p>
        </p:txBody>
      </p:sp>
      <p:sp>
        <p:nvSpPr>
          <p:cNvPr id="65" name="Rettangolo 64">
            <a:extLst>
              <a:ext uri="{FF2B5EF4-FFF2-40B4-BE49-F238E27FC236}">
                <a16:creationId xmlns:a16="http://schemas.microsoft.com/office/drawing/2014/main" id="{480D1126-8466-442E-95B1-753BCAEB7720}"/>
              </a:ext>
            </a:extLst>
          </p:cNvPr>
          <p:cNvSpPr/>
          <p:nvPr/>
        </p:nvSpPr>
        <p:spPr>
          <a:xfrm>
            <a:off x="10601751" y="2595876"/>
            <a:ext cx="137432" cy="1385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4D5C2905-D6A4-4E14-B705-D8B4B5986F2A}"/>
              </a:ext>
            </a:extLst>
          </p:cNvPr>
          <p:cNvCxnSpPr>
            <a:cxnSpLocks/>
          </p:cNvCxnSpPr>
          <p:nvPr/>
        </p:nvCxnSpPr>
        <p:spPr>
          <a:xfrm flipV="1">
            <a:off x="10670467" y="1878806"/>
            <a:ext cx="0" cy="726044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1CD883D8-6D3C-49F1-99C4-893E1436EC13}"/>
              </a:ext>
            </a:extLst>
          </p:cNvPr>
          <p:cNvCxnSpPr>
            <a:cxnSpLocks/>
          </p:cNvCxnSpPr>
          <p:nvPr/>
        </p:nvCxnSpPr>
        <p:spPr>
          <a:xfrm>
            <a:off x="9903619" y="2665136"/>
            <a:ext cx="774525" cy="0"/>
          </a:xfrm>
          <a:prstGeom prst="line">
            <a:avLst/>
          </a:prstGeom>
          <a:ln w="12700"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8C07E541-C140-4B1A-8524-59AE946012D9}"/>
              </a:ext>
            </a:extLst>
          </p:cNvPr>
          <p:cNvSpPr txBox="1"/>
          <p:nvPr/>
        </p:nvSpPr>
        <p:spPr>
          <a:xfrm>
            <a:off x="9610194" y="25210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D83FC99-1490-4A78-AE6E-40E4DCC27424}"/>
              </a:ext>
            </a:extLst>
          </p:cNvPr>
          <p:cNvSpPr txBox="1"/>
          <p:nvPr/>
        </p:nvSpPr>
        <p:spPr>
          <a:xfrm>
            <a:off x="10534390" y="15975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EB7C4DEE-7DF8-4AE3-8338-D72E1DB226F7}"/>
                  </a:ext>
                </a:extLst>
              </p:cNvPr>
              <p:cNvSpPr txBox="1"/>
              <p:nvPr/>
            </p:nvSpPr>
            <p:spPr>
              <a:xfrm>
                <a:off x="6846893" y="4985698"/>
                <a:ext cx="4352398" cy="669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e>
                      </m:d>
                      <m:r>
                        <a:rPr lang="it-IT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it-I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127.5</m:t>
                                  </m:r>
                                </m:e>
                                <m:sup>
                                  <m:r>
                                    <a:rPr lang="it-I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it-IT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it-IT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127.5</m:t>
                                  </m:r>
                                </m:e>
                                <m:sup>
                                  <m:r>
                                    <a:rPr lang="it-I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≈0.00313</m:t>
                      </m:r>
                    </m:oMath>
                  </m:oMathPara>
                </a14:m>
                <a:endParaRPr lang="it-IT" sz="1800" dirty="0"/>
              </a:p>
            </p:txBody>
          </p:sp>
        </mc:Choice>
        <mc:Fallback xmlns="">
          <p:sp>
            <p:nvSpPr>
              <p:cNvPr id="78" name="CasellaDiTesto 77">
                <a:extLst>
                  <a:ext uri="{FF2B5EF4-FFF2-40B4-BE49-F238E27FC236}">
                    <a16:creationId xmlns:a16="http://schemas.microsoft.com/office/drawing/2014/main" id="{EB7C4DEE-7DF8-4AE3-8338-D72E1DB2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93" y="4985698"/>
                <a:ext cx="4352398" cy="6692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989C0686-AF8D-4201-8DE1-B2569F0C2DB8}"/>
              </a:ext>
            </a:extLst>
          </p:cNvPr>
          <p:cNvSpPr/>
          <p:nvPr/>
        </p:nvSpPr>
        <p:spPr>
          <a:xfrm>
            <a:off x="9573478" y="4189929"/>
            <a:ext cx="554916" cy="369020"/>
          </a:xfrm>
          <a:prstGeom prst="roundRect">
            <a:avLst/>
          </a:prstGeom>
          <a:solidFill>
            <a:srgbClr val="9DE4FF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1EEF13BA-9BE4-4CF8-932B-7ECB8845EF56}"/>
              </a:ext>
            </a:extLst>
          </p:cNvPr>
          <p:cNvSpPr/>
          <p:nvPr/>
        </p:nvSpPr>
        <p:spPr>
          <a:xfrm>
            <a:off x="7037602" y="4189929"/>
            <a:ext cx="1455821" cy="369020"/>
          </a:xfrm>
          <a:prstGeom prst="roundRect">
            <a:avLst/>
          </a:prstGeom>
          <a:solidFill>
            <a:srgbClr val="9DE4FF"/>
          </a:solidFill>
          <a:ln w="3810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D4692FFC-D3F2-4479-BC15-B57EDB9E6B62}"/>
                  </a:ext>
                </a:extLst>
              </p:cNvPr>
              <p:cNvSpPr txBox="1"/>
              <p:nvPr/>
            </p:nvSpPr>
            <p:spPr>
              <a:xfrm>
                <a:off x="6433500" y="4235940"/>
                <a:ext cx="51351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blurMap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 255  ∗0.5=127.5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6" name="CasellaDiTesto 75">
                <a:extLst>
                  <a:ext uri="{FF2B5EF4-FFF2-40B4-BE49-F238E27FC236}">
                    <a16:creationId xmlns:a16="http://schemas.microsoft.com/office/drawing/2014/main" id="{D4692FFC-D3F2-4479-BC15-B57EDB9E6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500" y="4235940"/>
                <a:ext cx="5135188" cy="276999"/>
              </a:xfrm>
              <a:prstGeom prst="rect">
                <a:avLst/>
              </a:prstGeom>
              <a:blipFill>
                <a:blip r:embed="rId12"/>
                <a:stretch>
                  <a:fillRect l="-237" t="-2222" r="-712" b="-355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ccia angolare in su 2">
            <a:extLst>
              <a:ext uri="{FF2B5EF4-FFF2-40B4-BE49-F238E27FC236}">
                <a16:creationId xmlns:a16="http://schemas.microsoft.com/office/drawing/2014/main" id="{09FA548B-AEF4-480B-B69E-641503DBBD29}"/>
              </a:ext>
            </a:extLst>
          </p:cNvPr>
          <p:cNvSpPr/>
          <p:nvPr/>
        </p:nvSpPr>
        <p:spPr>
          <a:xfrm rot="5400000">
            <a:off x="6239069" y="4909385"/>
            <a:ext cx="769372" cy="171837"/>
          </a:xfrm>
          <a:prstGeom prst="bentUpArrow">
            <a:avLst>
              <a:gd name="adj1" fmla="val 15201"/>
              <a:gd name="adj2" fmla="val 21097"/>
              <a:gd name="adj3" fmla="val 32792"/>
            </a:avLst>
          </a:prstGeom>
          <a:solidFill>
            <a:srgbClr val="F4B1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61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80" grpId="0" animBg="1"/>
      <p:bldP spid="52" grpId="0"/>
      <p:bldP spid="53" grpId="0" animBg="1"/>
      <p:bldP spid="60" grpId="0"/>
      <p:bldP spid="61" grpId="0"/>
      <p:bldP spid="64" grpId="0"/>
      <p:bldP spid="65" grpId="0" animBg="1"/>
      <p:bldP spid="70" grpId="0"/>
      <p:bldP spid="71" grpId="0"/>
      <p:bldP spid="78" grpId="0"/>
      <p:bldP spid="2" grpId="0" animBg="1"/>
      <p:bldP spid="31" grpId="0" animBg="1"/>
      <p:bldP spid="76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663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CPU Recap:</a:t>
            </a:r>
            <a:r>
              <a:rPr lang="en-US" sz="3600" dirty="0"/>
              <a:t> Throughput Evolution</a:t>
            </a:r>
            <a:endParaRPr lang="it-IT" sz="36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graphicFrame>
        <p:nvGraphicFramePr>
          <p:cNvPr id="10" name="Tabella 2">
            <a:extLst>
              <a:ext uri="{FF2B5EF4-FFF2-40B4-BE49-F238E27FC236}">
                <a16:creationId xmlns:a16="http://schemas.microsoft.com/office/drawing/2014/main" id="{6C6DFF49-7C0F-459D-8904-4C9213982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673846"/>
              </p:ext>
            </p:extLst>
          </p:nvPr>
        </p:nvGraphicFramePr>
        <p:xfrm>
          <a:off x="2322258" y="1458171"/>
          <a:ext cx="7547484" cy="41753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451">
                  <a:extLst>
                    <a:ext uri="{9D8B030D-6E8A-4147-A177-3AD203B41FA5}">
                      <a16:colId xmlns:a16="http://schemas.microsoft.com/office/drawing/2014/main" val="801038965"/>
                    </a:ext>
                  </a:extLst>
                </a:gridCol>
                <a:gridCol w="2363534">
                  <a:extLst>
                    <a:ext uri="{9D8B030D-6E8A-4147-A177-3AD203B41FA5}">
                      <a16:colId xmlns:a16="http://schemas.microsoft.com/office/drawing/2014/main" val="2819821093"/>
                    </a:ext>
                  </a:extLst>
                </a:gridCol>
                <a:gridCol w="4242499">
                  <a:extLst>
                    <a:ext uri="{9D8B030D-6E8A-4147-A177-3AD203B41FA5}">
                      <a16:colId xmlns:a16="http://schemas.microsoft.com/office/drawing/2014/main" val="4020456358"/>
                    </a:ext>
                  </a:extLst>
                </a:gridCol>
              </a:tblGrid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16-Thread Throughput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err="1"/>
                        <a:t>Improvements</a:t>
                      </a:r>
                      <a:endParaRPr lang="it-IT" b="1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6393050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2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Initial implementation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No optimizations applied</a:t>
                      </a:r>
                      <a:endParaRPr lang="it-IT" sz="16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188889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9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Eliminated calculations for pixels with value 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Reduced redundant matrix index calculations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 err="1"/>
                        <a:t>Exponential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approximation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572744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175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Switched from column to row assignment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 err="1"/>
                        <a:t>Static</a:t>
                      </a:r>
                      <a:r>
                        <a:rPr lang="it-IT" sz="1600" dirty="0"/>
                        <a:t> to </a:t>
                      </a:r>
                      <a:r>
                        <a:rPr lang="it-IT" sz="1600" dirty="0" err="1"/>
                        <a:t>dynamic</a:t>
                      </a:r>
                      <a:r>
                        <a:rPr lang="it-IT" sz="1600" dirty="0"/>
                        <a:t> </a:t>
                      </a:r>
                      <a:r>
                        <a:rPr lang="it-IT" sz="1600" dirty="0" err="1"/>
                        <a:t>assignment</a:t>
                      </a:r>
                      <a:endParaRPr lang="it-IT" sz="160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/>
                        <a:t>Compiler </a:t>
                      </a:r>
                      <a:r>
                        <a:rPr lang="it-IT" sz="1600" dirty="0" err="1"/>
                        <a:t>optimizations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72969"/>
                  </a:ext>
                </a:extLst>
              </a:tr>
              <a:tr h="73130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4th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dirty="0">
                          <a:solidFill>
                            <a:srgbClr val="FF0000"/>
                          </a:solidFill>
                          <a:highlight>
                            <a:srgbClr val="F8F8F8"/>
                          </a:highlight>
                        </a:rPr>
                        <a:t>347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 </a:t>
                      </a:r>
                      <a:r>
                        <a:rPr lang="it-IT" sz="1800" dirty="0" err="1">
                          <a:highlight>
                            <a:srgbClr val="F8F8F8"/>
                          </a:highlight>
                        </a:rPr>
                        <a:t>img</a:t>
                      </a:r>
                      <a:r>
                        <a:rPr lang="it-IT" sz="1800" dirty="0">
                          <a:highlight>
                            <a:srgbClr val="F8F8F8"/>
                          </a:highlight>
                        </a:rPr>
                        <a:t>/sec</a:t>
                      </a:r>
                      <a:endParaRPr lang="it-IT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Switched to batch row assignment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From Row-wise to Image-wise Processing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/>
                        <a:t>Kernel caching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it-IT" sz="1600" dirty="0"/>
                        <a:t>Compiler </a:t>
                      </a:r>
                      <a:r>
                        <a:rPr lang="it-IT" sz="1600" dirty="0" err="1"/>
                        <a:t>optimizations</a:t>
                      </a:r>
                      <a:endParaRPr kumimoji="0" lang="it-IT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76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44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A99960-21D6-42EB-A1C2-36A99D55BCEB}"/>
              </a:ext>
            </a:extLst>
          </p:cNvPr>
          <p:cNvSpPr txBox="1"/>
          <p:nvPr/>
        </p:nvSpPr>
        <p:spPr>
          <a:xfrm>
            <a:off x="3473332" y="3056048"/>
            <a:ext cx="5245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4400" b="1" dirty="0"/>
              <a:t>GPU </a:t>
            </a:r>
            <a:r>
              <a:rPr lang="it-IT" sz="4400" b="1" dirty="0" err="1"/>
              <a:t>Implementation</a:t>
            </a:r>
            <a:endParaRPr lang="it-IT" sz="4400" b="1" dirty="0">
              <a:highlight>
                <a:srgbClr val="F8F8F8"/>
              </a:highlight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D40E0F-CAEC-429A-82CD-7A95E8A24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932" y="2230573"/>
            <a:ext cx="3416136" cy="62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427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8C583B8-C51F-4D41-B5CE-251691987F1A}"/>
              </a:ext>
            </a:extLst>
          </p:cNvPr>
          <p:cNvSpPr txBox="1"/>
          <p:nvPr/>
        </p:nvSpPr>
        <p:spPr>
          <a:xfrm>
            <a:off x="2189517" y="1311460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GeForce</a:t>
            </a:r>
            <a:r>
              <a:rPr lang="it-IT" b="1" dirty="0"/>
              <a:t> RTX™ 3070 Ti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306CD20-683F-4464-9075-F2DAC60DE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290" y="1217221"/>
            <a:ext cx="550226" cy="550226"/>
          </a:xfrm>
          <a:prstGeom prst="rect">
            <a:avLst/>
          </a:prstGeom>
        </p:spPr>
      </p:pic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04AD137-5F0F-43FA-AE80-3DD3255198E9}"/>
              </a:ext>
            </a:extLst>
          </p:cNvPr>
          <p:cNvCxnSpPr>
            <a:cxnSpLocks/>
          </p:cNvCxnSpPr>
          <p:nvPr/>
        </p:nvCxnSpPr>
        <p:spPr>
          <a:xfrm flipV="1">
            <a:off x="6096000" y="1373105"/>
            <a:ext cx="0" cy="4676003"/>
          </a:xfrm>
          <a:prstGeom prst="line">
            <a:avLst/>
          </a:prstGeom>
          <a:ln w="38100">
            <a:solidFill>
              <a:srgbClr val="4064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CF40A1-C0E7-456C-BE5F-F2F76A2225B9}"/>
              </a:ext>
            </a:extLst>
          </p:cNvPr>
          <p:cNvSpPr txBox="1"/>
          <p:nvPr/>
        </p:nvSpPr>
        <p:spPr>
          <a:xfrm>
            <a:off x="7692992" y="1218848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800" b="1" dirty="0"/>
              <a:t>🧾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AE7E22C-22F5-4804-84B3-935CD218E48C}"/>
              </a:ext>
            </a:extLst>
          </p:cNvPr>
          <p:cNvSpPr txBox="1"/>
          <p:nvPr/>
        </p:nvSpPr>
        <p:spPr>
          <a:xfrm>
            <a:off x="7974624" y="1295792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System </a:t>
            </a:r>
            <a:r>
              <a:rPr lang="it-IT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Configuration</a:t>
            </a:r>
            <a:endParaRPr lang="it-IT" b="1" i="0" dirty="0">
              <a:solidFill>
                <a:srgbClr val="222222"/>
              </a:solidFill>
              <a:effectLst/>
              <a:latin typeface="TPU-Title"/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9F8C2545-11CC-4A5A-8E2D-4D3C94B0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498415"/>
              </p:ext>
            </p:extLst>
          </p:nvPr>
        </p:nvGraphicFramePr>
        <p:xfrm>
          <a:off x="7414055" y="2028460"/>
          <a:ext cx="33828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419">
                  <a:extLst>
                    <a:ext uri="{9D8B030D-6E8A-4147-A177-3AD203B41FA5}">
                      <a16:colId xmlns:a16="http://schemas.microsoft.com/office/drawing/2014/main" val="3089588594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463246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Operating System: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Windows 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Memory: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64 GB DDR4 @ 3200 MHz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2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Compiler: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nvcc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0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Profiler: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Nsight</a:t>
                      </a: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Monitor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16569"/>
                  </a:ext>
                </a:extLst>
              </a:tr>
            </a:tbl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6794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Test Setup: </a:t>
            </a:r>
            <a:r>
              <a:rPr lang="en-US" sz="3600" dirty="0"/>
              <a:t>Platform Specifications</a:t>
            </a:r>
          </a:p>
        </p:txBody>
      </p:sp>
      <p:graphicFrame>
        <p:nvGraphicFramePr>
          <p:cNvPr id="26" name="Tabella 6">
            <a:extLst>
              <a:ext uri="{FF2B5EF4-FFF2-40B4-BE49-F238E27FC236}">
                <a16:creationId xmlns:a16="http://schemas.microsoft.com/office/drawing/2014/main" id="{38580A49-C75F-4CE3-AEDC-8D6946299E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323454"/>
              </p:ext>
            </p:extLst>
          </p:nvPr>
        </p:nvGraphicFramePr>
        <p:xfrm>
          <a:off x="748766" y="2028460"/>
          <a:ext cx="2382085" cy="1917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2833">
                  <a:extLst>
                    <a:ext uri="{9D8B030D-6E8A-4147-A177-3AD203B41FA5}">
                      <a16:colId xmlns:a16="http://schemas.microsoft.com/office/drawing/2014/main" val="3089588594"/>
                    </a:ext>
                  </a:extLst>
                </a:gridCol>
                <a:gridCol w="1119252">
                  <a:extLst>
                    <a:ext uri="{9D8B030D-6E8A-4147-A177-3AD203B41FA5}">
                      <a16:colId xmlns:a16="http://schemas.microsoft.com/office/drawing/2014/main" val="4632463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Memory</a:t>
                      </a:r>
                      <a:endParaRPr lang="it-IT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4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816524"/>
                  </a:ext>
                </a:extLst>
              </a:tr>
              <a:tr h="39806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Memory Size: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8 GB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39467"/>
                  </a:ext>
                </a:extLst>
              </a:tr>
              <a:tr h="40723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Memory </a:t>
                      </a:r>
                      <a:r>
                        <a:rPr lang="it-IT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Type</a:t>
                      </a: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GDDR6X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2706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Memory Bus: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256 bit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06749"/>
                  </a:ext>
                </a:extLst>
              </a:tr>
              <a:tr h="39782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Bandwidth</a:t>
                      </a: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608.3 GB/s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16569"/>
                  </a:ext>
                </a:extLst>
              </a:tr>
            </a:tbl>
          </a:graphicData>
        </a:graphic>
      </p:graphicFrame>
      <p:graphicFrame>
        <p:nvGraphicFramePr>
          <p:cNvPr id="27" name="Tabella 6">
            <a:extLst>
              <a:ext uri="{FF2B5EF4-FFF2-40B4-BE49-F238E27FC236}">
                <a16:creationId xmlns:a16="http://schemas.microsoft.com/office/drawing/2014/main" id="{C8CE88D8-2F53-4E23-9EF9-407DE7C4B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434859"/>
              </p:ext>
            </p:extLst>
          </p:nvPr>
        </p:nvGraphicFramePr>
        <p:xfrm>
          <a:off x="3257863" y="2028460"/>
          <a:ext cx="2382085" cy="2713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636">
                  <a:extLst>
                    <a:ext uri="{9D8B030D-6E8A-4147-A177-3AD203B41FA5}">
                      <a16:colId xmlns:a16="http://schemas.microsoft.com/office/drawing/2014/main" val="3089588594"/>
                    </a:ext>
                  </a:extLst>
                </a:gridCol>
                <a:gridCol w="1273449">
                  <a:extLst>
                    <a:ext uri="{9D8B030D-6E8A-4147-A177-3AD203B41FA5}">
                      <a16:colId xmlns:a16="http://schemas.microsoft.com/office/drawing/2014/main" val="4632463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1400" b="1" dirty="0">
                          <a:solidFill>
                            <a:schemeClr val="bg1"/>
                          </a:solidFill>
                        </a:rPr>
                        <a:t>Render </a:t>
                      </a:r>
                      <a:r>
                        <a:rPr lang="it-IT" sz="1400" b="1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endParaRPr lang="it-IT" sz="11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64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816524"/>
                  </a:ext>
                </a:extLst>
              </a:tr>
              <a:tr h="39806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Shading</a:t>
                      </a: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it-IT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Units</a:t>
                      </a: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6144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39467"/>
                  </a:ext>
                </a:extLst>
              </a:tr>
              <a:tr h="407235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TMUs</a:t>
                      </a: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192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27064"/>
                  </a:ext>
                </a:extLst>
              </a:tr>
              <a:tr h="409699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ROPs</a:t>
                      </a: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96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06749"/>
                  </a:ext>
                </a:extLst>
              </a:tr>
              <a:tr h="39782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SM </a:t>
                      </a:r>
                      <a:r>
                        <a:rPr lang="it-IT" sz="1200" b="1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Count</a:t>
                      </a: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16569"/>
                  </a:ext>
                </a:extLst>
              </a:tr>
              <a:tr h="39782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L1 Cache: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128 KB (per SM)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533274"/>
                  </a:ext>
                </a:extLst>
              </a:tr>
              <a:tr h="397823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L2 Cache: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 MB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560694"/>
                  </a:ext>
                </a:extLst>
              </a:tr>
            </a:tbl>
          </a:graphicData>
        </a:graphic>
      </p:graphicFrame>
      <p:sp>
        <p:nvSpPr>
          <p:cNvPr id="28" name="Elemento grafico 4">
            <a:extLst>
              <a:ext uri="{FF2B5EF4-FFF2-40B4-BE49-F238E27FC236}">
                <a16:creationId xmlns:a16="http://schemas.microsoft.com/office/drawing/2014/main" id="{5392E73E-9616-40BB-8949-71CA022C6996}"/>
              </a:ext>
            </a:extLst>
          </p:cNvPr>
          <p:cNvSpPr/>
          <p:nvPr/>
        </p:nvSpPr>
        <p:spPr>
          <a:xfrm>
            <a:off x="1939809" y="2624235"/>
            <a:ext cx="589050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9" name="Elemento grafico 4">
            <a:extLst>
              <a:ext uri="{FF2B5EF4-FFF2-40B4-BE49-F238E27FC236}">
                <a16:creationId xmlns:a16="http://schemas.microsoft.com/office/drawing/2014/main" id="{585BA7CC-7B15-4CB9-A94F-47C43551E2EA}"/>
              </a:ext>
            </a:extLst>
          </p:cNvPr>
          <p:cNvSpPr/>
          <p:nvPr/>
        </p:nvSpPr>
        <p:spPr>
          <a:xfrm>
            <a:off x="4232953" y="3831439"/>
            <a:ext cx="589050" cy="81307"/>
          </a:xfrm>
          <a:custGeom>
            <a:avLst/>
            <a:gdLst>
              <a:gd name="connsiteX0" fmla="*/ 941519 w 1110560"/>
              <a:gd name="connsiteY0" fmla="*/ 178665 h 179638"/>
              <a:gd name="connsiteX1" fmla="*/ 941218 w 1110560"/>
              <a:gd name="connsiteY1" fmla="*/ 177042 h 179638"/>
              <a:gd name="connsiteX2" fmla="*/ 944545 w 1110560"/>
              <a:gd name="connsiteY2" fmla="*/ 178686 h 179638"/>
              <a:gd name="connsiteX3" fmla="*/ 941519 w 1110560"/>
              <a:gd name="connsiteY3" fmla="*/ 178665 h 179638"/>
              <a:gd name="connsiteX4" fmla="*/ 969048 w 1110560"/>
              <a:gd name="connsiteY4" fmla="*/ 177389 h 179638"/>
              <a:gd name="connsiteX5" fmla="*/ 971861 w 1110560"/>
              <a:gd name="connsiteY5" fmla="*/ 176154 h 179638"/>
              <a:gd name="connsiteX6" fmla="*/ 972775 w 1110560"/>
              <a:gd name="connsiteY6" fmla="*/ 177146 h 179638"/>
              <a:gd name="connsiteX7" fmla="*/ 969048 w 1110560"/>
              <a:gd name="connsiteY7" fmla="*/ 177389 h 179638"/>
              <a:gd name="connsiteX8" fmla="*/ 946099 w 1110560"/>
              <a:gd name="connsiteY8" fmla="*/ 176171 h 179638"/>
              <a:gd name="connsiteX9" fmla="*/ 947828 w 1110560"/>
              <a:gd name="connsiteY9" fmla="*/ 176142 h 179638"/>
              <a:gd name="connsiteX10" fmla="*/ 947121 w 1110560"/>
              <a:gd name="connsiteY10" fmla="*/ 176395 h 179638"/>
              <a:gd name="connsiteX11" fmla="*/ 946099 w 1110560"/>
              <a:gd name="connsiteY11" fmla="*/ 176171 h 179638"/>
              <a:gd name="connsiteX12" fmla="*/ 319488 w 1110560"/>
              <a:gd name="connsiteY12" fmla="*/ 179144 h 179638"/>
              <a:gd name="connsiteX13" fmla="*/ 319704 w 1110560"/>
              <a:gd name="connsiteY13" fmla="*/ 178643 h 179638"/>
              <a:gd name="connsiteX14" fmla="*/ 320641 w 1110560"/>
              <a:gd name="connsiteY14" fmla="*/ 179137 h 179638"/>
              <a:gd name="connsiteX15" fmla="*/ 320424 w 1110560"/>
              <a:gd name="connsiteY15" fmla="*/ 179638 h 179638"/>
              <a:gd name="connsiteX16" fmla="*/ 319488 w 1110560"/>
              <a:gd name="connsiteY16" fmla="*/ 179144 h 179638"/>
              <a:gd name="connsiteX17" fmla="*/ 946231 w 1110560"/>
              <a:gd name="connsiteY17" fmla="*/ 173125 h 179638"/>
              <a:gd name="connsiteX18" fmla="*/ 946911 w 1110560"/>
              <a:gd name="connsiteY18" fmla="*/ 172611 h 179638"/>
              <a:gd name="connsiteX19" fmla="*/ 947117 w 1110560"/>
              <a:gd name="connsiteY19" fmla="*/ 173828 h 179638"/>
              <a:gd name="connsiteX20" fmla="*/ 946231 w 1110560"/>
              <a:gd name="connsiteY20" fmla="*/ 173125 h 179638"/>
              <a:gd name="connsiteX21" fmla="*/ 998092 w 1110560"/>
              <a:gd name="connsiteY21" fmla="*/ 171699 h 179638"/>
              <a:gd name="connsiteX22" fmla="*/ 998665 w 1110560"/>
              <a:gd name="connsiteY22" fmla="*/ 171263 h 179638"/>
              <a:gd name="connsiteX23" fmla="*/ 1001838 w 1110560"/>
              <a:gd name="connsiteY23" fmla="*/ 171677 h 179638"/>
              <a:gd name="connsiteX24" fmla="*/ 1001265 w 1110560"/>
              <a:gd name="connsiteY24" fmla="*/ 172113 h 179638"/>
              <a:gd name="connsiteX25" fmla="*/ 998092 w 1110560"/>
              <a:gd name="connsiteY25" fmla="*/ 171699 h 179638"/>
              <a:gd name="connsiteX26" fmla="*/ 992755 w 1110560"/>
              <a:gd name="connsiteY26" fmla="*/ 170899 h 179638"/>
              <a:gd name="connsiteX27" fmla="*/ 994196 w 1110560"/>
              <a:gd name="connsiteY27" fmla="*/ 170891 h 179638"/>
              <a:gd name="connsiteX28" fmla="*/ 993477 w 1110560"/>
              <a:gd name="connsiteY28" fmla="*/ 171147 h 179638"/>
              <a:gd name="connsiteX29" fmla="*/ 992755 w 1110560"/>
              <a:gd name="connsiteY29" fmla="*/ 170899 h 179638"/>
              <a:gd name="connsiteX30" fmla="*/ 1000390 w 1110560"/>
              <a:gd name="connsiteY30" fmla="*/ 170750 h 179638"/>
              <a:gd name="connsiteX31" fmla="*/ 1002657 w 1110560"/>
              <a:gd name="connsiteY31" fmla="*/ 169986 h 179638"/>
              <a:gd name="connsiteX32" fmla="*/ 1002317 w 1110560"/>
              <a:gd name="connsiteY32" fmla="*/ 168743 h 179638"/>
              <a:gd name="connsiteX33" fmla="*/ 997202 w 1110560"/>
              <a:gd name="connsiteY33" fmla="*/ 168373 h 179638"/>
              <a:gd name="connsiteX34" fmla="*/ 991050 w 1110560"/>
              <a:gd name="connsiteY34" fmla="*/ 166997 h 179638"/>
              <a:gd name="connsiteX35" fmla="*/ 985012 w 1110560"/>
              <a:gd name="connsiteY35" fmla="*/ 165458 h 179638"/>
              <a:gd name="connsiteX36" fmla="*/ 980949 w 1110560"/>
              <a:gd name="connsiteY36" fmla="*/ 164466 h 179638"/>
              <a:gd name="connsiteX37" fmla="*/ 980496 w 1110560"/>
              <a:gd name="connsiteY37" fmla="*/ 162808 h 179638"/>
              <a:gd name="connsiteX38" fmla="*/ 982754 w 1110560"/>
              <a:gd name="connsiteY38" fmla="*/ 163294 h 179638"/>
              <a:gd name="connsiteX39" fmla="*/ 983733 w 1110560"/>
              <a:gd name="connsiteY39" fmla="*/ 163873 h 179638"/>
              <a:gd name="connsiteX40" fmla="*/ 988815 w 1110560"/>
              <a:gd name="connsiteY40" fmla="*/ 164531 h 179638"/>
              <a:gd name="connsiteX41" fmla="*/ 992998 w 1110560"/>
              <a:gd name="connsiteY41" fmla="*/ 165175 h 179638"/>
              <a:gd name="connsiteX42" fmla="*/ 993868 w 1110560"/>
              <a:gd name="connsiteY42" fmla="*/ 165848 h 179638"/>
              <a:gd name="connsiteX43" fmla="*/ 1003962 w 1110560"/>
              <a:gd name="connsiteY43" fmla="*/ 167614 h 179638"/>
              <a:gd name="connsiteX44" fmla="*/ 1008267 w 1110560"/>
              <a:gd name="connsiteY44" fmla="*/ 170216 h 179638"/>
              <a:gd name="connsiteX45" fmla="*/ 1004001 w 1110560"/>
              <a:gd name="connsiteY45" fmla="*/ 171165 h 179638"/>
              <a:gd name="connsiteX46" fmla="*/ 1000390 w 1110560"/>
              <a:gd name="connsiteY46" fmla="*/ 170750 h 179638"/>
              <a:gd name="connsiteX47" fmla="*/ 988717 w 1110560"/>
              <a:gd name="connsiteY47" fmla="*/ 170463 h 179638"/>
              <a:gd name="connsiteX48" fmla="*/ 985301 w 1110560"/>
              <a:gd name="connsiteY48" fmla="*/ 170113 h 179638"/>
              <a:gd name="connsiteX49" fmla="*/ 980972 w 1110560"/>
              <a:gd name="connsiteY49" fmla="*/ 169328 h 179638"/>
              <a:gd name="connsiteX50" fmla="*/ 982510 w 1110560"/>
              <a:gd name="connsiteY50" fmla="*/ 169007 h 179638"/>
              <a:gd name="connsiteX51" fmla="*/ 990278 w 1110560"/>
              <a:gd name="connsiteY51" fmla="*/ 170215 h 179638"/>
              <a:gd name="connsiteX52" fmla="*/ 988717 w 1110560"/>
              <a:gd name="connsiteY52" fmla="*/ 170463 h 179638"/>
              <a:gd name="connsiteX53" fmla="*/ 296966 w 1110560"/>
              <a:gd name="connsiteY53" fmla="*/ 172292 h 179638"/>
              <a:gd name="connsiteX54" fmla="*/ 295469 w 1110560"/>
              <a:gd name="connsiteY54" fmla="*/ 172051 h 179638"/>
              <a:gd name="connsiteX55" fmla="*/ 294662 w 1110560"/>
              <a:gd name="connsiteY55" fmla="*/ 171690 h 179638"/>
              <a:gd name="connsiteX56" fmla="*/ 290598 w 1110560"/>
              <a:gd name="connsiteY56" fmla="*/ 169845 h 179638"/>
              <a:gd name="connsiteX57" fmla="*/ 288003 w 1110560"/>
              <a:gd name="connsiteY57" fmla="*/ 169584 h 179638"/>
              <a:gd name="connsiteX58" fmla="*/ 288861 w 1110560"/>
              <a:gd name="connsiteY58" fmla="*/ 168829 h 179638"/>
              <a:gd name="connsiteX59" fmla="*/ 289722 w 1110560"/>
              <a:gd name="connsiteY59" fmla="*/ 168325 h 179638"/>
              <a:gd name="connsiteX60" fmla="*/ 288854 w 1110560"/>
              <a:gd name="connsiteY60" fmla="*/ 167830 h 179638"/>
              <a:gd name="connsiteX61" fmla="*/ 287985 w 1110560"/>
              <a:gd name="connsiteY61" fmla="*/ 167353 h 179638"/>
              <a:gd name="connsiteX62" fmla="*/ 285678 w 1110560"/>
              <a:gd name="connsiteY62" fmla="*/ 167083 h 179638"/>
              <a:gd name="connsiteX63" fmla="*/ 283370 w 1110560"/>
              <a:gd name="connsiteY63" fmla="*/ 166829 h 179638"/>
              <a:gd name="connsiteX64" fmla="*/ 283943 w 1110560"/>
              <a:gd name="connsiteY64" fmla="*/ 166360 h 179638"/>
              <a:gd name="connsiteX65" fmla="*/ 284510 w 1110560"/>
              <a:gd name="connsiteY65" fmla="*/ 165107 h 179638"/>
              <a:gd name="connsiteX66" fmla="*/ 285076 w 1110560"/>
              <a:gd name="connsiteY66" fmla="*/ 163855 h 179638"/>
              <a:gd name="connsiteX67" fmla="*/ 285034 w 1110560"/>
              <a:gd name="connsiteY67" fmla="*/ 161593 h 179638"/>
              <a:gd name="connsiteX68" fmla="*/ 282770 w 1110560"/>
              <a:gd name="connsiteY68" fmla="*/ 163680 h 179638"/>
              <a:gd name="connsiteX69" fmla="*/ 281135 w 1110560"/>
              <a:gd name="connsiteY69" fmla="*/ 164037 h 179638"/>
              <a:gd name="connsiteX70" fmla="*/ 279680 w 1110560"/>
              <a:gd name="connsiteY70" fmla="*/ 163997 h 179638"/>
              <a:gd name="connsiteX71" fmla="*/ 279634 w 1110560"/>
              <a:gd name="connsiteY71" fmla="*/ 165074 h 179638"/>
              <a:gd name="connsiteX72" fmla="*/ 281058 w 1110560"/>
              <a:gd name="connsiteY72" fmla="*/ 166614 h 179638"/>
              <a:gd name="connsiteX73" fmla="*/ 282438 w 1110560"/>
              <a:gd name="connsiteY73" fmla="*/ 167867 h 179638"/>
              <a:gd name="connsiteX74" fmla="*/ 282639 w 1110560"/>
              <a:gd name="connsiteY74" fmla="*/ 169497 h 179638"/>
              <a:gd name="connsiteX75" fmla="*/ 282811 w 1110560"/>
              <a:gd name="connsiteY75" fmla="*/ 170206 h 179638"/>
              <a:gd name="connsiteX76" fmla="*/ 283021 w 1110560"/>
              <a:gd name="connsiteY76" fmla="*/ 171058 h 179638"/>
              <a:gd name="connsiteX77" fmla="*/ 281303 w 1110560"/>
              <a:gd name="connsiteY77" fmla="*/ 171290 h 179638"/>
              <a:gd name="connsiteX78" fmla="*/ 279546 w 1110560"/>
              <a:gd name="connsiteY78" fmla="*/ 171558 h 179638"/>
              <a:gd name="connsiteX79" fmla="*/ 277092 w 1110560"/>
              <a:gd name="connsiteY79" fmla="*/ 170922 h 179638"/>
              <a:gd name="connsiteX80" fmla="*/ 275902 w 1110560"/>
              <a:gd name="connsiteY80" fmla="*/ 169904 h 179638"/>
              <a:gd name="connsiteX81" fmla="*/ 278255 w 1110560"/>
              <a:gd name="connsiteY81" fmla="*/ 169890 h 179638"/>
              <a:gd name="connsiteX82" fmla="*/ 279017 w 1110560"/>
              <a:gd name="connsiteY82" fmla="*/ 168401 h 179638"/>
              <a:gd name="connsiteX83" fmla="*/ 277530 w 1110560"/>
              <a:gd name="connsiteY83" fmla="*/ 165171 h 179638"/>
              <a:gd name="connsiteX84" fmla="*/ 276929 w 1110560"/>
              <a:gd name="connsiteY84" fmla="*/ 163572 h 179638"/>
              <a:gd name="connsiteX85" fmla="*/ 276609 w 1110560"/>
              <a:gd name="connsiteY85" fmla="*/ 162546 h 179638"/>
              <a:gd name="connsiteX86" fmla="*/ 276090 w 1110560"/>
              <a:gd name="connsiteY86" fmla="*/ 160903 h 179638"/>
              <a:gd name="connsiteX87" fmla="*/ 275273 w 1110560"/>
              <a:gd name="connsiteY87" fmla="*/ 160539 h 179638"/>
              <a:gd name="connsiteX88" fmla="*/ 272948 w 1110560"/>
              <a:gd name="connsiteY88" fmla="*/ 160648 h 179638"/>
              <a:gd name="connsiteX89" fmla="*/ 272368 w 1110560"/>
              <a:gd name="connsiteY89" fmla="*/ 160181 h 179638"/>
              <a:gd name="connsiteX90" fmla="*/ 271790 w 1110560"/>
              <a:gd name="connsiteY90" fmla="*/ 159906 h 179638"/>
              <a:gd name="connsiteX91" fmla="*/ 272940 w 1110560"/>
              <a:gd name="connsiteY91" fmla="*/ 159573 h 179638"/>
              <a:gd name="connsiteX92" fmla="*/ 274091 w 1110560"/>
              <a:gd name="connsiteY92" fmla="*/ 159438 h 179638"/>
              <a:gd name="connsiteX93" fmla="*/ 267421 w 1110560"/>
              <a:gd name="connsiteY93" fmla="*/ 158929 h 179638"/>
              <a:gd name="connsiteX94" fmla="*/ 263136 w 1110560"/>
              <a:gd name="connsiteY94" fmla="*/ 157641 h 179638"/>
              <a:gd name="connsiteX95" fmla="*/ 265953 w 1110560"/>
              <a:gd name="connsiteY95" fmla="*/ 157124 h 179638"/>
              <a:gd name="connsiteX96" fmla="*/ 268348 w 1110560"/>
              <a:gd name="connsiteY96" fmla="*/ 155344 h 179638"/>
              <a:gd name="connsiteX97" fmla="*/ 268034 w 1110560"/>
              <a:gd name="connsiteY97" fmla="*/ 152788 h 179638"/>
              <a:gd name="connsiteX98" fmla="*/ 267702 w 1110560"/>
              <a:gd name="connsiteY98" fmla="*/ 151964 h 179638"/>
              <a:gd name="connsiteX99" fmla="*/ 264110 w 1110560"/>
              <a:gd name="connsiteY99" fmla="*/ 154404 h 179638"/>
              <a:gd name="connsiteX100" fmla="*/ 263682 w 1110560"/>
              <a:gd name="connsiteY100" fmla="*/ 154902 h 179638"/>
              <a:gd name="connsiteX101" fmla="*/ 263103 w 1110560"/>
              <a:gd name="connsiteY101" fmla="*/ 154531 h 179638"/>
              <a:gd name="connsiteX102" fmla="*/ 261658 w 1110560"/>
              <a:gd name="connsiteY102" fmla="*/ 153998 h 179638"/>
              <a:gd name="connsiteX103" fmla="*/ 260893 w 1110560"/>
              <a:gd name="connsiteY103" fmla="*/ 155111 h 179638"/>
              <a:gd name="connsiteX104" fmla="*/ 261166 w 1110560"/>
              <a:gd name="connsiteY104" fmla="*/ 156708 h 179638"/>
              <a:gd name="connsiteX105" fmla="*/ 260770 w 1110560"/>
              <a:gd name="connsiteY105" fmla="*/ 158116 h 179638"/>
              <a:gd name="connsiteX106" fmla="*/ 258108 w 1110560"/>
              <a:gd name="connsiteY106" fmla="*/ 155575 h 179638"/>
              <a:gd name="connsiteX107" fmla="*/ 252478 w 1110560"/>
              <a:gd name="connsiteY107" fmla="*/ 153355 h 179638"/>
              <a:gd name="connsiteX108" fmla="*/ 253337 w 1110560"/>
              <a:gd name="connsiteY108" fmla="*/ 156064 h 179638"/>
              <a:gd name="connsiteX109" fmla="*/ 253841 w 1110560"/>
              <a:gd name="connsiteY109" fmla="*/ 158610 h 179638"/>
              <a:gd name="connsiteX110" fmla="*/ 251317 w 1110560"/>
              <a:gd name="connsiteY110" fmla="*/ 158304 h 179638"/>
              <a:gd name="connsiteX111" fmla="*/ 249741 w 1110560"/>
              <a:gd name="connsiteY111" fmla="*/ 156879 h 179638"/>
              <a:gd name="connsiteX112" fmla="*/ 247929 w 1110560"/>
              <a:gd name="connsiteY112" fmla="*/ 157619 h 179638"/>
              <a:gd name="connsiteX113" fmla="*/ 246582 w 1110560"/>
              <a:gd name="connsiteY113" fmla="*/ 159436 h 179638"/>
              <a:gd name="connsiteX114" fmla="*/ 244818 w 1110560"/>
              <a:gd name="connsiteY114" fmla="*/ 160684 h 179638"/>
              <a:gd name="connsiteX115" fmla="*/ 239929 w 1110560"/>
              <a:gd name="connsiteY115" fmla="*/ 160620 h 179638"/>
              <a:gd name="connsiteX116" fmla="*/ 240718 w 1110560"/>
              <a:gd name="connsiteY116" fmla="*/ 159616 h 179638"/>
              <a:gd name="connsiteX117" fmla="*/ 241821 w 1110560"/>
              <a:gd name="connsiteY117" fmla="*/ 160104 h 179638"/>
              <a:gd name="connsiteX118" fmla="*/ 242827 w 1110560"/>
              <a:gd name="connsiteY118" fmla="*/ 159858 h 179638"/>
              <a:gd name="connsiteX119" fmla="*/ 244927 w 1110560"/>
              <a:gd name="connsiteY119" fmla="*/ 158424 h 179638"/>
              <a:gd name="connsiteX120" fmla="*/ 243512 w 1110560"/>
              <a:gd name="connsiteY120" fmla="*/ 155449 h 179638"/>
              <a:gd name="connsiteX121" fmla="*/ 242635 w 1110560"/>
              <a:gd name="connsiteY121" fmla="*/ 153609 h 179638"/>
              <a:gd name="connsiteX122" fmla="*/ 241689 w 1110560"/>
              <a:gd name="connsiteY122" fmla="*/ 151497 h 179638"/>
              <a:gd name="connsiteX123" fmla="*/ 240825 w 1110560"/>
              <a:gd name="connsiteY123" fmla="*/ 152787 h 179638"/>
              <a:gd name="connsiteX124" fmla="*/ 239582 w 1110560"/>
              <a:gd name="connsiteY124" fmla="*/ 154539 h 179638"/>
              <a:gd name="connsiteX125" fmla="*/ 238597 w 1110560"/>
              <a:gd name="connsiteY125" fmla="*/ 155581 h 179638"/>
              <a:gd name="connsiteX126" fmla="*/ 237472 w 1110560"/>
              <a:gd name="connsiteY126" fmla="*/ 157138 h 179638"/>
              <a:gd name="connsiteX127" fmla="*/ 233862 w 1110560"/>
              <a:gd name="connsiteY127" fmla="*/ 156928 h 179638"/>
              <a:gd name="connsiteX128" fmla="*/ 232422 w 1110560"/>
              <a:gd name="connsiteY128" fmla="*/ 155807 h 179638"/>
              <a:gd name="connsiteX129" fmla="*/ 233133 w 1110560"/>
              <a:gd name="connsiteY129" fmla="*/ 154622 h 179638"/>
              <a:gd name="connsiteX130" fmla="*/ 234326 w 1110560"/>
              <a:gd name="connsiteY130" fmla="*/ 153657 h 179638"/>
              <a:gd name="connsiteX131" fmla="*/ 233790 w 1110560"/>
              <a:gd name="connsiteY131" fmla="*/ 152252 h 179638"/>
              <a:gd name="connsiteX132" fmla="*/ 233245 w 1110560"/>
              <a:gd name="connsiteY132" fmla="*/ 150496 h 179638"/>
              <a:gd name="connsiteX133" fmla="*/ 233095 w 1110560"/>
              <a:gd name="connsiteY133" fmla="*/ 149720 h 179638"/>
              <a:gd name="connsiteX134" fmla="*/ 234133 w 1110560"/>
              <a:gd name="connsiteY134" fmla="*/ 148858 h 179638"/>
              <a:gd name="connsiteX135" fmla="*/ 235447 w 1110560"/>
              <a:gd name="connsiteY135" fmla="*/ 148007 h 179638"/>
              <a:gd name="connsiteX136" fmla="*/ 234044 w 1110560"/>
              <a:gd name="connsiteY136" fmla="*/ 148093 h 179638"/>
              <a:gd name="connsiteX137" fmla="*/ 232305 w 1110560"/>
              <a:gd name="connsiteY137" fmla="*/ 148382 h 179638"/>
              <a:gd name="connsiteX138" fmla="*/ 228057 w 1110560"/>
              <a:gd name="connsiteY138" fmla="*/ 148976 h 179638"/>
              <a:gd name="connsiteX139" fmla="*/ 224376 w 1110560"/>
              <a:gd name="connsiteY139" fmla="*/ 150717 h 179638"/>
              <a:gd name="connsiteX140" fmla="*/ 224719 w 1110560"/>
              <a:gd name="connsiteY140" fmla="*/ 151259 h 179638"/>
              <a:gd name="connsiteX141" fmla="*/ 223705 w 1110560"/>
              <a:gd name="connsiteY141" fmla="*/ 151264 h 179638"/>
              <a:gd name="connsiteX142" fmla="*/ 222071 w 1110560"/>
              <a:gd name="connsiteY142" fmla="*/ 150731 h 179638"/>
              <a:gd name="connsiteX143" fmla="*/ 220932 w 1110560"/>
              <a:gd name="connsiteY143" fmla="*/ 152130 h 179638"/>
              <a:gd name="connsiteX144" fmla="*/ 221091 w 1110560"/>
              <a:gd name="connsiteY144" fmla="*/ 152908 h 179638"/>
              <a:gd name="connsiteX145" fmla="*/ 221631 w 1110560"/>
              <a:gd name="connsiteY145" fmla="*/ 156229 h 179638"/>
              <a:gd name="connsiteX146" fmla="*/ 221793 w 1110560"/>
              <a:gd name="connsiteY146" fmla="*/ 157228 h 179638"/>
              <a:gd name="connsiteX147" fmla="*/ 219013 w 1110560"/>
              <a:gd name="connsiteY147" fmla="*/ 157861 h 179638"/>
              <a:gd name="connsiteX148" fmla="*/ 217605 w 1110560"/>
              <a:gd name="connsiteY148" fmla="*/ 155378 h 179638"/>
              <a:gd name="connsiteX149" fmla="*/ 216290 w 1110560"/>
              <a:gd name="connsiteY149" fmla="*/ 153263 h 179638"/>
              <a:gd name="connsiteX150" fmla="*/ 215892 w 1110560"/>
              <a:gd name="connsiteY150" fmla="*/ 152640 h 179638"/>
              <a:gd name="connsiteX151" fmla="*/ 215548 w 1110560"/>
              <a:gd name="connsiteY151" fmla="*/ 151125 h 179638"/>
              <a:gd name="connsiteX152" fmla="*/ 218134 w 1110560"/>
              <a:gd name="connsiteY152" fmla="*/ 148618 h 179638"/>
              <a:gd name="connsiteX153" fmla="*/ 218623 w 1110560"/>
              <a:gd name="connsiteY153" fmla="*/ 145929 h 179638"/>
              <a:gd name="connsiteX154" fmla="*/ 217499 w 1110560"/>
              <a:gd name="connsiteY154" fmla="*/ 145261 h 179638"/>
              <a:gd name="connsiteX155" fmla="*/ 217607 w 1110560"/>
              <a:gd name="connsiteY155" fmla="*/ 146612 h 179638"/>
              <a:gd name="connsiteX156" fmla="*/ 217437 w 1110560"/>
              <a:gd name="connsiteY156" fmla="*/ 147465 h 179638"/>
              <a:gd name="connsiteX157" fmla="*/ 203582 w 1110560"/>
              <a:gd name="connsiteY157" fmla="*/ 150068 h 179638"/>
              <a:gd name="connsiteX158" fmla="*/ 202553 w 1110560"/>
              <a:gd name="connsiteY158" fmla="*/ 150427 h 179638"/>
              <a:gd name="connsiteX159" fmla="*/ 203420 w 1110560"/>
              <a:gd name="connsiteY159" fmla="*/ 150658 h 179638"/>
              <a:gd name="connsiteX160" fmla="*/ 203573 w 1110560"/>
              <a:gd name="connsiteY160" fmla="*/ 151811 h 179638"/>
              <a:gd name="connsiteX161" fmla="*/ 203575 w 1110560"/>
              <a:gd name="connsiteY161" fmla="*/ 152131 h 179638"/>
              <a:gd name="connsiteX162" fmla="*/ 203787 w 1110560"/>
              <a:gd name="connsiteY162" fmla="*/ 153053 h 179638"/>
              <a:gd name="connsiteX163" fmla="*/ 200183 w 1110560"/>
              <a:gd name="connsiteY163" fmla="*/ 152804 h 179638"/>
              <a:gd name="connsiteX164" fmla="*/ 190711 w 1110560"/>
              <a:gd name="connsiteY164" fmla="*/ 152555 h 179638"/>
              <a:gd name="connsiteX165" fmla="*/ 190224 w 1110560"/>
              <a:gd name="connsiteY165" fmla="*/ 153573 h 179638"/>
              <a:gd name="connsiteX166" fmla="*/ 199143 w 1110560"/>
              <a:gd name="connsiteY166" fmla="*/ 154354 h 179638"/>
              <a:gd name="connsiteX167" fmla="*/ 202583 w 1110560"/>
              <a:gd name="connsiteY167" fmla="*/ 154270 h 179638"/>
              <a:gd name="connsiteX168" fmla="*/ 205482 w 1110560"/>
              <a:gd name="connsiteY168" fmla="*/ 154183 h 179638"/>
              <a:gd name="connsiteX169" fmla="*/ 209661 w 1110560"/>
              <a:gd name="connsiteY169" fmla="*/ 154223 h 179638"/>
              <a:gd name="connsiteX170" fmla="*/ 209790 w 1110560"/>
              <a:gd name="connsiteY170" fmla="*/ 154667 h 179638"/>
              <a:gd name="connsiteX171" fmla="*/ 208805 w 1110560"/>
              <a:gd name="connsiteY171" fmla="*/ 155576 h 179638"/>
              <a:gd name="connsiteX172" fmla="*/ 206085 w 1110560"/>
              <a:gd name="connsiteY172" fmla="*/ 157515 h 179638"/>
              <a:gd name="connsiteX173" fmla="*/ 196657 w 1110560"/>
              <a:gd name="connsiteY173" fmla="*/ 157843 h 179638"/>
              <a:gd name="connsiteX174" fmla="*/ 193542 w 1110560"/>
              <a:gd name="connsiteY174" fmla="*/ 157090 h 179638"/>
              <a:gd name="connsiteX175" fmla="*/ 188603 w 1110560"/>
              <a:gd name="connsiteY175" fmla="*/ 157839 h 179638"/>
              <a:gd name="connsiteX176" fmla="*/ 186267 w 1110560"/>
              <a:gd name="connsiteY176" fmla="*/ 159740 h 179638"/>
              <a:gd name="connsiteX177" fmla="*/ 183399 w 1110560"/>
              <a:gd name="connsiteY177" fmla="*/ 160196 h 179638"/>
              <a:gd name="connsiteX178" fmla="*/ 180153 w 1110560"/>
              <a:gd name="connsiteY178" fmla="*/ 160468 h 179638"/>
              <a:gd name="connsiteX179" fmla="*/ 179584 w 1110560"/>
              <a:gd name="connsiteY179" fmla="*/ 161471 h 179638"/>
              <a:gd name="connsiteX180" fmla="*/ 178999 w 1110560"/>
              <a:gd name="connsiteY180" fmla="*/ 160317 h 179638"/>
              <a:gd name="connsiteX181" fmla="*/ 176542 w 1110560"/>
              <a:gd name="connsiteY181" fmla="*/ 159305 h 179638"/>
              <a:gd name="connsiteX182" fmla="*/ 173391 w 1110560"/>
              <a:gd name="connsiteY182" fmla="*/ 159481 h 179638"/>
              <a:gd name="connsiteX183" fmla="*/ 173027 w 1110560"/>
              <a:gd name="connsiteY183" fmla="*/ 160260 h 179638"/>
              <a:gd name="connsiteX184" fmla="*/ 172871 w 1110560"/>
              <a:gd name="connsiteY184" fmla="*/ 161053 h 179638"/>
              <a:gd name="connsiteX185" fmla="*/ 166474 w 1110560"/>
              <a:gd name="connsiteY185" fmla="*/ 160918 h 179638"/>
              <a:gd name="connsiteX186" fmla="*/ 168101 w 1110560"/>
              <a:gd name="connsiteY186" fmla="*/ 160280 h 179638"/>
              <a:gd name="connsiteX187" fmla="*/ 172068 w 1110560"/>
              <a:gd name="connsiteY187" fmla="*/ 158396 h 179638"/>
              <a:gd name="connsiteX188" fmla="*/ 170451 w 1110560"/>
              <a:gd name="connsiteY188" fmla="*/ 158026 h 179638"/>
              <a:gd name="connsiteX189" fmla="*/ 168222 w 1110560"/>
              <a:gd name="connsiteY189" fmla="*/ 157509 h 179638"/>
              <a:gd name="connsiteX190" fmla="*/ 165511 w 1110560"/>
              <a:gd name="connsiteY190" fmla="*/ 156900 h 179638"/>
              <a:gd name="connsiteX191" fmla="*/ 163408 w 1110560"/>
              <a:gd name="connsiteY191" fmla="*/ 156217 h 179638"/>
              <a:gd name="connsiteX192" fmla="*/ 161682 w 1110560"/>
              <a:gd name="connsiteY192" fmla="*/ 156476 h 179638"/>
              <a:gd name="connsiteX193" fmla="*/ 161835 w 1110560"/>
              <a:gd name="connsiteY193" fmla="*/ 158087 h 179638"/>
              <a:gd name="connsiteX194" fmla="*/ 163708 w 1110560"/>
              <a:gd name="connsiteY194" fmla="*/ 158087 h 179638"/>
              <a:gd name="connsiteX195" fmla="*/ 162275 w 1110560"/>
              <a:gd name="connsiteY195" fmla="*/ 159066 h 179638"/>
              <a:gd name="connsiteX196" fmla="*/ 160842 w 1110560"/>
              <a:gd name="connsiteY196" fmla="*/ 160045 h 179638"/>
              <a:gd name="connsiteX197" fmla="*/ 163001 w 1110560"/>
              <a:gd name="connsiteY197" fmla="*/ 159735 h 179638"/>
              <a:gd name="connsiteX198" fmla="*/ 163443 w 1110560"/>
              <a:gd name="connsiteY198" fmla="*/ 161065 h 179638"/>
              <a:gd name="connsiteX199" fmla="*/ 162179 w 1110560"/>
              <a:gd name="connsiteY199" fmla="*/ 162571 h 179638"/>
              <a:gd name="connsiteX200" fmla="*/ 162728 w 1110560"/>
              <a:gd name="connsiteY200" fmla="*/ 163567 h 179638"/>
              <a:gd name="connsiteX201" fmla="*/ 162083 w 1110560"/>
              <a:gd name="connsiteY201" fmla="*/ 164570 h 179638"/>
              <a:gd name="connsiteX202" fmla="*/ 160319 w 1110560"/>
              <a:gd name="connsiteY202" fmla="*/ 165569 h 179638"/>
              <a:gd name="connsiteX203" fmla="*/ 160349 w 1110560"/>
              <a:gd name="connsiteY203" fmla="*/ 166908 h 179638"/>
              <a:gd name="connsiteX204" fmla="*/ 161627 w 1110560"/>
              <a:gd name="connsiteY204" fmla="*/ 166661 h 179638"/>
              <a:gd name="connsiteX205" fmla="*/ 162754 w 1110560"/>
              <a:gd name="connsiteY205" fmla="*/ 167079 h 179638"/>
              <a:gd name="connsiteX206" fmla="*/ 160057 w 1110560"/>
              <a:gd name="connsiteY206" fmla="*/ 167786 h 179638"/>
              <a:gd name="connsiteX207" fmla="*/ 156890 w 1110560"/>
              <a:gd name="connsiteY207" fmla="*/ 167040 h 179638"/>
              <a:gd name="connsiteX208" fmla="*/ 154725 w 1110560"/>
              <a:gd name="connsiteY208" fmla="*/ 166612 h 179638"/>
              <a:gd name="connsiteX209" fmla="*/ 155117 w 1110560"/>
              <a:gd name="connsiteY209" fmla="*/ 165110 h 179638"/>
              <a:gd name="connsiteX210" fmla="*/ 157126 w 1110560"/>
              <a:gd name="connsiteY210" fmla="*/ 164061 h 179638"/>
              <a:gd name="connsiteX211" fmla="*/ 158420 w 1110560"/>
              <a:gd name="connsiteY211" fmla="*/ 163589 h 179638"/>
              <a:gd name="connsiteX212" fmla="*/ 158060 w 1110560"/>
              <a:gd name="connsiteY212" fmla="*/ 162842 h 179638"/>
              <a:gd name="connsiteX213" fmla="*/ 155605 w 1110560"/>
              <a:gd name="connsiteY213" fmla="*/ 162110 h 179638"/>
              <a:gd name="connsiteX214" fmla="*/ 154802 w 1110560"/>
              <a:gd name="connsiteY214" fmla="*/ 161615 h 179638"/>
              <a:gd name="connsiteX215" fmla="*/ 155951 w 1110560"/>
              <a:gd name="connsiteY215" fmla="*/ 161108 h 179638"/>
              <a:gd name="connsiteX216" fmla="*/ 157096 w 1110560"/>
              <a:gd name="connsiteY216" fmla="*/ 160141 h 179638"/>
              <a:gd name="connsiteX217" fmla="*/ 151196 w 1110560"/>
              <a:gd name="connsiteY217" fmla="*/ 158387 h 179638"/>
              <a:gd name="connsiteX218" fmla="*/ 147659 w 1110560"/>
              <a:gd name="connsiteY218" fmla="*/ 158188 h 179638"/>
              <a:gd name="connsiteX219" fmla="*/ 145898 w 1110560"/>
              <a:gd name="connsiteY219" fmla="*/ 159795 h 179638"/>
              <a:gd name="connsiteX220" fmla="*/ 147314 w 1110560"/>
              <a:gd name="connsiteY220" fmla="*/ 163152 h 179638"/>
              <a:gd name="connsiteX221" fmla="*/ 147179 w 1110560"/>
              <a:gd name="connsiteY221" fmla="*/ 165157 h 179638"/>
              <a:gd name="connsiteX222" fmla="*/ 146385 w 1110560"/>
              <a:gd name="connsiteY222" fmla="*/ 164417 h 179638"/>
              <a:gd name="connsiteX223" fmla="*/ 145324 w 1110560"/>
              <a:gd name="connsiteY223" fmla="*/ 163378 h 179638"/>
              <a:gd name="connsiteX224" fmla="*/ 144223 w 1110560"/>
              <a:gd name="connsiteY224" fmla="*/ 162430 h 179638"/>
              <a:gd name="connsiteX225" fmla="*/ 143861 w 1110560"/>
              <a:gd name="connsiteY225" fmla="*/ 161435 h 179638"/>
              <a:gd name="connsiteX226" fmla="*/ 143899 w 1110560"/>
              <a:gd name="connsiteY226" fmla="*/ 160369 h 179638"/>
              <a:gd name="connsiteX227" fmla="*/ 140837 w 1110560"/>
              <a:gd name="connsiteY227" fmla="*/ 158725 h 179638"/>
              <a:gd name="connsiteX228" fmla="*/ 140691 w 1110560"/>
              <a:gd name="connsiteY228" fmla="*/ 157472 h 179638"/>
              <a:gd name="connsiteX229" fmla="*/ 144375 w 1110560"/>
              <a:gd name="connsiteY229" fmla="*/ 156746 h 179638"/>
              <a:gd name="connsiteX230" fmla="*/ 147562 w 1110560"/>
              <a:gd name="connsiteY230" fmla="*/ 156156 h 179638"/>
              <a:gd name="connsiteX231" fmla="*/ 150484 w 1110560"/>
              <a:gd name="connsiteY231" fmla="*/ 155574 h 179638"/>
              <a:gd name="connsiteX232" fmla="*/ 154746 w 1110560"/>
              <a:gd name="connsiteY232" fmla="*/ 154336 h 179638"/>
              <a:gd name="connsiteX233" fmla="*/ 152742 w 1110560"/>
              <a:gd name="connsiteY233" fmla="*/ 154110 h 179638"/>
              <a:gd name="connsiteX234" fmla="*/ 151159 w 1110560"/>
              <a:gd name="connsiteY234" fmla="*/ 154198 h 179638"/>
              <a:gd name="connsiteX235" fmla="*/ 148319 w 1110560"/>
              <a:gd name="connsiteY235" fmla="*/ 154339 h 179638"/>
              <a:gd name="connsiteX236" fmla="*/ 146670 w 1110560"/>
              <a:gd name="connsiteY236" fmla="*/ 153418 h 179638"/>
              <a:gd name="connsiteX237" fmla="*/ 145792 w 1110560"/>
              <a:gd name="connsiteY237" fmla="*/ 151773 h 179638"/>
              <a:gd name="connsiteX238" fmla="*/ 146504 w 1110560"/>
              <a:gd name="connsiteY238" fmla="*/ 150647 h 179638"/>
              <a:gd name="connsiteX239" fmla="*/ 148364 w 1110560"/>
              <a:gd name="connsiteY239" fmla="*/ 148912 h 179638"/>
              <a:gd name="connsiteX240" fmla="*/ 146421 w 1110560"/>
              <a:gd name="connsiteY240" fmla="*/ 147773 h 179638"/>
              <a:gd name="connsiteX241" fmla="*/ 142741 w 1110560"/>
              <a:gd name="connsiteY241" fmla="*/ 147015 h 179638"/>
              <a:gd name="connsiteX242" fmla="*/ 140638 w 1110560"/>
              <a:gd name="connsiteY242" fmla="*/ 146561 h 179638"/>
              <a:gd name="connsiteX243" fmla="*/ 140275 w 1110560"/>
              <a:gd name="connsiteY243" fmla="*/ 146329 h 179638"/>
              <a:gd name="connsiteX244" fmla="*/ 133162 w 1110560"/>
              <a:gd name="connsiteY244" fmla="*/ 145682 h 179638"/>
              <a:gd name="connsiteX245" fmla="*/ 131798 w 1110560"/>
              <a:gd name="connsiteY245" fmla="*/ 145710 h 179638"/>
              <a:gd name="connsiteX246" fmla="*/ 131481 w 1110560"/>
              <a:gd name="connsiteY246" fmla="*/ 146473 h 179638"/>
              <a:gd name="connsiteX247" fmla="*/ 128838 w 1110560"/>
              <a:gd name="connsiteY247" fmla="*/ 146971 h 179638"/>
              <a:gd name="connsiteX248" fmla="*/ 125106 w 1110560"/>
              <a:gd name="connsiteY248" fmla="*/ 146773 h 179638"/>
              <a:gd name="connsiteX249" fmla="*/ 122415 w 1110560"/>
              <a:gd name="connsiteY249" fmla="*/ 147308 h 179638"/>
              <a:gd name="connsiteX250" fmla="*/ 120590 w 1110560"/>
              <a:gd name="connsiteY250" fmla="*/ 147761 h 179638"/>
              <a:gd name="connsiteX251" fmla="*/ 111362 w 1110560"/>
              <a:gd name="connsiteY251" fmla="*/ 145563 h 179638"/>
              <a:gd name="connsiteX252" fmla="*/ 107843 w 1110560"/>
              <a:gd name="connsiteY252" fmla="*/ 144900 h 179638"/>
              <a:gd name="connsiteX253" fmla="*/ 104522 w 1110560"/>
              <a:gd name="connsiteY253" fmla="*/ 143920 h 179638"/>
              <a:gd name="connsiteX254" fmla="*/ 99587 w 1110560"/>
              <a:gd name="connsiteY254" fmla="*/ 143459 h 179638"/>
              <a:gd name="connsiteX255" fmla="*/ 97330 w 1110560"/>
              <a:gd name="connsiteY255" fmla="*/ 143473 h 179638"/>
              <a:gd name="connsiteX256" fmla="*/ 95090 w 1110560"/>
              <a:gd name="connsiteY256" fmla="*/ 142867 h 179638"/>
              <a:gd name="connsiteX257" fmla="*/ 94275 w 1110560"/>
              <a:gd name="connsiteY257" fmla="*/ 141840 h 179638"/>
              <a:gd name="connsiteX258" fmla="*/ 93117 w 1110560"/>
              <a:gd name="connsiteY258" fmla="*/ 140680 h 179638"/>
              <a:gd name="connsiteX259" fmla="*/ 91234 w 1110560"/>
              <a:gd name="connsiteY259" fmla="*/ 139375 h 179638"/>
              <a:gd name="connsiteX260" fmla="*/ 90035 w 1110560"/>
              <a:gd name="connsiteY260" fmla="*/ 139007 h 179638"/>
              <a:gd name="connsiteX261" fmla="*/ 90424 w 1110560"/>
              <a:gd name="connsiteY261" fmla="*/ 136250 h 179638"/>
              <a:gd name="connsiteX262" fmla="*/ 92601 w 1110560"/>
              <a:gd name="connsiteY262" fmla="*/ 135022 h 179638"/>
              <a:gd name="connsiteX263" fmla="*/ 94129 w 1110560"/>
              <a:gd name="connsiteY263" fmla="*/ 136192 h 179638"/>
              <a:gd name="connsiteX264" fmla="*/ 98161 w 1110560"/>
              <a:gd name="connsiteY264" fmla="*/ 137271 h 179638"/>
              <a:gd name="connsiteX265" fmla="*/ 100106 w 1110560"/>
              <a:gd name="connsiteY265" fmla="*/ 135225 h 179638"/>
              <a:gd name="connsiteX266" fmla="*/ 98317 w 1110560"/>
              <a:gd name="connsiteY266" fmla="*/ 134192 h 179638"/>
              <a:gd name="connsiteX267" fmla="*/ 96042 w 1110560"/>
              <a:gd name="connsiteY267" fmla="*/ 133912 h 179638"/>
              <a:gd name="connsiteX268" fmla="*/ 96859 w 1110560"/>
              <a:gd name="connsiteY268" fmla="*/ 133596 h 179638"/>
              <a:gd name="connsiteX269" fmla="*/ 98098 w 1110560"/>
              <a:gd name="connsiteY269" fmla="*/ 133126 h 179638"/>
              <a:gd name="connsiteX270" fmla="*/ 95358 w 1110560"/>
              <a:gd name="connsiteY270" fmla="*/ 132718 h 179638"/>
              <a:gd name="connsiteX271" fmla="*/ 92123 w 1110560"/>
              <a:gd name="connsiteY271" fmla="*/ 133489 h 179638"/>
              <a:gd name="connsiteX272" fmla="*/ 90368 w 1110560"/>
              <a:gd name="connsiteY272" fmla="*/ 132937 h 179638"/>
              <a:gd name="connsiteX273" fmla="*/ 89211 w 1110560"/>
              <a:gd name="connsiteY273" fmla="*/ 132800 h 179638"/>
              <a:gd name="connsiteX274" fmla="*/ 87720 w 1110560"/>
              <a:gd name="connsiteY274" fmla="*/ 132660 h 179638"/>
              <a:gd name="connsiteX275" fmla="*/ 83819 w 1110560"/>
              <a:gd name="connsiteY275" fmla="*/ 131049 h 179638"/>
              <a:gd name="connsiteX276" fmla="*/ 85123 w 1110560"/>
              <a:gd name="connsiteY276" fmla="*/ 132165 h 179638"/>
              <a:gd name="connsiteX277" fmla="*/ 85261 w 1110560"/>
              <a:gd name="connsiteY277" fmla="*/ 132769 h 179638"/>
              <a:gd name="connsiteX278" fmla="*/ 81212 w 1110560"/>
              <a:gd name="connsiteY278" fmla="*/ 131027 h 179638"/>
              <a:gd name="connsiteX279" fmla="*/ 79969 w 1110560"/>
              <a:gd name="connsiteY279" fmla="*/ 130072 h 179638"/>
              <a:gd name="connsiteX280" fmla="*/ 78090 w 1110560"/>
              <a:gd name="connsiteY280" fmla="*/ 129301 h 179638"/>
              <a:gd name="connsiteX281" fmla="*/ 75367 w 1110560"/>
              <a:gd name="connsiteY281" fmla="*/ 128846 h 179638"/>
              <a:gd name="connsiteX282" fmla="*/ 73857 w 1110560"/>
              <a:gd name="connsiteY282" fmla="*/ 128646 h 179638"/>
              <a:gd name="connsiteX283" fmla="*/ 76652 w 1110560"/>
              <a:gd name="connsiteY283" fmla="*/ 128100 h 179638"/>
              <a:gd name="connsiteX284" fmla="*/ 78231 w 1110560"/>
              <a:gd name="connsiteY284" fmla="*/ 127293 h 179638"/>
              <a:gd name="connsiteX285" fmla="*/ 77873 w 1110560"/>
              <a:gd name="connsiteY285" fmla="*/ 126326 h 179638"/>
              <a:gd name="connsiteX286" fmla="*/ 75275 w 1110560"/>
              <a:gd name="connsiteY286" fmla="*/ 125826 h 179638"/>
              <a:gd name="connsiteX287" fmla="*/ 71244 w 1110560"/>
              <a:gd name="connsiteY287" fmla="*/ 126330 h 179638"/>
              <a:gd name="connsiteX288" fmla="*/ 71375 w 1110560"/>
              <a:gd name="connsiteY288" fmla="*/ 128353 h 179638"/>
              <a:gd name="connsiteX289" fmla="*/ 72225 w 1110560"/>
              <a:gd name="connsiteY289" fmla="*/ 129067 h 179638"/>
              <a:gd name="connsiteX290" fmla="*/ 71894 w 1110560"/>
              <a:gd name="connsiteY290" fmla="*/ 130284 h 179638"/>
              <a:gd name="connsiteX291" fmla="*/ 71632 w 1110560"/>
              <a:gd name="connsiteY291" fmla="*/ 131120 h 179638"/>
              <a:gd name="connsiteX292" fmla="*/ 70998 w 1110560"/>
              <a:gd name="connsiteY292" fmla="*/ 131623 h 179638"/>
              <a:gd name="connsiteX293" fmla="*/ 71937 w 1110560"/>
              <a:gd name="connsiteY293" fmla="*/ 132117 h 179638"/>
              <a:gd name="connsiteX294" fmla="*/ 72160 w 1110560"/>
              <a:gd name="connsiteY294" fmla="*/ 132865 h 179638"/>
              <a:gd name="connsiteX295" fmla="*/ 70531 w 1110560"/>
              <a:gd name="connsiteY295" fmla="*/ 132233 h 179638"/>
              <a:gd name="connsiteX296" fmla="*/ 66798 w 1110560"/>
              <a:gd name="connsiteY296" fmla="*/ 128889 h 179638"/>
              <a:gd name="connsiteX297" fmla="*/ 64640 w 1110560"/>
              <a:gd name="connsiteY297" fmla="*/ 129356 h 179638"/>
              <a:gd name="connsiteX298" fmla="*/ 63782 w 1110560"/>
              <a:gd name="connsiteY298" fmla="*/ 130166 h 179638"/>
              <a:gd name="connsiteX299" fmla="*/ 62914 w 1110560"/>
              <a:gd name="connsiteY299" fmla="*/ 129722 h 179638"/>
              <a:gd name="connsiteX300" fmla="*/ 60316 w 1110560"/>
              <a:gd name="connsiteY300" fmla="*/ 129109 h 179638"/>
              <a:gd name="connsiteX301" fmla="*/ 57721 w 1110560"/>
              <a:gd name="connsiteY301" fmla="*/ 128945 h 179638"/>
              <a:gd name="connsiteX302" fmla="*/ 57736 w 1110560"/>
              <a:gd name="connsiteY302" fmla="*/ 130883 h 179638"/>
              <a:gd name="connsiteX303" fmla="*/ 56996 w 1110560"/>
              <a:gd name="connsiteY303" fmla="*/ 132286 h 179638"/>
              <a:gd name="connsiteX304" fmla="*/ 54977 w 1110560"/>
              <a:gd name="connsiteY304" fmla="*/ 132045 h 179638"/>
              <a:gd name="connsiteX305" fmla="*/ 53708 w 1110560"/>
              <a:gd name="connsiteY305" fmla="*/ 131782 h 179638"/>
              <a:gd name="connsiteX306" fmla="*/ 52551 w 1110560"/>
              <a:gd name="connsiteY306" fmla="*/ 131231 h 179638"/>
              <a:gd name="connsiteX307" fmla="*/ 51387 w 1110560"/>
              <a:gd name="connsiteY307" fmla="*/ 129739 h 179638"/>
              <a:gd name="connsiteX308" fmla="*/ 50655 w 1110560"/>
              <a:gd name="connsiteY308" fmla="*/ 128194 h 179638"/>
              <a:gd name="connsiteX309" fmla="*/ 51372 w 1110560"/>
              <a:gd name="connsiteY309" fmla="*/ 127716 h 179638"/>
              <a:gd name="connsiteX310" fmla="*/ 50327 w 1110560"/>
              <a:gd name="connsiteY310" fmla="*/ 127380 h 179638"/>
              <a:gd name="connsiteX311" fmla="*/ 48294 w 1110560"/>
              <a:gd name="connsiteY311" fmla="*/ 125418 h 179638"/>
              <a:gd name="connsiteX312" fmla="*/ 52130 w 1110560"/>
              <a:gd name="connsiteY312" fmla="*/ 125080 h 179638"/>
              <a:gd name="connsiteX313" fmla="*/ 58136 w 1110560"/>
              <a:gd name="connsiteY313" fmla="*/ 126694 h 179638"/>
              <a:gd name="connsiteX314" fmla="*/ 59429 w 1110560"/>
              <a:gd name="connsiteY314" fmla="*/ 126194 h 179638"/>
              <a:gd name="connsiteX315" fmla="*/ 60310 w 1110560"/>
              <a:gd name="connsiteY315" fmla="*/ 125689 h 179638"/>
              <a:gd name="connsiteX316" fmla="*/ 60570 w 1110560"/>
              <a:gd name="connsiteY316" fmla="*/ 124689 h 179638"/>
              <a:gd name="connsiteX317" fmla="*/ 59135 w 1110560"/>
              <a:gd name="connsiteY317" fmla="*/ 123698 h 179638"/>
              <a:gd name="connsiteX318" fmla="*/ 58880 w 1110560"/>
              <a:gd name="connsiteY318" fmla="*/ 121230 h 179638"/>
              <a:gd name="connsiteX319" fmla="*/ 62780 w 1110560"/>
              <a:gd name="connsiteY319" fmla="*/ 119373 h 179638"/>
              <a:gd name="connsiteX320" fmla="*/ 64254 w 1110560"/>
              <a:gd name="connsiteY320" fmla="*/ 118571 h 179638"/>
              <a:gd name="connsiteX321" fmla="*/ 63290 w 1110560"/>
              <a:gd name="connsiteY321" fmla="*/ 116153 h 179638"/>
              <a:gd name="connsiteX322" fmla="*/ 61552 w 1110560"/>
              <a:gd name="connsiteY322" fmla="*/ 115015 h 179638"/>
              <a:gd name="connsiteX323" fmla="*/ 60122 w 1110560"/>
              <a:gd name="connsiteY323" fmla="*/ 114231 h 179638"/>
              <a:gd name="connsiteX324" fmla="*/ 57337 w 1110560"/>
              <a:gd name="connsiteY324" fmla="*/ 112694 h 179638"/>
              <a:gd name="connsiteX325" fmla="*/ 55327 w 1110560"/>
              <a:gd name="connsiteY325" fmla="*/ 112744 h 179638"/>
              <a:gd name="connsiteX326" fmla="*/ 55277 w 1110560"/>
              <a:gd name="connsiteY326" fmla="*/ 110583 h 179638"/>
              <a:gd name="connsiteX327" fmla="*/ 56051 w 1110560"/>
              <a:gd name="connsiteY327" fmla="*/ 108302 h 179638"/>
              <a:gd name="connsiteX328" fmla="*/ 55043 w 1110560"/>
              <a:gd name="connsiteY328" fmla="*/ 106733 h 179638"/>
              <a:gd name="connsiteX329" fmla="*/ 55713 w 1110560"/>
              <a:gd name="connsiteY329" fmla="*/ 105935 h 179638"/>
              <a:gd name="connsiteX330" fmla="*/ 56332 w 1110560"/>
              <a:gd name="connsiteY330" fmla="*/ 104429 h 179638"/>
              <a:gd name="connsiteX331" fmla="*/ 57447 w 1110560"/>
              <a:gd name="connsiteY331" fmla="*/ 103169 h 179638"/>
              <a:gd name="connsiteX332" fmla="*/ 58896 w 1110560"/>
              <a:gd name="connsiteY332" fmla="*/ 102132 h 179638"/>
              <a:gd name="connsiteX333" fmla="*/ 59607 w 1110560"/>
              <a:gd name="connsiteY333" fmla="*/ 100968 h 179638"/>
              <a:gd name="connsiteX334" fmla="*/ 60379 w 1110560"/>
              <a:gd name="connsiteY334" fmla="*/ 100121 h 179638"/>
              <a:gd name="connsiteX335" fmla="*/ 58232 w 1110560"/>
              <a:gd name="connsiteY335" fmla="*/ 98843 h 179638"/>
              <a:gd name="connsiteX336" fmla="*/ 51427 w 1110560"/>
              <a:gd name="connsiteY336" fmla="*/ 98444 h 179638"/>
              <a:gd name="connsiteX337" fmla="*/ 52019 w 1110560"/>
              <a:gd name="connsiteY337" fmla="*/ 99665 h 179638"/>
              <a:gd name="connsiteX338" fmla="*/ 53944 w 1110560"/>
              <a:gd name="connsiteY338" fmla="*/ 102554 h 179638"/>
              <a:gd name="connsiteX339" fmla="*/ 47881 w 1110560"/>
              <a:gd name="connsiteY339" fmla="*/ 102189 h 179638"/>
              <a:gd name="connsiteX340" fmla="*/ 45522 w 1110560"/>
              <a:gd name="connsiteY340" fmla="*/ 101947 h 179638"/>
              <a:gd name="connsiteX341" fmla="*/ 43243 w 1110560"/>
              <a:gd name="connsiteY341" fmla="*/ 101321 h 179638"/>
              <a:gd name="connsiteX342" fmla="*/ 37178 w 1110560"/>
              <a:gd name="connsiteY342" fmla="*/ 99748 h 179638"/>
              <a:gd name="connsiteX343" fmla="*/ 36743 w 1110560"/>
              <a:gd name="connsiteY343" fmla="*/ 99220 h 179638"/>
              <a:gd name="connsiteX344" fmla="*/ 43422 w 1110560"/>
              <a:gd name="connsiteY344" fmla="*/ 96015 h 179638"/>
              <a:gd name="connsiteX345" fmla="*/ 45472 w 1110560"/>
              <a:gd name="connsiteY345" fmla="*/ 95584 h 179638"/>
              <a:gd name="connsiteX346" fmla="*/ 47534 w 1110560"/>
              <a:gd name="connsiteY346" fmla="*/ 95158 h 179638"/>
              <a:gd name="connsiteX347" fmla="*/ 48033 w 1110560"/>
              <a:gd name="connsiteY347" fmla="*/ 94902 h 179638"/>
              <a:gd name="connsiteX348" fmla="*/ 49549 w 1110560"/>
              <a:gd name="connsiteY348" fmla="*/ 94217 h 179638"/>
              <a:gd name="connsiteX349" fmla="*/ 55145 w 1110560"/>
              <a:gd name="connsiteY349" fmla="*/ 93991 h 179638"/>
              <a:gd name="connsiteX350" fmla="*/ 56669 w 1110560"/>
              <a:gd name="connsiteY350" fmla="*/ 93233 h 179638"/>
              <a:gd name="connsiteX351" fmla="*/ 57807 w 1110560"/>
              <a:gd name="connsiteY351" fmla="*/ 92477 h 179638"/>
              <a:gd name="connsiteX352" fmla="*/ 61471 w 1110560"/>
              <a:gd name="connsiteY352" fmla="*/ 92206 h 179638"/>
              <a:gd name="connsiteX353" fmla="*/ 60386 w 1110560"/>
              <a:gd name="connsiteY353" fmla="*/ 92712 h 179638"/>
              <a:gd name="connsiteX354" fmla="*/ 57949 w 1110560"/>
              <a:gd name="connsiteY354" fmla="*/ 93677 h 179638"/>
              <a:gd name="connsiteX355" fmla="*/ 56601 w 1110560"/>
              <a:gd name="connsiteY355" fmla="*/ 94637 h 179638"/>
              <a:gd name="connsiteX356" fmla="*/ 59257 w 1110560"/>
              <a:gd name="connsiteY356" fmla="*/ 94362 h 179638"/>
              <a:gd name="connsiteX357" fmla="*/ 62919 w 1110560"/>
              <a:gd name="connsiteY357" fmla="*/ 97275 h 179638"/>
              <a:gd name="connsiteX358" fmla="*/ 62196 w 1110560"/>
              <a:gd name="connsiteY358" fmla="*/ 99662 h 179638"/>
              <a:gd name="connsiteX359" fmla="*/ 62564 w 1110560"/>
              <a:gd name="connsiteY359" fmla="*/ 100636 h 179638"/>
              <a:gd name="connsiteX360" fmla="*/ 65291 w 1110560"/>
              <a:gd name="connsiteY360" fmla="*/ 100583 h 179638"/>
              <a:gd name="connsiteX361" fmla="*/ 67196 w 1110560"/>
              <a:gd name="connsiteY361" fmla="*/ 100482 h 179638"/>
              <a:gd name="connsiteX362" fmla="*/ 68602 w 1110560"/>
              <a:gd name="connsiteY362" fmla="*/ 101304 h 179638"/>
              <a:gd name="connsiteX363" fmla="*/ 69045 w 1110560"/>
              <a:gd name="connsiteY363" fmla="*/ 102654 h 179638"/>
              <a:gd name="connsiteX364" fmla="*/ 72249 w 1110560"/>
              <a:gd name="connsiteY364" fmla="*/ 104843 h 179638"/>
              <a:gd name="connsiteX365" fmla="*/ 77691 w 1110560"/>
              <a:gd name="connsiteY365" fmla="*/ 102758 h 179638"/>
              <a:gd name="connsiteX366" fmla="*/ 73970 w 1110560"/>
              <a:gd name="connsiteY366" fmla="*/ 101127 h 179638"/>
              <a:gd name="connsiteX367" fmla="*/ 72488 w 1110560"/>
              <a:gd name="connsiteY367" fmla="*/ 100694 h 179638"/>
              <a:gd name="connsiteX368" fmla="*/ 71330 w 1110560"/>
              <a:gd name="connsiteY368" fmla="*/ 99998 h 179638"/>
              <a:gd name="connsiteX369" fmla="*/ 70171 w 1110560"/>
              <a:gd name="connsiteY369" fmla="*/ 99197 h 179638"/>
              <a:gd name="connsiteX370" fmla="*/ 71319 w 1110560"/>
              <a:gd name="connsiteY370" fmla="*/ 98644 h 179638"/>
              <a:gd name="connsiteX371" fmla="*/ 72466 w 1110560"/>
              <a:gd name="connsiteY371" fmla="*/ 97941 h 179638"/>
              <a:gd name="connsiteX372" fmla="*/ 73323 w 1110560"/>
              <a:gd name="connsiteY372" fmla="*/ 96953 h 179638"/>
              <a:gd name="connsiteX373" fmla="*/ 74180 w 1110560"/>
              <a:gd name="connsiteY373" fmla="*/ 95895 h 179638"/>
              <a:gd name="connsiteX374" fmla="*/ 69620 w 1110560"/>
              <a:gd name="connsiteY374" fmla="*/ 95852 h 179638"/>
              <a:gd name="connsiteX375" fmla="*/ 66689 w 1110560"/>
              <a:gd name="connsiteY375" fmla="*/ 96203 h 179638"/>
              <a:gd name="connsiteX376" fmla="*/ 69670 w 1110560"/>
              <a:gd name="connsiteY376" fmla="*/ 93657 h 179638"/>
              <a:gd name="connsiteX377" fmla="*/ 71483 w 1110560"/>
              <a:gd name="connsiteY377" fmla="*/ 92109 h 179638"/>
              <a:gd name="connsiteX378" fmla="*/ 67868 w 1110560"/>
              <a:gd name="connsiteY378" fmla="*/ 91436 h 179638"/>
              <a:gd name="connsiteX379" fmla="*/ 68405 w 1110560"/>
              <a:gd name="connsiteY379" fmla="*/ 90529 h 179638"/>
              <a:gd name="connsiteX380" fmla="*/ 69198 w 1110560"/>
              <a:gd name="connsiteY380" fmla="*/ 89478 h 179638"/>
              <a:gd name="connsiteX381" fmla="*/ 69735 w 1110560"/>
              <a:gd name="connsiteY381" fmla="*/ 88160 h 179638"/>
              <a:gd name="connsiteX382" fmla="*/ 68202 w 1110560"/>
              <a:gd name="connsiteY382" fmla="*/ 86836 h 179638"/>
              <a:gd name="connsiteX383" fmla="*/ 61485 w 1110560"/>
              <a:gd name="connsiteY383" fmla="*/ 86647 h 179638"/>
              <a:gd name="connsiteX384" fmla="*/ 60405 w 1110560"/>
              <a:gd name="connsiteY384" fmla="*/ 88136 h 179638"/>
              <a:gd name="connsiteX385" fmla="*/ 58167 w 1110560"/>
              <a:gd name="connsiteY385" fmla="*/ 89356 h 179638"/>
              <a:gd name="connsiteX386" fmla="*/ 55835 w 1110560"/>
              <a:gd name="connsiteY386" fmla="*/ 90420 h 179638"/>
              <a:gd name="connsiteX387" fmla="*/ 53122 w 1110560"/>
              <a:gd name="connsiteY387" fmla="*/ 91410 h 179638"/>
              <a:gd name="connsiteX388" fmla="*/ 50073 w 1110560"/>
              <a:gd name="connsiteY388" fmla="*/ 91886 h 179638"/>
              <a:gd name="connsiteX389" fmla="*/ 44398 w 1110560"/>
              <a:gd name="connsiteY389" fmla="*/ 92546 h 179638"/>
              <a:gd name="connsiteX390" fmla="*/ 42883 w 1110560"/>
              <a:gd name="connsiteY390" fmla="*/ 92869 h 179638"/>
              <a:gd name="connsiteX391" fmla="*/ 41453 w 1110560"/>
              <a:gd name="connsiteY391" fmla="*/ 93599 h 179638"/>
              <a:gd name="connsiteX392" fmla="*/ 37556 w 1110560"/>
              <a:gd name="connsiteY392" fmla="*/ 94065 h 179638"/>
              <a:gd name="connsiteX393" fmla="*/ 36378 w 1110560"/>
              <a:gd name="connsiteY393" fmla="*/ 93179 h 179638"/>
              <a:gd name="connsiteX394" fmla="*/ 37829 w 1110560"/>
              <a:gd name="connsiteY394" fmla="*/ 90672 h 179638"/>
              <a:gd name="connsiteX395" fmla="*/ 40133 w 1110560"/>
              <a:gd name="connsiteY395" fmla="*/ 90581 h 179638"/>
              <a:gd name="connsiteX396" fmla="*/ 42441 w 1110560"/>
              <a:gd name="connsiteY396" fmla="*/ 90879 h 179638"/>
              <a:gd name="connsiteX397" fmla="*/ 41568 w 1110560"/>
              <a:gd name="connsiteY397" fmla="*/ 89823 h 179638"/>
              <a:gd name="connsiteX398" fmla="*/ 41373 w 1110560"/>
              <a:gd name="connsiteY398" fmla="*/ 86926 h 179638"/>
              <a:gd name="connsiteX399" fmla="*/ 45032 w 1110560"/>
              <a:gd name="connsiteY399" fmla="*/ 86771 h 179638"/>
              <a:gd name="connsiteX400" fmla="*/ 48664 w 1110560"/>
              <a:gd name="connsiteY400" fmla="*/ 87034 h 179638"/>
              <a:gd name="connsiteX401" fmla="*/ 49372 w 1110560"/>
              <a:gd name="connsiteY401" fmla="*/ 85692 h 179638"/>
              <a:gd name="connsiteX402" fmla="*/ 48433 w 1110560"/>
              <a:gd name="connsiteY402" fmla="*/ 83377 h 179638"/>
              <a:gd name="connsiteX403" fmla="*/ 46978 w 1110560"/>
              <a:gd name="connsiteY403" fmla="*/ 81296 h 179638"/>
              <a:gd name="connsiteX404" fmla="*/ 45391 w 1110560"/>
              <a:gd name="connsiteY404" fmla="*/ 81011 h 179638"/>
              <a:gd name="connsiteX405" fmla="*/ 44896 w 1110560"/>
              <a:gd name="connsiteY405" fmla="*/ 80584 h 179638"/>
              <a:gd name="connsiteX406" fmla="*/ 42154 w 1110560"/>
              <a:gd name="connsiteY406" fmla="*/ 76260 h 179638"/>
              <a:gd name="connsiteX407" fmla="*/ 43936 w 1110560"/>
              <a:gd name="connsiteY407" fmla="*/ 75172 h 179638"/>
              <a:gd name="connsiteX408" fmla="*/ 48084 w 1110560"/>
              <a:gd name="connsiteY408" fmla="*/ 75332 h 179638"/>
              <a:gd name="connsiteX409" fmla="*/ 52154 w 1110560"/>
              <a:gd name="connsiteY409" fmla="*/ 72641 h 179638"/>
              <a:gd name="connsiteX410" fmla="*/ 52585 w 1110560"/>
              <a:gd name="connsiteY410" fmla="*/ 73378 h 179638"/>
              <a:gd name="connsiteX411" fmla="*/ 52607 w 1110560"/>
              <a:gd name="connsiteY411" fmla="*/ 74118 h 179638"/>
              <a:gd name="connsiteX412" fmla="*/ 52612 w 1110560"/>
              <a:gd name="connsiteY412" fmla="*/ 74812 h 179638"/>
              <a:gd name="connsiteX413" fmla="*/ 55279 w 1110560"/>
              <a:gd name="connsiteY413" fmla="*/ 76877 h 179638"/>
              <a:gd name="connsiteX414" fmla="*/ 59601 w 1110560"/>
              <a:gd name="connsiteY414" fmla="*/ 74002 h 179638"/>
              <a:gd name="connsiteX415" fmla="*/ 64321 w 1110560"/>
              <a:gd name="connsiteY415" fmla="*/ 72742 h 179638"/>
              <a:gd name="connsiteX416" fmla="*/ 67809 w 1110560"/>
              <a:gd name="connsiteY416" fmla="*/ 70059 h 179638"/>
              <a:gd name="connsiteX417" fmla="*/ 69728 w 1110560"/>
              <a:gd name="connsiteY417" fmla="*/ 69907 h 179638"/>
              <a:gd name="connsiteX418" fmla="*/ 72508 w 1110560"/>
              <a:gd name="connsiteY418" fmla="*/ 70333 h 179638"/>
              <a:gd name="connsiteX419" fmla="*/ 75299 w 1110560"/>
              <a:gd name="connsiteY419" fmla="*/ 70783 h 179638"/>
              <a:gd name="connsiteX420" fmla="*/ 77988 w 1110560"/>
              <a:gd name="connsiteY420" fmla="*/ 71868 h 179638"/>
              <a:gd name="connsiteX421" fmla="*/ 80339 w 1110560"/>
              <a:gd name="connsiteY421" fmla="*/ 72547 h 179638"/>
              <a:gd name="connsiteX422" fmla="*/ 81639 w 1110560"/>
              <a:gd name="connsiteY422" fmla="*/ 72966 h 179638"/>
              <a:gd name="connsiteX423" fmla="*/ 81812 w 1110560"/>
              <a:gd name="connsiteY423" fmla="*/ 72322 h 179638"/>
              <a:gd name="connsiteX424" fmla="*/ 83535 w 1110560"/>
              <a:gd name="connsiteY424" fmla="*/ 71554 h 179638"/>
              <a:gd name="connsiteX425" fmla="*/ 94075 w 1110560"/>
              <a:gd name="connsiteY425" fmla="*/ 70085 h 179638"/>
              <a:gd name="connsiteX426" fmla="*/ 92181 w 1110560"/>
              <a:gd name="connsiteY426" fmla="*/ 66795 h 179638"/>
              <a:gd name="connsiteX427" fmla="*/ 90717 w 1110560"/>
              <a:gd name="connsiteY427" fmla="*/ 64675 h 179638"/>
              <a:gd name="connsiteX428" fmla="*/ 92265 w 1110560"/>
              <a:gd name="connsiteY428" fmla="*/ 62695 h 179638"/>
              <a:gd name="connsiteX429" fmla="*/ 96440 w 1110560"/>
              <a:gd name="connsiteY429" fmla="*/ 63213 h 179638"/>
              <a:gd name="connsiteX430" fmla="*/ 99865 w 1110560"/>
              <a:gd name="connsiteY430" fmla="*/ 63502 h 179638"/>
              <a:gd name="connsiteX431" fmla="*/ 100726 w 1110560"/>
              <a:gd name="connsiteY431" fmla="*/ 62997 h 179638"/>
              <a:gd name="connsiteX432" fmla="*/ 101586 w 1110560"/>
              <a:gd name="connsiteY432" fmla="*/ 62493 h 179638"/>
              <a:gd name="connsiteX433" fmla="*/ 102172 w 1110560"/>
              <a:gd name="connsiteY433" fmla="*/ 61990 h 179638"/>
              <a:gd name="connsiteX434" fmla="*/ 101814 w 1110560"/>
              <a:gd name="connsiteY434" fmla="*/ 63259 h 179638"/>
              <a:gd name="connsiteX435" fmla="*/ 94441 w 1110560"/>
              <a:gd name="connsiteY435" fmla="*/ 66481 h 179638"/>
              <a:gd name="connsiteX436" fmla="*/ 92972 w 1110560"/>
              <a:gd name="connsiteY436" fmla="*/ 66570 h 179638"/>
              <a:gd name="connsiteX437" fmla="*/ 93490 w 1110560"/>
              <a:gd name="connsiteY437" fmla="*/ 66819 h 179638"/>
              <a:gd name="connsiteX438" fmla="*/ 94371 w 1110560"/>
              <a:gd name="connsiteY438" fmla="*/ 67352 h 179638"/>
              <a:gd name="connsiteX439" fmla="*/ 98037 w 1110560"/>
              <a:gd name="connsiteY439" fmla="*/ 67809 h 179638"/>
              <a:gd name="connsiteX440" fmla="*/ 105628 w 1110560"/>
              <a:gd name="connsiteY440" fmla="*/ 65401 h 179638"/>
              <a:gd name="connsiteX441" fmla="*/ 104352 w 1110560"/>
              <a:gd name="connsiteY441" fmla="*/ 64800 h 179638"/>
              <a:gd name="connsiteX442" fmla="*/ 103757 w 1110560"/>
              <a:gd name="connsiteY442" fmla="*/ 63906 h 179638"/>
              <a:gd name="connsiteX443" fmla="*/ 105870 w 1110560"/>
              <a:gd name="connsiteY443" fmla="*/ 63943 h 179638"/>
              <a:gd name="connsiteX444" fmla="*/ 108046 w 1110560"/>
              <a:gd name="connsiteY444" fmla="*/ 64334 h 179638"/>
              <a:gd name="connsiteX445" fmla="*/ 109815 w 1110560"/>
              <a:gd name="connsiteY445" fmla="*/ 64494 h 179638"/>
              <a:gd name="connsiteX446" fmla="*/ 112044 w 1110560"/>
              <a:gd name="connsiteY446" fmla="*/ 64399 h 179638"/>
              <a:gd name="connsiteX447" fmla="*/ 111706 w 1110560"/>
              <a:gd name="connsiteY447" fmla="*/ 62865 h 179638"/>
              <a:gd name="connsiteX448" fmla="*/ 111326 w 1110560"/>
              <a:gd name="connsiteY448" fmla="*/ 60418 h 179638"/>
              <a:gd name="connsiteX449" fmla="*/ 114419 w 1110560"/>
              <a:gd name="connsiteY449" fmla="*/ 59386 h 179638"/>
              <a:gd name="connsiteX450" fmla="*/ 117696 w 1110560"/>
              <a:gd name="connsiteY450" fmla="*/ 58902 h 179638"/>
              <a:gd name="connsiteX451" fmla="*/ 119223 w 1110560"/>
              <a:gd name="connsiteY451" fmla="*/ 58624 h 179638"/>
              <a:gd name="connsiteX452" fmla="*/ 118616 w 1110560"/>
              <a:gd name="connsiteY452" fmla="*/ 56965 h 179638"/>
              <a:gd name="connsiteX453" fmla="*/ 120980 w 1110560"/>
              <a:gd name="connsiteY453" fmla="*/ 55667 h 179638"/>
              <a:gd name="connsiteX454" fmla="*/ 124290 w 1110560"/>
              <a:gd name="connsiteY454" fmla="*/ 55913 h 179638"/>
              <a:gd name="connsiteX455" fmla="*/ 123015 w 1110560"/>
              <a:gd name="connsiteY455" fmla="*/ 54897 h 179638"/>
              <a:gd name="connsiteX456" fmla="*/ 120962 w 1110560"/>
              <a:gd name="connsiteY456" fmla="*/ 53886 h 179638"/>
              <a:gd name="connsiteX457" fmla="*/ 119059 w 1110560"/>
              <a:gd name="connsiteY457" fmla="*/ 53156 h 179638"/>
              <a:gd name="connsiteX458" fmla="*/ 119665 w 1110560"/>
              <a:gd name="connsiteY458" fmla="*/ 52666 h 179638"/>
              <a:gd name="connsiteX459" fmla="*/ 124353 w 1110560"/>
              <a:gd name="connsiteY459" fmla="*/ 50261 h 179638"/>
              <a:gd name="connsiteX460" fmla="*/ 126413 w 1110560"/>
              <a:gd name="connsiteY460" fmla="*/ 46871 h 179638"/>
              <a:gd name="connsiteX461" fmla="*/ 130292 w 1110560"/>
              <a:gd name="connsiteY461" fmla="*/ 47975 h 179638"/>
              <a:gd name="connsiteX462" fmla="*/ 140670 w 1110560"/>
              <a:gd name="connsiteY462" fmla="*/ 47856 h 179638"/>
              <a:gd name="connsiteX463" fmla="*/ 145214 w 1110560"/>
              <a:gd name="connsiteY463" fmla="*/ 45954 h 179638"/>
              <a:gd name="connsiteX464" fmla="*/ 146813 w 1110560"/>
              <a:gd name="connsiteY464" fmla="*/ 45227 h 179638"/>
              <a:gd name="connsiteX465" fmla="*/ 148714 w 1110560"/>
              <a:gd name="connsiteY465" fmla="*/ 43607 h 179638"/>
              <a:gd name="connsiteX466" fmla="*/ 148699 w 1110560"/>
              <a:gd name="connsiteY466" fmla="*/ 43285 h 179638"/>
              <a:gd name="connsiteX467" fmla="*/ 148502 w 1110560"/>
              <a:gd name="connsiteY467" fmla="*/ 41813 h 179638"/>
              <a:gd name="connsiteX468" fmla="*/ 148519 w 1110560"/>
              <a:gd name="connsiteY468" fmla="*/ 40299 h 179638"/>
              <a:gd name="connsiteX469" fmla="*/ 148844 w 1110560"/>
              <a:gd name="connsiteY469" fmla="*/ 39733 h 179638"/>
              <a:gd name="connsiteX470" fmla="*/ 149814 w 1110560"/>
              <a:gd name="connsiteY470" fmla="*/ 38479 h 179638"/>
              <a:gd name="connsiteX471" fmla="*/ 151610 w 1110560"/>
              <a:gd name="connsiteY471" fmla="*/ 37719 h 179638"/>
              <a:gd name="connsiteX472" fmla="*/ 151761 w 1110560"/>
              <a:gd name="connsiteY472" fmla="*/ 38603 h 179638"/>
              <a:gd name="connsiteX473" fmla="*/ 153059 w 1110560"/>
              <a:gd name="connsiteY473" fmla="*/ 40424 h 179638"/>
              <a:gd name="connsiteX474" fmla="*/ 156626 w 1110560"/>
              <a:gd name="connsiteY474" fmla="*/ 41329 h 179638"/>
              <a:gd name="connsiteX475" fmla="*/ 161657 w 1110560"/>
              <a:gd name="connsiteY475" fmla="*/ 41654 h 179638"/>
              <a:gd name="connsiteX476" fmla="*/ 168765 w 1110560"/>
              <a:gd name="connsiteY476" fmla="*/ 41915 h 179638"/>
              <a:gd name="connsiteX477" fmla="*/ 176038 w 1110560"/>
              <a:gd name="connsiteY477" fmla="*/ 41653 h 179638"/>
              <a:gd name="connsiteX478" fmla="*/ 179832 w 1110560"/>
              <a:gd name="connsiteY478" fmla="*/ 41790 h 179638"/>
              <a:gd name="connsiteX479" fmla="*/ 181492 w 1110560"/>
              <a:gd name="connsiteY479" fmla="*/ 42019 h 179638"/>
              <a:gd name="connsiteX480" fmla="*/ 184241 w 1110560"/>
              <a:gd name="connsiteY480" fmla="*/ 41945 h 179638"/>
              <a:gd name="connsiteX481" fmla="*/ 186436 w 1110560"/>
              <a:gd name="connsiteY481" fmla="*/ 41474 h 179638"/>
              <a:gd name="connsiteX482" fmla="*/ 186606 w 1110560"/>
              <a:gd name="connsiteY482" fmla="*/ 41245 h 179638"/>
              <a:gd name="connsiteX483" fmla="*/ 186989 w 1110560"/>
              <a:gd name="connsiteY483" fmla="*/ 40202 h 179638"/>
              <a:gd name="connsiteX484" fmla="*/ 188254 w 1110560"/>
              <a:gd name="connsiteY484" fmla="*/ 40212 h 179638"/>
              <a:gd name="connsiteX485" fmla="*/ 190750 w 1110560"/>
              <a:gd name="connsiteY485" fmla="*/ 41008 h 179638"/>
              <a:gd name="connsiteX486" fmla="*/ 191320 w 1110560"/>
              <a:gd name="connsiteY486" fmla="*/ 40217 h 179638"/>
              <a:gd name="connsiteX487" fmla="*/ 186890 w 1110560"/>
              <a:gd name="connsiteY487" fmla="*/ 38513 h 179638"/>
              <a:gd name="connsiteX488" fmla="*/ 186424 w 1110560"/>
              <a:gd name="connsiteY488" fmla="*/ 37996 h 179638"/>
              <a:gd name="connsiteX489" fmla="*/ 188041 w 1110560"/>
              <a:gd name="connsiteY489" fmla="*/ 37788 h 179638"/>
              <a:gd name="connsiteX490" fmla="*/ 188133 w 1110560"/>
              <a:gd name="connsiteY490" fmla="*/ 37324 h 179638"/>
              <a:gd name="connsiteX491" fmla="*/ 187263 w 1110560"/>
              <a:gd name="connsiteY491" fmla="*/ 36513 h 179638"/>
              <a:gd name="connsiteX492" fmla="*/ 191365 w 1110560"/>
              <a:gd name="connsiteY492" fmla="*/ 36324 h 179638"/>
              <a:gd name="connsiteX493" fmla="*/ 196153 w 1110560"/>
              <a:gd name="connsiteY493" fmla="*/ 35312 h 179638"/>
              <a:gd name="connsiteX494" fmla="*/ 197950 w 1110560"/>
              <a:gd name="connsiteY494" fmla="*/ 34451 h 179638"/>
              <a:gd name="connsiteX495" fmla="*/ 198770 w 1110560"/>
              <a:gd name="connsiteY495" fmla="*/ 33947 h 179638"/>
              <a:gd name="connsiteX496" fmla="*/ 197958 w 1110560"/>
              <a:gd name="connsiteY496" fmla="*/ 33452 h 179638"/>
              <a:gd name="connsiteX497" fmla="*/ 195947 w 1110560"/>
              <a:gd name="connsiteY497" fmla="*/ 31715 h 179638"/>
              <a:gd name="connsiteX498" fmla="*/ 194743 w 1110560"/>
              <a:gd name="connsiteY498" fmla="*/ 29973 h 179638"/>
              <a:gd name="connsiteX499" fmla="*/ 196308 w 1110560"/>
              <a:gd name="connsiteY499" fmla="*/ 29905 h 179638"/>
              <a:gd name="connsiteX500" fmla="*/ 198451 w 1110560"/>
              <a:gd name="connsiteY500" fmla="*/ 29951 h 179638"/>
              <a:gd name="connsiteX501" fmla="*/ 207877 w 1110560"/>
              <a:gd name="connsiteY501" fmla="*/ 29107 h 179638"/>
              <a:gd name="connsiteX502" fmla="*/ 210367 w 1110560"/>
              <a:gd name="connsiteY502" fmla="*/ 28778 h 179638"/>
              <a:gd name="connsiteX503" fmla="*/ 210123 w 1110560"/>
              <a:gd name="connsiteY503" fmla="*/ 29384 h 179638"/>
              <a:gd name="connsiteX504" fmla="*/ 209122 w 1110560"/>
              <a:gd name="connsiteY504" fmla="*/ 31138 h 179638"/>
              <a:gd name="connsiteX505" fmla="*/ 210759 w 1110560"/>
              <a:gd name="connsiteY505" fmla="*/ 31423 h 179638"/>
              <a:gd name="connsiteX506" fmla="*/ 215457 w 1110560"/>
              <a:gd name="connsiteY506" fmla="*/ 30448 h 179638"/>
              <a:gd name="connsiteX507" fmla="*/ 221022 w 1110560"/>
              <a:gd name="connsiteY507" fmla="*/ 30168 h 179638"/>
              <a:gd name="connsiteX508" fmla="*/ 225052 w 1110560"/>
              <a:gd name="connsiteY508" fmla="*/ 29542 h 179638"/>
              <a:gd name="connsiteX509" fmla="*/ 229641 w 1110560"/>
              <a:gd name="connsiteY509" fmla="*/ 28027 h 179638"/>
              <a:gd name="connsiteX510" fmla="*/ 232622 w 1110560"/>
              <a:gd name="connsiteY510" fmla="*/ 27603 h 179638"/>
              <a:gd name="connsiteX511" fmla="*/ 238771 w 1110560"/>
              <a:gd name="connsiteY511" fmla="*/ 26725 h 179638"/>
              <a:gd name="connsiteX512" fmla="*/ 246358 w 1110560"/>
              <a:gd name="connsiteY512" fmla="*/ 25434 h 179638"/>
              <a:gd name="connsiteX513" fmla="*/ 251674 w 1110560"/>
              <a:gd name="connsiteY513" fmla="*/ 23851 h 179638"/>
              <a:gd name="connsiteX514" fmla="*/ 252217 w 1110560"/>
              <a:gd name="connsiteY514" fmla="*/ 23143 h 179638"/>
              <a:gd name="connsiteX515" fmla="*/ 252276 w 1110560"/>
              <a:gd name="connsiteY515" fmla="*/ 21644 h 179638"/>
              <a:gd name="connsiteX516" fmla="*/ 251113 w 1110560"/>
              <a:gd name="connsiteY516" fmla="*/ 20328 h 179638"/>
              <a:gd name="connsiteX517" fmla="*/ 253082 w 1110560"/>
              <a:gd name="connsiteY517" fmla="*/ 19850 h 179638"/>
              <a:gd name="connsiteX518" fmla="*/ 255419 w 1110560"/>
              <a:gd name="connsiteY518" fmla="*/ 19642 h 179638"/>
              <a:gd name="connsiteX519" fmla="*/ 255028 w 1110560"/>
              <a:gd name="connsiteY519" fmla="*/ 19055 h 179638"/>
              <a:gd name="connsiteX520" fmla="*/ 256863 w 1110560"/>
              <a:gd name="connsiteY520" fmla="*/ 18619 h 179638"/>
              <a:gd name="connsiteX521" fmla="*/ 259454 w 1110560"/>
              <a:gd name="connsiteY521" fmla="*/ 18255 h 179638"/>
              <a:gd name="connsiteX522" fmla="*/ 256750 w 1110560"/>
              <a:gd name="connsiteY522" fmla="*/ 18195 h 179638"/>
              <a:gd name="connsiteX523" fmla="*/ 253694 w 1110560"/>
              <a:gd name="connsiteY523" fmla="*/ 18638 h 179638"/>
              <a:gd name="connsiteX524" fmla="*/ 252732 w 1110560"/>
              <a:gd name="connsiteY524" fmla="*/ 19143 h 179638"/>
              <a:gd name="connsiteX525" fmla="*/ 255910 w 1110560"/>
              <a:gd name="connsiteY525" fmla="*/ 15916 h 179638"/>
              <a:gd name="connsiteX526" fmla="*/ 259342 w 1110560"/>
              <a:gd name="connsiteY526" fmla="*/ 11898 h 179638"/>
              <a:gd name="connsiteX527" fmla="*/ 265065 w 1110560"/>
              <a:gd name="connsiteY527" fmla="*/ 10932 h 179638"/>
              <a:gd name="connsiteX528" fmla="*/ 268827 w 1110560"/>
              <a:gd name="connsiteY528" fmla="*/ 11436 h 179638"/>
              <a:gd name="connsiteX529" fmla="*/ 270929 w 1110560"/>
              <a:gd name="connsiteY529" fmla="*/ 12539 h 179638"/>
              <a:gd name="connsiteX530" fmla="*/ 271790 w 1110560"/>
              <a:gd name="connsiteY530" fmla="*/ 13557 h 179638"/>
              <a:gd name="connsiteX531" fmla="*/ 271842 w 1110560"/>
              <a:gd name="connsiteY531" fmla="*/ 14028 h 179638"/>
              <a:gd name="connsiteX532" fmla="*/ 273370 w 1110560"/>
              <a:gd name="connsiteY532" fmla="*/ 13473 h 179638"/>
              <a:gd name="connsiteX533" fmla="*/ 275934 w 1110560"/>
              <a:gd name="connsiteY533" fmla="*/ 13456 h 179638"/>
              <a:gd name="connsiteX534" fmla="*/ 278844 w 1110560"/>
              <a:gd name="connsiteY534" fmla="*/ 13308 h 179638"/>
              <a:gd name="connsiteX535" fmla="*/ 280127 w 1110560"/>
              <a:gd name="connsiteY535" fmla="*/ 13104 h 179638"/>
              <a:gd name="connsiteX536" fmla="*/ 281905 w 1110560"/>
              <a:gd name="connsiteY536" fmla="*/ 12429 h 179638"/>
              <a:gd name="connsiteX537" fmla="*/ 283788 w 1110560"/>
              <a:gd name="connsiteY537" fmla="*/ 12105 h 179638"/>
              <a:gd name="connsiteX538" fmla="*/ 285725 w 1110560"/>
              <a:gd name="connsiteY538" fmla="*/ 13143 h 179638"/>
              <a:gd name="connsiteX539" fmla="*/ 287023 w 1110560"/>
              <a:gd name="connsiteY539" fmla="*/ 13286 h 179638"/>
              <a:gd name="connsiteX540" fmla="*/ 288068 w 1110560"/>
              <a:gd name="connsiteY540" fmla="*/ 8110 h 179638"/>
              <a:gd name="connsiteX541" fmla="*/ 288804 w 1110560"/>
              <a:gd name="connsiteY541" fmla="*/ 7772 h 179638"/>
              <a:gd name="connsiteX542" fmla="*/ 292832 w 1110560"/>
              <a:gd name="connsiteY542" fmla="*/ 7412 h 179638"/>
              <a:gd name="connsiteX543" fmla="*/ 296381 w 1110560"/>
              <a:gd name="connsiteY543" fmla="*/ 5851 h 179638"/>
              <a:gd name="connsiteX544" fmla="*/ 299330 w 1110560"/>
              <a:gd name="connsiteY544" fmla="*/ 4817 h 179638"/>
              <a:gd name="connsiteX545" fmla="*/ 306839 w 1110560"/>
              <a:gd name="connsiteY545" fmla="*/ 4069 h 179638"/>
              <a:gd name="connsiteX546" fmla="*/ 308392 w 1110560"/>
              <a:gd name="connsiteY546" fmla="*/ 4251 h 179638"/>
              <a:gd name="connsiteX547" fmla="*/ 308561 w 1110560"/>
              <a:gd name="connsiteY547" fmla="*/ 4828 h 179638"/>
              <a:gd name="connsiteX548" fmla="*/ 309489 w 1110560"/>
              <a:gd name="connsiteY548" fmla="*/ 4323 h 179638"/>
              <a:gd name="connsiteX549" fmla="*/ 310994 w 1110560"/>
              <a:gd name="connsiteY549" fmla="*/ 3815 h 179638"/>
              <a:gd name="connsiteX550" fmla="*/ 311739 w 1110560"/>
              <a:gd name="connsiteY550" fmla="*/ 4389 h 179638"/>
              <a:gd name="connsiteX551" fmla="*/ 312716 w 1110560"/>
              <a:gd name="connsiteY551" fmla="*/ 4632 h 179638"/>
              <a:gd name="connsiteX552" fmla="*/ 322687 w 1110560"/>
              <a:gd name="connsiteY552" fmla="*/ 3591 h 179638"/>
              <a:gd name="connsiteX553" fmla="*/ 320160 w 1110560"/>
              <a:gd name="connsiteY553" fmla="*/ 5430 h 179638"/>
              <a:gd name="connsiteX554" fmla="*/ 317015 w 1110560"/>
              <a:gd name="connsiteY554" fmla="*/ 7291 h 179638"/>
              <a:gd name="connsiteX555" fmla="*/ 324588 w 1110560"/>
              <a:gd name="connsiteY555" fmla="*/ 6983 h 179638"/>
              <a:gd name="connsiteX556" fmla="*/ 329366 w 1110560"/>
              <a:gd name="connsiteY556" fmla="*/ 6222 h 179638"/>
              <a:gd name="connsiteX557" fmla="*/ 329741 w 1110560"/>
              <a:gd name="connsiteY557" fmla="*/ 6954 h 179638"/>
              <a:gd name="connsiteX558" fmla="*/ 325718 w 1110560"/>
              <a:gd name="connsiteY558" fmla="*/ 8522 h 179638"/>
              <a:gd name="connsiteX559" fmla="*/ 325095 w 1110560"/>
              <a:gd name="connsiteY559" fmla="*/ 9942 h 179638"/>
              <a:gd name="connsiteX560" fmla="*/ 331432 w 1110560"/>
              <a:gd name="connsiteY560" fmla="*/ 9569 h 179638"/>
              <a:gd name="connsiteX561" fmla="*/ 337426 w 1110560"/>
              <a:gd name="connsiteY561" fmla="*/ 8912 h 179638"/>
              <a:gd name="connsiteX562" fmla="*/ 341919 w 1110560"/>
              <a:gd name="connsiteY562" fmla="*/ 9121 h 179638"/>
              <a:gd name="connsiteX563" fmla="*/ 342271 w 1110560"/>
              <a:gd name="connsiteY563" fmla="*/ 10623 h 179638"/>
              <a:gd name="connsiteX564" fmla="*/ 342825 w 1110560"/>
              <a:gd name="connsiteY564" fmla="*/ 10896 h 179638"/>
              <a:gd name="connsiteX565" fmla="*/ 346999 w 1110560"/>
              <a:gd name="connsiteY565" fmla="*/ 10273 h 179638"/>
              <a:gd name="connsiteX566" fmla="*/ 349581 w 1110560"/>
              <a:gd name="connsiteY566" fmla="*/ 8737 h 179638"/>
              <a:gd name="connsiteX567" fmla="*/ 351441 w 1110560"/>
              <a:gd name="connsiteY567" fmla="*/ 7670 h 179638"/>
              <a:gd name="connsiteX568" fmla="*/ 353533 w 1110560"/>
              <a:gd name="connsiteY568" fmla="*/ 8798 h 179638"/>
              <a:gd name="connsiteX569" fmla="*/ 352965 w 1110560"/>
              <a:gd name="connsiteY569" fmla="*/ 9253 h 179638"/>
              <a:gd name="connsiteX570" fmla="*/ 351188 w 1110560"/>
              <a:gd name="connsiteY570" fmla="*/ 8429 h 179638"/>
              <a:gd name="connsiteX571" fmla="*/ 350776 w 1110560"/>
              <a:gd name="connsiteY571" fmla="*/ 9414 h 179638"/>
              <a:gd name="connsiteX572" fmla="*/ 350798 w 1110560"/>
              <a:gd name="connsiteY572" fmla="*/ 11280 h 179638"/>
              <a:gd name="connsiteX573" fmla="*/ 350740 w 1110560"/>
              <a:gd name="connsiteY573" fmla="*/ 12545 h 179638"/>
              <a:gd name="connsiteX574" fmla="*/ 354309 w 1110560"/>
              <a:gd name="connsiteY574" fmla="*/ 12603 h 179638"/>
              <a:gd name="connsiteX575" fmla="*/ 359113 w 1110560"/>
              <a:gd name="connsiteY575" fmla="*/ 11716 h 179638"/>
              <a:gd name="connsiteX576" fmla="*/ 361990 w 1110560"/>
              <a:gd name="connsiteY576" fmla="*/ 10989 h 179638"/>
              <a:gd name="connsiteX577" fmla="*/ 364720 w 1110560"/>
              <a:gd name="connsiteY577" fmla="*/ 10020 h 179638"/>
              <a:gd name="connsiteX578" fmla="*/ 366287 w 1110560"/>
              <a:gd name="connsiteY578" fmla="*/ 7706 h 179638"/>
              <a:gd name="connsiteX579" fmla="*/ 365118 w 1110560"/>
              <a:gd name="connsiteY579" fmla="*/ 5643 h 179638"/>
              <a:gd name="connsiteX580" fmla="*/ 366113 w 1110560"/>
              <a:gd name="connsiteY580" fmla="*/ 3815 h 179638"/>
              <a:gd name="connsiteX581" fmla="*/ 374604 w 1110560"/>
              <a:gd name="connsiteY581" fmla="*/ 2575 h 179638"/>
              <a:gd name="connsiteX582" fmla="*/ 374060 w 1110560"/>
              <a:gd name="connsiteY582" fmla="*/ 3935 h 179638"/>
              <a:gd name="connsiteX583" fmla="*/ 373375 w 1110560"/>
              <a:gd name="connsiteY583" fmla="*/ 5099 h 179638"/>
              <a:gd name="connsiteX584" fmla="*/ 375523 w 1110560"/>
              <a:gd name="connsiteY584" fmla="*/ 5075 h 179638"/>
              <a:gd name="connsiteX585" fmla="*/ 376411 w 1110560"/>
              <a:gd name="connsiteY585" fmla="*/ 5354 h 179638"/>
              <a:gd name="connsiteX586" fmla="*/ 380297 w 1110560"/>
              <a:gd name="connsiteY586" fmla="*/ 5161 h 179638"/>
              <a:gd name="connsiteX587" fmla="*/ 382967 w 1110560"/>
              <a:gd name="connsiteY587" fmla="*/ 3397 h 179638"/>
              <a:gd name="connsiteX588" fmla="*/ 386275 w 1110560"/>
              <a:gd name="connsiteY588" fmla="*/ 3582 h 179638"/>
              <a:gd name="connsiteX589" fmla="*/ 391434 w 1110560"/>
              <a:gd name="connsiteY589" fmla="*/ 5100 h 179638"/>
              <a:gd name="connsiteX590" fmla="*/ 397685 w 1110560"/>
              <a:gd name="connsiteY590" fmla="*/ 5930 h 179638"/>
              <a:gd name="connsiteX591" fmla="*/ 403884 w 1110560"/>
              <a:gd name="connsiteY591" fmla="*/ 6370 h 179638"/>
              <a:gd name="connsiteX592" fmla="*/ 407777 w 1110560"/>
              <a:gd name="connsiteY592" fmla="*/ 6735 h 179638"/>
              <a:gd name="connsiteX593" fmla="*/ 401736 w 1110560"/>
              <a:gd name="connsiteY593" fmla="*/ 8060 h 179638"/>
              <a:gd name="connsiteX594" fmla="*/ 395122 w 1110560"/>
              <a:gd name="connsiteY594" fmla="*/ 9863 h 179638"/>
              <a:gd name="connsiteX595" fmla="*/ 393913 w 1110560"/>
              <a:gd name="connsiteY595" fmla="*/ 10486 h 179638"/>
              <a:gd name="connsiteX596" fmla="*/ 392959 w 1110560"/>
              <a:gd name="connsiteY596" fmla="*/ 11424 h 179638"/>
              <a:gd name="connsiteX597" fmla="*/ 400536 w 1110560"/>
              <a:gd name="connsiteY597" fmla="*/ 11506 h 179638"/>
              <a:gd name="connsiteX598" fmla="*/ 402783 w 1110560"/>
              <a:gd name="connsiteY598" fmla="*/ 11111 h 179638"/>
              <a:gd name="connsiteX599" fmla="*/ 402976 w 1110560"/>
              <a:gd name="connsiteY599" fmla="*/ 10866 h 179638"/>
              <a:gd name="connsiteX600" fmla="*/ 404177 w 1110560"/>
              <a:gd name="connsiteY600" fmla="*/ 9998 h 179638"/>
              <a:gd name="connsiteX601" fmla="*/ 408102 w 1110560"/>
              <a:gd name="connsiteY601" fmla="*/ 8961 h 179638"/>
              <a:gd name="connsiteX602" fmla="*/ 410675 w 1110560"/>
              <a:gd name="connsiteY602" fmla="*/ 8776 h 179638"/>
              <a:gd name="connsiteX603" fmla="*/ 412098 w 1110560"/>
              <a:gd name="connsiteY603" fmla="*/ 8967 h 179638"/>
              <a:gd name="connsiteX604" fmla="*/ 415173 w 1110560"/>
              <a:gd name="connsiteY604" fmla="*/ 7629 h 179638"/>
              <a:gd name="connsiteX605" fmla="*/ 416845 w 1110560"/>
              <a:gd name="connsiteY605" fmla="*/ 6921 h 179638"/>
              <a:gd name="connsiteX606" fmla="*/ 418509 w 1110560"/>
              <a:gd name="connsiteY606" fmla="*/ 6636 h 179638"/>
              <a:gd name="connsiteX607" fmla="*/ 420451 w 1110560"/>
              <a:gd name="connsiteY607" fmla="*/ 6320 h 179638"/>
              <a:gd name="connsiteX608" fmla="*/ 421606 w 1110560"/>
              <a:gd name="connsiteY608" fmla="*/ 6224 h 179638"/>
              <a:gd name="connsiteX609" fmla="*/ 443208 w 1110560"/>
              <a:gd name="connsiteY609" fmla="*/ 4817 h 179638"/>
              <a:gd name="connsiteX610" fmla="*/ 449547 w 1110560"/>
              <a:gd name="connsiteY610" fmla="*/ 4605 h 179638"/>
              <a:gd name="connsiteX611" fmla="*/ 455310 w 1110560"/>
              <a:gd name="connsiteY611" fmla="*/ 4515 h 179638"/>
              <a:gd name="connsiteX612" fmla="*/ 455313 w 1110560"/>
              <a:gd name="connsiteY612" fmla="*/ 5001 h 179638"/>
              <a:gd name="connsiteX613" fmla="*/ 453728 w 1110560"/>
              <a:gd name="connsiteY613" fmla="*/ 5042 h 179638"/>
              <a:gd name="connsiteX614" fmla="*/ 453777 w 1110560"/>
              <a:gd name="connsiteY614" fmla="*/ 6351 h 179638"/>
              <a:gd name="connsiteX615" fmla="*/ 459956 w 1110560"/>
              <a:gd name="connsiteY615" fmla="*/ 7932 h 179638"/>
              <a:gd name="connsiteX616" fmla="*/ 466574 w 1110560"/>
              <a:gd name="connsiteY616" fmla="*/ 7866 h 179638"/>
              <a:gd name="connsiteX617" fmla="*/ 467878 w 1110560"/>
              <a:gd name="connsiteY617" fmla="*/ 8788 h 179638"/>
              <a:gd name="connsiteX618" fmla="*/ 469179 w 1110560"/>
              <a:gd name="connsiteY618" fmla="*/ 9322 h 179638"/>
              <a:gd name="connsiteX619" fmla="*/ 467739 w 1110560"/>
              <a:gd name="connsiteY619" fmla="*/ 9441 h 179638"/>
              <a:gd name="connsiteX620" fmla="*/ 463423 w 1110560"/>
              <a:gd name="connsiteY620" fmla="*/ 10268 h 179638"/>
              <a:gd name="connsiteX621" fmla="*/ 457979 w 1110560"/>
              <a:gd name="connsiteY621" fmla="*/ 11166 h 179638"/>
              <a:gd name="connsiteX622" fmla="*/ 454174 w 1110560"/>
              <a:gd name="connsiteY622" fmla="*/ 12779 h 179638"/>
              <a:gd name="connsiteX623" fmla="*/ 458445 w 1110560"/>
              <a:gd name="connsiteY623" fmla="*/ 12300 h 179638"/>
              <a:gd name="connsiteX624" fmla="*/ 462254 w 1110560"/>
              <a:gd name="connsiteY624" fmla="*/ 11958 h 179638"/>
              <a:gd name="connsiteX625" fmla="*/ 462080 w 1110560"/>
              <a:gd name="connsiteY625" fmla="*/ 12429 h 179638"/>
              <a:gd name="connsiteX626" fmla="*/ 461687 w 1110560"/>
              <a:gd name="connsiteY626" fmla="*/ 12893 h 179638"/>
              <a:gd name="connsiteX627" fmla="*/ 501472 w 1110560"/>
              <a:gd name="connsiteY627" fmla="*/ 11561 h 179638"/>
              <a:gd name="connsiteX628" fmla="*/ 505701 w 1110560"/>
              <a:gd name="connsiteY628" fmla="*/ 11120 h 179638"/>
              <a:gd name="connsiteX629" fmla="*/ 508405 w 1110560"/>
              <a:gd name="connsiteY629" fmla="*/ 10281 h 179638"/>
              <a:gd name="connsiteX630" fmla="*/ 516519 w 1110560"/>
              <a:gd name="connsiteY630" fmla="*/ 9162 h 179638"/>
              <a:gd name="connsiteX631" fmla="*/ 524309 w 1110560"/>
              <a:gd name="connsiteY631" fmla="*/ 8770 h 179638"/>
              <a:gd name="connsiteX632" fmla="*/ 530971 w 1110560"/>
              <a:gd name="connsiteY632" fmla="*/ 8431 h 179638"/>
              <a:gd name="connsiteX633" fmla="*/ 538455 w 1110560"/>
              <a:gd name="connsiteY633" fmla="*/ 7928 h 179638"/>
              <a:gd name="connsiteX634" fmla="*/ 540057 w 1110560"/>
              <a:gd name="connsiteY634" fmla="*/ 7973 h 179638"/>
              <a:gd name="connsiteX635" fmla="*/ 545750 w 1110560"/>
              <a:gd name="connsiteY635" fmla="*/ 7469 h 179638"/>
              <a:gd name="connsiteX636" fmla="*/ 547260 w 1110560"/>
              <a:gd name="connsiteY636" fmla="*/ 7324 h 179638"/>
              <a:gd name="connsiteX637" fmla="*/ 558641 w 1110560"/>
              <a:gd name="connsiteY637" fmla="*/ 7079 h 179638"/>
              <a:gd name="connsiteX638" fmla="*/ 561669 w 1110560"/>
              <a:gd name="connsiteY638" fmla="*/ 7373 h 179638"/>
              <a:gd name="connsiteX639" fmla="*/ 562825 w 1110560"/>
              <a:gd name="connsiteY639" fmla="*/ 7701 h 179638"/>
              <a:gd name="connsiteX640" fmla="*/ 563981 w 1110560"/>
              <a:gd name="connsiteY640" fmla="*/ 8190 h 179638"/>
              <a:gd name="connsiteX641" fmla="*/ 565474 w 1110560"/>
              <a:gd name="connsiteY641" fmla="*/ 8614 h 179638"/>
              <a:gd name="connsiteX642" fmla="*/ 566594 w 1110560"/>
              <a:gd name="connsiteY642" fmla="*/ 8803 h 179638"/>
              <a:gd name="connsiteX643" fmla="*/ 564891 w 1110560"/>
              <a:gd name="connsiteY643" fmla="*/ 9333 h 179638"/>
              <a:gd name="connsiteX644" fmla="*/ 562843 w 1110560"/>
              <a:gd name="connsiteY644" fmla="*/ 10094 h 179638"/>
              <a:gd name="connsiteX645" fmla="*/ 559863 w 1110560"/>
              <a:gd name="connsiteY645" fmla="*/ 10861 h 179638"/>
              <a:gd name="connsiteX646" fmla="*/ 557954 w 1110560"/>
              <a:gd name="connsiteY646" fmla="*/ 11372 h 179638"/>
              <a:gd name="connsiteX647" fmla="*/ 557415 w 1110560"/>
              <a:gd name="connsiteY647" fmla="*/ 11875 h 179638"/>
              <a:gd name="connsiteX648" fmla="*/ 556521 w 1110560"/>
              <a:gd name="connsiteY648" fmla="*/ 12389 h 179638"/>
              <a:gd name="connsiteX649" fmla="*/ 560768 w 1110560"/>
              <a:gd name="connsiteY649" fmla="*/ 12005 h 179638"/>
              <a:gd name="connsiteX650" fmla="*/ 562337 w 1110560"/>
              <a:gd name="connsiteY650" fmla="*/ 12417 h 179638"/>
              <a:gd name="connsiteX651" fmla="*/ 565425 w 1110560"/>
              <a:gd name="connsiteY651" fmla="*/ 12267 h 179638"/>
              <a:gd name="connsiteX652" fmla="*/ 568641 w 1110560"/>
              <a:gd name="connsiteY652" fmla="*/ 12079 h 179638"/>
              <a:gd name="connsiteX653" fmla="*/ 577269 w 1110560"/>
              <a:gd name="connsiteY653" fmla="*/ 12246 h 179638"/>
              <a:gd name="connsiteX654" fmla="*/ 575968 w 1110560"/>
              <a:gd name="connsiteY654" fmla="*/ 11717 h 179638"/>
              <a:gd name="connsiteX655" fmla="*/ 576109 w 1110560"/>
              <a:gd name="connsiteY655" fmla="*/ 11294 h 179638"/>
              <a:gd name="connsiteX656" fmla="*/ 626538 w 1110560"/>
              <a:gd name="connsiteY656" fmla="*/ 11006 h 179638"/>
              <a:gd name="connsiteX657" fmla="*/ 633268 w 1110560"/>
              <a:gd name="connsiteY657" fmla="*/ 10503 h 179638"/>
              <a:gd name="connsiteX658" fmla="*/ 634996 w 1110560"/>
              <a:gd name="connsiteY658" fmla="*/ 10438 h 179638"/>
              <a:gd name="connsiteX659" fmla="*/ 639650 w 1110560"/>
              <a:gd name="connsiteY659" fmla="*/ 10973 h 179638"/>
              <a:gd name="connsiteX660" fmla="*/ 644119 w 1110560"/>
              <a:gd name="connsiteY660" fmla="*/ 11333 h 179638"/>
              <a:gd name="connsiteX661" fmla="*/ 648875 w 1110560"/>
              <a:gd name="connsiteY661" fmla="*/ 11501 h 179638"/>
              <a:gd name="connsiteX662" fmla="*/ 657273 w 1110560"/>
              <a:gd name="connsiteY662" fmla="*/ 12077 h 179638"/>
              <a:gd name="connsiteX663" fmla="*/ 665347 w 1110560"/>
              <a:gd name="connsiteY663" fmla="*/ 12748 h 179638"/>
              <a:gd name="connsiteX664" fmla="*/ 674970 w 1110560"/>
              <a:gd name="connsiteY664" fmla="*/ 13411 h 179638"/>
              <a:gd name="connsiteX665" fmla="*/ 684488 w 1110560"/>
              <a:gd name="connsiteY665" fmla="*/ 14360 h 179638"/>
              <a:gd name="connsiteX666" fmla="*/ 692562 w 1110560"/>
              <a:gd name="connsiteY666" fmla="*/ 15106 h 179638"/>
              <a:gd name="connsiteX667" fmla="*/ 716206 w 1110560"/>
              <a:gd name="connsiteY667" fmla="*/ 16808 h 179638"/>
              <a:gd name="connsiteX668" fmla="*/ 700623 w 1110560"/>
              <a:gd name="connsiteY668" fmla="*/ 14073 h 179638"/>
              <a:gd name="connsiteX669" fmla="*/ 663715 w 1110560"/>
              <a:gd name="connsiteY669" fmla="*/ 11310 h 179638"/>
              <a:gd name="connsiteX670" fmla="*/ 656370 w 1110560"/>
              <a:gd name="connsiteY670" fmla="*/ 10103 h 179638"/>
              <a:gd name="connsiteX671" fmla="*/ 659615 w 1110560"/>
              <a:gd name="connsiteY671" fmla="*/ 10032 h 179638"/>
              <a:gd name="connsiteX672" fmla="*/ 692374 w 1110560"/>
              <a:gd name="connsiteY672" fmla="*/ 9895 h 179638"/>
              <a:gd name="connsiteX673" fmla="*/ 693331 w 1110560"/>
              <a:gd name="connsiteY673" fmla="*/ 10287 h 179638"/>
              <a:gd name="connsiteX674" fmla="*/ 699679 w 1110560"/>
              <a:gd name="connsiteY674" fmla="*/ 10852 h 179638"/>
              <a:gd name="connsiteX675" fmla="*/ 706364 w 1110560"/>
              <a:gd name="connsiteY675" fmla="*/ 11078 h 179638"/>
              <a:gd name="connsiteX676" fmla="*/ 707266 w 1110560"/>
              <a:gd name="connsiteY676" fmla="*/ 11503 h 179638"/>
              <a:gd name="connsiteX677" fmla="*/ 707841 w 1110560"/>
              <a:gd name="connsiteY677" fmla="*/ 11958 h 179638"/>
              <a:gd name="connsiteX678" fmla="*/ 713939 w 1110560"/>
              <a:gd name="connsiteY678" fmla="*/ 13027 h 179638"/>
              <a:gd name="connsiteX679" fmla="*/ 717299 w 1110560"/>
              <a:gd name="connsiteY679" fmla="*/ 13656 h 179638"/>
              <a:gd name="connsiteX680" fmla="*/ 726059 w 1110560"/>
              <a:gd name="connsiteY680" fmla="*/ 14306 h 179638"/>
              <a:gd name="connsiteX681" fmla="*/ 734472 w 1110560"/>
              <a:gd name="connsiteY681" fmla="*/ 14537 h 179638"/>
              <a:gd name="connsiteX682" fmla="*/ 730409 w 1110560"/>
              <a:gd name="connsiteY682" fmla="*/ 14928 h 179638"/>
              <a:gd name="connsiteX683" fmla="*/ 724603 w 1110560"/>
              <a:gd name="connsiteY683" fmla="*/ 15438 h 179638"/>
              <a:gd name="connsiteX684" fmla="*/ 727539 w 1110560"/>
              <a:gd name="connsiteY684" fmla="*/ 15825 h 179638"/>
              <a:gd name="connsiteX685" fmla="*/ 732775 w 1110560"/>
              <a:gd name="connsiteY685" fmla="*/ 16620 h 179638"/>
              <a:gd name="connsiteX686" fmla="*/ 749648 w 1110560"/>
              <a:gd name="connsiteY686" fmla="*/ 18493 h 179638"/>
              <a:gd name="connsiteX687" fmla="*/ 755763 w 1110560"/>
              <a:gd name="connsiteY687" fmla="*/ 19094 h 179638"/>
              <a:gd name="connsiteX688" fmla="*/ 763550 w 1110560"/>
              <a:gd name="connsiteY688" fmla="*/ 19931 h 179638"/>
              <a:gd name="connsiteX689" fmla="*/ 783785 w 1110560"/>
              <a:gd name="connsiteY689" fmla="*/ 21784 h 179638"/>
              <a:gd name="connsiteX690" fmla="*/ 792326 w 1110560"/>
              <a:gd name="connsiteY690" fmla="*/ 22037 h 179638"/>
              <a:gd name="connsiteX691" fmla="*/ 791312 w 1110560"/>
              <a:gd name="connsiteY691" fmla="*/ 21351 h 179638"/>
              <a:gd name="connsiteX692" fmla="*/ 791328 w 1110560"/>
              <a:gd name="connsiteY692" fmla="*/ 21065 h 179638"/>
              <a:gd name="connsiteX693" fmla="*/ 792711 w 1110560"/>
              <a:gd name="connsiteY693" fmla="*/ 21790 h 179638"/>
              <a:gd name="connsiteX694" fmla="*/ 793483 w 1110560"/>
              <a:gd name="connsiteY694" fmla="*/ 21986 h 179638"/>
              <a:gd name="connsiteX695" fmla="*/ 797243 w 1110560"/>
              <a:gd name="connsiteY695" fmla="*/ 21975 h 179638"/>
              <a:gd name="connsiteX696" fmla="*/ 802497 w 1110560"/>
              <a:gd name="connsiteY696" fmla="*/ 22276 h 179638"/>
              <a:gd name="connsiteX697" fmla="*/ 804679 w 1110560"/>
              <a:gd name="connsiteY697" fmla="*/ 22370 h 179638"/>
              <a:gd name="connsiteX698" fmla="*/ 811044 w 1110560"/>
              <a:gd name="connsiteY698" fmla="*/ 22414 h 179638"/>
              <a:gd name="connsiteX699" fmla="*/ 810802 w 1110560"/>
              <a:gd name="connsiteY699" fmla="*/ 21893 h 179638"/>
              <a:gd name="connsiteX700" fmla="*/ 810186 w 1110560"/>
              <a:gd name="connsiteY700" fmla="*/ 21147 h 179638"/>
              <a:gd name="connsiteX701" fmla="*/ 813105 w 1110560"/>
              <a:gd name="connsiteY701" fmla="*/ 21168 h 179638"/>
              <a:gd name="connsiteX702" fmla="*/ 813126 w 1110560"/>
              <a:gd name="connsiteY702" fmla="*/ 22352 h 179638"/>
              <a:gd name="connsiteX703" fmla="*/ 814896 w 1110560"/>
              <a:gd name="connsiteY703" fmla="*/ 22795 h 179638"/>
              <a:gd name="connsiteX704" fmla="*/ 818846 w 1110560"/>
              <a:gd name="connsiteY704" fmla="*/ 23087 h 179638"/>
              <a:gd name="connsiteX705" fmla="*/ 826189 w 1110560"/>
              <a:gd name="connsiteY705" fmla="*/ 23339 h 179638"/>
              <a:gd name="connsiteX706" fmla="*/ 832389 w 1110560"/>
              <a:gd name="connsiteY706" fmla="*/ 23755 h 179638"/>
              <a:gd name="connsiteX707" fmla="*/ 833842 w 1110560"/>
              <a:gd name="connsiteY707" fmla="*/ 23901 h 179638"/>
              <a:gd name="connsiteX708" fmla="*/ 835847 w 1110560"/>
              <a:gd name="connsiteY708" fmla="*/ 24237 h 179638"/>
              <a:gd name="connsiteX709" fmla="*/ 839305 w 1110560"/>
              <a:gd name="connsiteY709" fmla="*/ 24601 h 179638"/>
              <a:gd name="connsiteX710" fmla="*/ 841914 w 1110560"/>
              <a:gd name="connsiteY710" fmla="*/ 24785 h 179638"/>
              <a:gd name="connsiteX711" fmla="*/ 842816 w 1110560"/>
              <a:gd name="connsiteY711" fmla="*/ 25204 h 179638"/>
              <a:gd name="connsiteX712" fmla="*/ 843298 w 1110560"/>
              <a:gd name="connsiteY712" fmla="*/ 24623 h 179638"/>
              <a:gd name="connsiteX713" fmla="*/ 849919 w 1110560"/>
              <a:gd name="connsiteY713" fmla="*/ 25855 h 179638"/>
              <a:gd name="connsiteX714" fmla="*/ 855480 w 1110560"/>
              <a:gd name="connsiteY714" fmla="*/ 27563 h 179638"/>
              <a:gd name="connsiteX715" fmla="*/ 864780 w 1110560"/>
              <a:gd name="connsiteY715" fmla="*/ 27981 h 179638"/>
              <a:gd name="connsiteX716" fmla="*/ 865127 w 1110560"/>
              <a:gd name="connsiteY716" fmla="*/ 26664 h 179638"/>
              <a:gd name="connsiteX717" fmla="*/ 866354 w 1110560"/>
              <a:gd name="connsiteY717" fmla="*/ 27679 h 179638"/>
              <a:gd name="connsiteX718" fmla="*/ 871796 w 1110560"/>
              <a:gd name="connsiteY718" fmla="*/ 28946 h 179638"/>
              <a:gd name="connsiteX719" fmla="*/ 870874 w 1110560"/>
              <a:gd name="connsiteY719" fmla="*/ 27449 h 179638"/>
              <a:gd name="connsiteX720" fmla="*/ 869593 w 1110560"/>
              <a:gd name="connsiteY720" fmla="*/ 26547 h 179638"/>
              <a:gd name="connsiteX721" fmla="*/ 870164 w 1110560"/>
              <a:gd name="connsiteY721" fmla="*/ 25848 h 179638"/>
              <a:gd name="connsiteX722" fmla="*/ 871021 w 1110560"/>
              <a:gd name="connsiteY722" fmla="*/ 24859 h 179638"/>
              <a:gd name="connsiteX723" fmla="*/ 871889 w 1110560"/>
              <a:gd name="connsiteY723" fmla="*/ 25368 h 179638"/>
              <a:gd name="connsiteX724" fmla="*/ 874543 w 1110560"/>
              <a:gd name="connsiteY724" fmla="*/ 25840 h 179638"/>
              <a:gd name="connsiteX725" fmla="*/ 879642 w 1110560"/>
              <a:gd name="connsiteY725" fmla="*/ 26541 h 179638"/>
              <a:gd name="connsiteX726" fmla="*/ 880347 w 1110560"/>
              <a:gd name="connsiteY726" fmla="*/ 28461 h 179638"/>
              <a:gd name="connsiteX727" fmla="*/ 885434 w 1110560"/>
              <a:gd name="connsiteY727" fmla="*/ 29838 h 179638"/>
              <a:gd name="connsiteX728" fmla="*/ 890879 w 1110560"/>
              <a:gd name="connsiteY728" fmla="*/ 30380 h 179638"/>
              <a:gd name="connsiteX729" fmla="*/ 899399 w 1110560"/>
              <a:gd name="connsiteY729" fmla="*/ 31161 h 179638"/>
              <a:gd name="connsiteX730" fmla="*/ 907700 w 1110560"/>
              <a:gd name="connsiteY730" fmla="*/ 31834 h 179638"/>
              <a:gd name="connsiteX731" fmla="*/ 909744 w 1110560"/>
              <a:gd name="connsiteY731" fmla="*/ 31584 h 179638"/>
              <a:gd name="connsiteX732" fmla="*/ 909795 w 1110560"/>
              <a:gd name="connsiteY732" fmla="*/ 30810 h 179638"/>
              <a:gd name="connsiteX733" fmla="*/ 908274 w 1110560"/>
              <a:gd name="connsiteY733" fmla="*/ 30108 h 179638"/>
              <a:gd name="connsiteX734" fmla="*/ 910072 w 1110560"/>
              <a:gd name="connsiteY734" fmla="*/ 29573 h 179638"/>
              <a:gd name="connsiteX735" fmla="*/ 913538 w 1110560"/>
              <a:gd name="connsiteY735" fmla="*/ 29764 h 179638"/>
              <a:gd name="connsiteX736" fmla="*/ 915514 w 1110560"/>
              <a:gd name="connsiteY736" fmla="*/ 31568 h 179638"/>
              <a:gd name="connsiteX737" fmla="*/ 920358 w 1110560"/>
              <a:gd name="connsiteY737" fmla="*/ 32498 h 179638"/>
              <a:gd name="connsiteX738" fmla="*/ 920877 w 1110560"/>
              <a:gd name="connsiteY738" fmla="*/ 32678 h 179638"/>
              <a:gd name="connsiteX739" fmla="*/ 922594 w 1110560"/>
              <a:gd name="connsiteY739" fmla="*/ 32294 h 179638"/>
              <a:gd name="connsiteX740" fmla="*/ 922933 w 1110560"/>
              <a:gd name="connsiteY740" fmla="*/ 30053 h 179638"/>
              <a:gd name="connsiteX741" fmla="*/ 922072 w 1110560"/>
              <a:gd name="connsiteY741" fmla="*/ 30463 h 179638"/>
              <a:gd name="connsiteX742" fmla="*/ 919363 w 1110560"/>
              <a:gd name="connsiteY742" fmla="*/ 31356 h 179638"/>
              <a:gd name="connsiteX743" fmla="*/ 919046 w 1110560"/>
              <a:gd name="connsiteY743" fmla="*/ 30437 h 179638"/>
              <a:gd name="connsiteX744" fmla="*/ 919885 w 1110560"/>
              <a:gd name="connsiteY744" fmla="*/ 29825 h 179638"/>
              <a:gd name="connsiteX745" fmla="*/ 920377 w 1110560"/>
              <a:gd name="connsiteY745" fmla="*/ 28448 h 179638"/>
              <a:gd name="connsiteX746" fmla="*/ 920639 w 1110560"/>
              <a:gd name="connsiteY746" fmla="*/ 27749 h 179638"/>
              <a:gd name="connsiteX747" fmla="*/ 921139 w 1110560"/>
              <a:gd name="connsiteY747" fmla="*/ 26961 h 179638"/>
              <a:gd name="connsiteX748" fmla="*/ 921469 w 1110560"/>
              <a:gd name="connsiteY748" fmla="*/ 23271 h 179638"/>
              <a:gd name="connsiteX749" fmla="*/ 922546 w 1110560"/>
              <a:gd name="connsiteY749" fmla="*/ 22622 h 179638"/>
              <a:gd name="connsiteX750" fmla="*/ 923735 w 1110560"/>
              <a:gd name="connsiteY750" fmla="*/ 25468 h 179638"/>
              <a:gd name="connsiteX751" fmla="*/ 923438 w 1110560"/>
              <a:gd name="connsiteY751" fmla="*/ 25681 h 179638"/>
              <a:gd name="connsiteX752" fmla="*/ 926231 w 1110560"/>
              <a:gd name="connsiteY752" fmla="*/ 23758 h 179638"/>
              <a:gd name="connsiteX753" fmla="*/ 927260 w 1110560"/>
              <a:gd name="connsiteY753" fmla="*/ 22214 h 179638"/>
              <a:gd name="connsiteX754" fmla="*/ 925642 w 1110560"/>
              <a:gd name="connsiteY754" fmla="*/ 22166 h 179638"/>
              <a:gd name="connsiteX755" fmla="*/ 925050 w 1110560"/>
              <a:gd name="connsiteY755" fmla="*/ 21880 h 179638"/>
              <a:gd name="connsiteX756" fmla="*/ 924567 w 1110560"/>
              <a:gd name="connsiteY756" fmla="*/ 20627 h 179638"/>
              <a:gd name="connsiteX757" fmla="*/ 923627 w 1110560"/>
              <a:gd name="connsiteY757" fmla="*/ 19113 h 179638"/>
              <a:gd name="connsiteX758" fmla="*/ 923928 w 1110560"/>
              <a:gd name="connsiteY758" fmla="*/ 18020 h 179638"/>
              <a:gd name="connsiteX759" fmla="*/ 927182 w 1110560"/>
              <a:gd name="connsiteY759" fmla="*/ 16067 h 179638"/>
              <a:gd name="connsiteX760" fmla="*/ 928783 w 1110560"/>
              <a:gd name="connsiteY760" fmla="*/ 13733 h 179638"/>
              <a:gd name="connsiteX761" fmla="*/ 931039 w 1110560"/>
              <a:gd name="connsiteY761" fmla="*/ 11794 h 179638"/>
              <a:gd name="connsiteX762" fmla="*/ 932784 w 1110560"/>
              <a:gd name="connsiteY762" fmla="*/ 13064 h 179638"/>
              <a:gd name="connsiteX763" fmla="*/ 934375 w 1110560"/>
              <a:gd name="connsiteY763" fmla="*/ 13875 h 179638"/>
              <a:gd name="connsiteX764" fmla="*/ 935780 w 1110560"/>
              <a:gd name="connsiteY764" fmla="*/ 14366 h 179638"/>
              <a:gd name="connsiteX765" fmla="*/ 937555 w 1110560"/>
              <a:gd name="connsiteY765" fmla="*/ 13796 h 179638"/>
              <a:gd name="connsiteX766" fmla="*/ 943232 w 1110560"/>
              <a:gd name="connsiteY766" fmla="*/ 13253 h 179638"/>
              <a:gd name="connsiteX767" fmla="*/ 945016 w 1110560"/>
              <a:gd name="connsiteY767" fmla="*/ 16576 h 179638"/>
              <a:gd name="connsiteX768" fmla="*/ 946025 w 1110560"/>
              <a:gd name="connsiteY768" fmla="*/ 19224 h 179638"/>
              <a:gd name="connsiteX769" fmla="*/ 946376 w 1110560"/>
              <a:gd name="connsiteY769" fmla="*/ 20511 h 179638"/>
              <a:gd name="connsiteX770" fmla="*/ 945364 w 1110560"/>
              <a:gd name="connsiteY770" fmla="*/ 22860 h 179638"/>
              <a:gd name="connsiteX771" fmla="*/ 944043 w 1110560"/>
              <a:gd name="connsiteY771" fmla="*/ 26614 h 179638"/>
              <a:gd name="connsiteX772" fmla="*/ 943072 w 1110560"/>
              <a:gd name="connsiteY772" fmla="*/ 28470 h 179638"/>
              <a:gd name="connsiteX773" fmla="*/ 940613 w 1110560"/>
              <a:gd name="connsiteY773" fmla="*/ 28925 h 179638"/>
              <a:gd name="connsiteX774" fmla="*/ 938175 w 1110560"/>
              <a:gd name="connsiteY774" fmla="*/ 29277 h 179638"/>
              <a:gd name="connsiteX775" fmla="*/ 938237 w 1110560"/>
              <a:gd name="connsiteY775" fmla="*/ 25589 h 179638"/>
              <a:gd name="connsiteX776" fmla="*/ 936090 w 1110560"/>
              <a:gd name="connsiteY776" fmla="*/ 17167 h 179638"/>
              <a:gd name="connsiteX777" fmla="*/ 935236 w 1110560"/>
              <a:gd name="connsiteY777" fmla="*/ 17426 h 179638"/>
              <a:gd name="connsiteX778" fmla="*/ 933123 w 1110560"/>
              <a:gd name="connsiteY778" fmla="*/ 18592 h 179638"/>
              <a:gd name="connsiteX779" fmla="*/ 931578 w 1110560"/>
              <a:gd name="connsiteY779" fmla="*/ 21983 h 179638"/>
              <a:gd name="connsiteX780" fmla="*/ 933316 w 1110560"/>
              <a:gd name="connsiteY780" fmla="*/ 26177 h 179638"/>
              <a:gd name="connsiteX781" fmla="*/ 934148 w 1110560"/>
              <a:gd name="connsiteY781" fmla="*/ 26921 h 179638"/>
              <a:gd name="connsiteX782" fmla="*/ 933598 w 1110560"/>
              <a:gd name="connsiteY782" fmla="*/ 27674 h 179638"/>
              <a:gd name="connsiteX783" fmla="*/ 932428 w 1110560"/>
              <a:gd name="connsiteY783" fmla="*/ 28687 h 179638"/>
              <a:gd name="connsiteX784" fmla="*/ 932561 w 1110560"/>
              <a:gd name="connsiteY784" fmla="*/ 29877 h 179638"/>
              <a:gd name="connsiteX785" fmla="*/ 938219 w 1110560"/>
              <a:gd name="connsiteY785" fmla="*/ 31607 h 179638"/>
              <a:gd name="connsiteX786" fmla="*/ 942859 w 1110560"/>
              <a:gd name="connsiteY786" fmla="*/ 32839 h 179638"/>
              <a:gd name="connsiteX787" fmla="*/ 946687 w 1110560"/>
              <a:gd name="connsiteY787" fmla="*/ 34480 h 179638"/>
              <a:gd name="connsiteX788" fmla="*/ 942424 w 1110560"/>
              <a:gd name="connsiteY788" fmla="*/ 35279 h 179638"/>
              <a:gd name="connsiteX789" fmla="*/ 939575 w 1110560"/>
              <a:gd name="connsiteY789" fmla="*/ 36499 h 179638"/>
              <a:gd name="connsiteX790" fmla="*/ 941528 w 1110560"/>
              <a:gd name="connsiteY790" fmla="*/ 37621 h 179638"/>
              <a:gd name="connsiteX791" fmla="*/ 942883 w 1110560"/>
              <a:gd name="connsiteY791" fmla="*/ 38554 h 179638"/>
              <a:gd name="connsiteX792" fmla="*/ 946868 w 1110560"/>
              <a:gd name="connsiteY792" fmla="*/ 39509 h 179638"/>
              <a:gd name="connsiteX793" fmla="*/ 950347 w 1110560"/>
              <a:gd name="connsiteY793" fmla="*/ 40050 h 179638"/>
              <a:gd name="connsiteX794" fmla="*/ 957800 w 1110560"/>
              <a:gd name="connsiteY794" fmla="*/ 41321 h 179638"/>
              <a:gd name="connsiteX795" fmla="*/ 964028 w 1110560"/>
              <a:gd name="connsiteY795" fmla="*/ 42560 h 179638"/>
              <a:gd name="connsiteX796" fmla="*/ 961028 w 1110560"/>
              <a:gd name="connsiteY796" fmla="*/ 43538 h 179638"/>
              <a:gd name="connsiteX797" fmla="*/ 954449 w 1110560"/>
              <a:gd name="connsiteY797" fmla="*/ 43554 h 179638"/>
              <a:gd name="connsiteX798" fmla="*/ 955978 w 1110560"/>
              <a:gd name="connsiteY798" fmla="*/ 44558 h 179638"/>
              <a:gd name="connsiteX799" fmla="*/ 952947 w 1110560"/>
              <a:gd name="connsiteY799" fmla="*/ 45812 h 179638"/>
              <a:gd name="connsiteX800" fmla="*/ 948819 w 1110560"/>
              <a:gd name="connsiteY800" fmla="*/ 46415 h 179638"/>
              <a:gd name="connsiteX801" fmla="*/ 946782 w 1110560"/>
              <a:gd name="connsiteY801" fmla="*/ 46721 h 179638"/>
              <a:gd name="connsiteX802" fmla="*/ 945859 w 1110560"/>
              <a:gd name="connsiteY802" fmla="*/ 46071 h 179638"/>
              <a:gd name="connsiteX803" fmla="*/ 945188 w 1110560"/>
              <a:gd name="connsiteY803" fmla="*/ 45698 h 179638"/>
              <a:gd name="connsiteX804" fmla="*/ 940051 w 1110560"/>
              <a:gd name="connsiteY804" fmla="*/ 44897 h 179638"/>
              <a:gd name="connsiteX805" fmla="*/ 931749 w 1110560"/>
              <a:gd name="connsiteY805" fmla="*/ 44086 h 179638"/>
              <a:gd name="connsiteX806" fmla="*/ 935443 w 1110560"/>
              <a:gd name="connsiteY806" fmla="*/ 45343 h 179638"/>
              <a:gd name="connsiteX807" fmla="*/ 943813 w 1110560"/>
              <a:gd name="connsiteY807" fmla="*/ 47023 h 179638"/>
              <a:gd name="connsiteX808" fmla="*/ 945257 w 1110560"/>
              <a:gd name="connsiteY808" fmla="*/ 47430 h 179638"/>
              <a:gd name="connsiteX809" fmla="*/ 953045 w 1110560"/>
              <a:gd name="connsiteY809" fmla="*/ 48281 h 179638"/>
              <a:gd name="connsiteX810" fmla="*/ 963943 w 1110560"/>
              <a:gd name="connsiteY810" fmla="*/ 50057 h 179638"/>
              <a:gd name="connsiteX811" fmla="*/ 969135 w 1110560"/>
              <a:gd name="connsiteY811" fmla="*/ 50732 h 179638"/>
              <a:gd name="connsiteX812" fmla="*/ 975157 w 1110560"/>
              <a:gd name="connsiteY812" fmla="*/ 51197 h 179638"/>
              <a:gd name="connsiteX813" fmla="*/ 978229 w 1110560"/>
              <a:gd name="connsiteY813" fmla="*/ 51479 h 179638"/>
              <a:gd name="connsiteX814" fmla="*/ 977244 w 1110560"/>
              <a:gd name="connsiteY814" fmla="*/ 50195 h 179638"/>
              <a:gd name="connsiteX815" fmla="*/ 975745 w 1110560"/>
              <a:gd name="connsiteY815" fmla="*/ 48914 h 179638"/>
              <a:gd name="connsiteX816" fmla="*/ 975942 w 1110560"/>
              <a:gd name="connsiteY816" fmla="*/ 47913 h 179638"/>
              <a:gd name="connsiteX817" fmla="*/ 980078 w 1110560"/>
              <a:gd name="connsiteY817" fmla="*/ 48140 h 179638"/>
              <a:gd name="connsiteX818" fmla="*/ 981314 w 1110560"/>
              <a:gd name="connsiteY818" fmla="*/ 49381 h 179638"/>
              <a:gd name="connsiteX819" fmla="*/ 981568 w 1110560"/>
              <a:gd name="connsiteY819" fmla="*/ 50107 h 179638"/>
              <a:gd name="connsiteX820" fmla="*/ 981902 w 1110560"/>
              <a:gd name="connsiteY820" fmla="*/ 51354 h 179638"/>
              <a:gd name="connsiteX821" fmla="*/ 982606 w 1110560"/>
              <a:gd name="connsiteY821" fmla="*/ 51872 h 179638"/>
              <a:gd name="connsiteX822" fmla="*/ 984228 w 1110560"/>
              <a:gd name="connsiteY822" fmla="*/ 52314 h 179638"/>
              <a:gd name="connsiteX823" fmla="*/ 987663 w 1110560"/>
              <a:gd name="connsiteY823" fmla="*/ 53031 h 179638"/>
              <a:gd name="connsiteX824" fmla="*/ 991990 w 1110560"/>
              <a:gd name="connsiteY824" fmla="*/ 53529 h 179638"/>
              <a:gd name="connsiteX825" fmla="*/ 1000933 w 1110560"/>
              <a:gd name="connsiteY825" fmla="*/ 54756 h 179638"/>
              <a:gd name="connsiteX826" fmla="*/ 1007101 w 1110560"/>
              <a:gd name="connsiteY826" fmla="*/ 55290 h 179638"/>
              <a:gd name="connsiteX827" fmla="*/ 1010589 w 1110560"/>
              <a:gd name="connsiteY827" fmla="*/ 56539 h 179638"/>
              <a:gd name="connsiteX828" fmla="*/ 1014797 w 1110560"/>
              <a:gd name="connsiteY828" fmla="*/ 58838 h 179638"/>
              <a:gd name="connsiteX829" fmla="*/ 1016939 w 1110560"/>
              <a:gd name="connsiteY829" fmla="*/ 57868 h 179638"/>
              <a:gd name="connsiteX830" fmla="*/ 1014736 w 1110560"/>
              <a:gd name="connsiteY830" fmla="*/ 57115 h 179638"/>
              <a:gd name="connsiteX831" fmla="*/ 1013018 w 1110560"/>
              <a:gd name="connsiteY831" fmla="*/ 56994 h 179638"/>
              <a:gd name="connsiteX832" fmla="*/ 1011611 w 1110560"/>
              <a:gd name="connsiteY832" fmla="*/ 56754 h 179638"/>
              <a:gd name="connsiteX833" fmla="*/ 1012217 w 1110560"/>
              <a:gd name="connsiteY833" fmla="*/ 56196 h 179638"/>
              <a:gd name="connsiteX834" fmla="*/ 1012467 w 1110560"/>
              <a:gd name="connsiteY834" fmla="*/ 55695 h 179638"/>
              <a:gd name="connsiteX835" fmla="*/ 1013582 w 1110560"/>
              <a:gd name="connsiteY835" fmla="*/ 55189 h 179638"/>
              <a:gd name="connsiteX836" fmla="*/ 1015060 w 1110560"/>
              <a:gd name="connsiteY836" fmla="*/ 55627 h 179638"/>
              <a:gd name="connsiteX837" fmla="*/ 1017212 w 1110560"/>
              <a:gd name="connsiteY837" fmla="*/ 56472 h 179638"/>
              <a:gd name="connsiteX838" fmla="*/ 1016530 w 1110560"/>
              <a:gd name="connsiteY838" fmla="*/ 55036 h 179638"/>
              <a:gd name="connsiteX839" fmla="*/ 1020550 w 1110560"/>
              <a:gd name="connsiteY839" fmla="*/ 52376 h 179638"/>
              <a:gd name="connsiteX840" fmla="*/ 1024133 w 1110560"/>
              <a:gd name="connsiteY840" fmla="*/ 51901 h 179638"/>
              <a:gd name="connsiteX841" fmla="*/ 1015205 w 1110560"/>
              <a:gd name="connsiteY841" fmla="*/ 46395 h 179638"/>
              <a:gd name="connsiteX842" fmla="*/ 1011872 w 1110560"/>
              <a:gd name="connsiteY842" fmla="*/ 44026 h 179638"/>
              <a:gd name="connsiteX843" fmla="*/ 1008181 w 1110560"/>
              <a:gd name="connsiteY843" fmla="*/ 41893 h 179638"/>
              <a:gd name="connsiteX844" fmla="*/ 1004861 w 1110560"/>
              <a:gd name="connsiteY844" fmla="*/ 41005 h 179638"/>
              <a:gd name="connsiteX845" fmla="*/ 1008133 w 1110560"/>
              <a:gd name="connsiteY845" fmla="*/ 40834 h 179638"/>
              <a:gd name="connsiteX846" fmla="*/ 1011405 w 1110560"/>
              <a:gd name="connsiteY846" fmla="*/ 40664 h 179638"/>
              <a:gd name="connsiteX847" fmla="*/ 1011070 w 1110560"/>
              <a:gd name="connsiteY847" fmla="*/ 38950 h 179638"/>
              <a:gd name="connsiteX848" fmla="*/ 1011672 w 1110560"/>
              <a:gd name="connsiteY848" fmla="*/ 36918 h 179638"/>
              <a:gd name="connsiteX849" fmla="*/ 1011692 w 1110560"/>
              <a:gd name="connsiteY849" fmla="*/ 33192 h 179638"/>
              <a:gd name="connsiteX850" fmla="*/ 1010460 w 1110560"/>
              <a:gd name="connsiteY850" fmla="*/ 30412 h 179638"/>
              <a:gd name="connsiteX851" fmla="*/ 1010123 w 1110560"/>
              <a:gd name="connsiteY851" fmla="*/ 28478 h 179638"/>
              <a:gd name="connsiteX852" fmla="*/ 1011613 w 1110560"/>
              <a:gd name="connsiteY852" fmla="*/ 29968 h 179638"/>
              <a:gd name="connsiteX853" fmla="*/ 1013127 w 1110560"/>
              <a:gd name="connsiteY853" fmla="*/ 31993 h 179638"/>
              <a:gd name="connsiteX854" fmla="*/ 1014456 w 1110560"/>
              <a:gd name="connsiteY854" fmla="*/ 33525 h 179638"/>
              <a:gd name="connsiteX855" fmla="*/ 1017662 w 1110560"/>
              <a:gd name="connsiteY855" fmla="*/ 36344 h 179638"/>
              <a:gd name="connsiteX856" fmla="*/ 1020193 w 1110560"/>
              <a:gd name="connsiteY856" fmla="*/ 38163 h 179638"/>
              <a:gd name="connsiteX857" fmla="*/ 1020539 w 1110560"/>
              <a:gd name="connsiteY857" fmla="*/ 39125 h 179638"/>
              <a:gd name="connsiteX858" fmla="*/ 1023252 w 1110560"/>
              <a:gd name="connsiteY858" fmla="*/ 42142 h 179638"/>
              <a:gd name="connsiteX859" fmla="*/ 1023962 w 1110560"/>
              <a:gd name="connsiteY859" fmla="*/ 43674 h 179638"/>
              <a:gd name="connsiteX860" fmla="*/ 1022326 w 1110560"/>
              <a:gd name="connsiteY860" fmla="*/ 45019 h 179638"/>
              <a:gd name="connsiteX861" fmla="*/ 1020747 w 1110560"/>
              <a:gd name="connsiteY861" fmla="*/ 45711 h 179638"/>
              <a:gd name="connsiteX862" fmla="*/ 1022771 w 1110560"/>
              <a:gd name="connsiteY862" fmla="*/ 46642 h 179638"/>
              <a:gd name="connsiteX863" fmla="*/ 1024246 w 1110560"/>
              <a:gd name="connsiteY863" fmla="*/ 46403 h 179638"/>
              <a:gd name="connsiteX864" fmla="*/ 1024233 w 1110560"/>
              <a:gd name="connsiteY864" fmla="*/ 47123 h 179638"/>
              <a:gd name="connsiteX865" fmla="*/ 1025656 w 1110560"/>
              <a:gd name="connsiteY865" fmla="*/ 48552 h 179638"/>
              <a:gd name="connsiteX866" fmla="*/ 1028165 w 1110560"/>
              <a:gd name="connsiteY866" fmla="*/ 49608 h 179638"/>
              <a:gd name="connsiteX867" fmla="*/ 1029664 w 1110560"/>
              <a:gd name="connsiteY867" fmla="*/ 50849 h 179638"/>
              <a:gd name="connsiteX868" fmla="*/ 1031683 w 1110560"/>
              <a:gd name="connsiteY868" fmla="*/ 52118 h 179638"/>
              <a:gd name="connsiteX869" fmla="*/ 1031175 w 1110560"/>
              <a:gd name="connsiteY869" fmla="*/ 52655 h 179638"/>
              <a:gd name="connsiteX870" fmla="*/ 1028007 w 1110560"/>
              <a:gd name="connsiteY870" fmla="*/ 52956 h 179638"/>
              <a:gd name="connsiteX871" fmla="*/ 1023697 w 1110560"/>
              <a:gd name="connsiteY871" fmla="*/ 54618 h 179638"/>
              <a:gd name="connsiteX872" fmla="*/ 1031614 w 1110560"/>
              <a:gd name="connsiteY872" fmla="*/ 55822 h 179638"/>
              <a:gd name="connsiteX873" fmla="*/ 1037692 w 1110560"/>
              <a:gd name="connsiteY873" fmla="*/ 54491 h 179638"/>
              <a:gd name="connsiteX874" fmla="*/ 1036209 w 1110560"/>
              <a:gd name="connsiteY874" fmla="*/ 54471 h 179638"/>
              <a:gd name="connsiteX875" fmla="*/ 1034367 w 1110560"/>
              <a:gd name="connsiteY875" fmla="*/ 54386 h 179638"/>
              <a:gd name="connsiteX876" fmla="*/ 1040003 w 1110560"/>
              <a:gd name="connsiteY876" fmla="*/ 52866 h 179638"/>
              <a:gd name="connsiteX877" fmla="*/ 1041309 w 1110560"/>
              <a:gd name="connsiteY877" fmla="*/ 53993 h 179638"/>
              <a:gd name="connsiteX878" fmla="*/ 1041105 w 1110560"/>
              <a:gd name="connsiteY878" fmla="*/ 57754 h 179638"/>
              <a:gd name="connsiteX879" fmla="*/ 1046263 w 1110560"/>
              <a:gd name="connsiteY879" fmla="*/ 58996 h 179638"/>
              <a:gd name="connsiteX880" fmla="*/ 1051097 w 1110560"/>
              <a:gd name="connsiteY880" fmla="*/ 59918 h 179638"/>
              <a:gd name="connsiteX881" fmla="*/ 1052821 w 1110560"/>
              <a:gd name="connsiteY881" fmla="*/ 61155 h 179638"/>
              <a:gd name="connsiteX882" fmla="*/ 1053915 w 1110560"/>
              <a:gd name="connsiteY882" fmla="*/ 62384 h 179638"/>
              <a:gd name="connsiteX883" fmla="*/ 1057937 w 1110560"/>
              <a:gd name="connsiteY883" fmla="*/ 65253 h 179638"/>
              <a:gd name="connsiteX884" fmla="*/ 1057926 w 1110560"/>
              <a:gd name="connsiteY884" fmla="*/ 64964 h 179638"/>
              <a:gd name="connsiteX885" fmla="*/ 1057201 w 1110560"/>
              <a:gd name="connsiteY885" fmla="*/ 64375 h 179638"/>
              <a:gd name="connsiteX886" fmla="*/ 1058640 w 1110560"/>
              <a:gd name="connsiteY886" fmla="*/ 64126 h 179638"/>
              <a:gd name="connsiteX887" fmla="*/ 1060079 w 1110560"/>
              <a:gd name="connsiteY887" fmla="*/ 63922 h 179638"/>
              <a:gd name="connsiteX888" fmla="*/ 1059499 w 1110560"/>
              <a:gd name="connsiteY888" fmla="*/ 63416 h 179638"/>
              <a:gd name="connsiteX889" fmla="*/ 1059042 w 1110560"/>
              <a:gd name="connsiteY889" fmla="*/ 63044 h 179638"/>
              <a:gd name="connsiteX890" fmla="*/ 1058431 w 1110560"/>
              <a:gd name="connsiteY890" fmla="*/ 61544 h 179638"/>
              <a:gd name="connsiteX891" fmla="*/ 1059046 w 1110560"/>
              <a:gd name="connsiteY891" fmla="*/ 59967 h 179638"/>
              <a:gd name="connsiteX892" fmla="*/ 1063189 w 1110560"/>
              <a:gd name="connsiteY892" fmla="*/ 59771 h 179638"/>
              <a:gd name="connsiteX893" fmla="*/ 1065572 w 1110560"/>
              <a:gd name="connsiteY893" fmla="*/ 59457 h 179638"/>
              <a:gd name="connsiteX894" fmla="*/ 1063800 w 1110560"/>
              <a:gd name="connsiteY894" fmla="*/ 58894 h 179638"/>
              <a:gd name="connsiteX895" fmla="*/ 1060609 w 1110560"/>
              <a:gd name="connsiteY895" fmla="*/ 57860 h 179638"/>
              <a:gd name="connsiteX896" fmla="*/ 1066968 w 1110560"/>
              <a:gd name="connsiteY896" fmla="*/ 57886 h 179638"/>
              <a:gd name="connsiteX897" fmla="*/ 1069659 w 1110560"/>
              <a:gd name="connsiteY897" fmla="*/ 59649 h 179638"/>
              <a:gd name="connsiteX898" fmla="*/ 1070479 w 1110560"/>
              <a:gd name="connsiteY898" fmla="*/ 61329 h 179638"/>
              <a:gd name="connsiteX899" fmla="*/ 1070940 w 1110560"/>
              <a:gd name="connsiteY899" fmla="*/ 62080 h 179638"/>
              <a:gd name="connsiteX900" fmla="*/ 1071462 w 1110560"/>
              <a:gd name="connsiteY900" fmla="*/ 63929 h 179638"/>
              <a:gd name="connsiteX901" fmla="*/ 1065724 w 1110560"/>
              <a:gd name="connsiteY901" fmla="*/ 64091 h 179638"/>
              <a:gd name="connsiteX902" fmla="*/ 1059995 w 1110560"/>
              <a:gd name="connsiteY902" fmla="*/ 64792 h 179638"/>
              <a:gd name="connsiteX903" fmla="*/ 1062261 w 1110560"/>
              <a:gd name="connsiteY903" fmla="*/ 65399 h 179638"/>
              <a:gd name="connsiteX904" fmla="*/ 1070480 w 1110560"/>
              <a:gd name="connsiteY904" fmla="*/ 68474 h 179638"/>
              <a:gd name="connsiteX905" fmla="*/ 1067356 w 1110560"/>
              <a:gd name="connsiteY905" fmla="*/ 68867 h 179638"/>
              <a:gd name="connsiteX906" fmla="*/ 1063900 w 1110560"/>
              <a:gd name="connsiteY906" fmla="*/ 69342 h 179638"/>
              <a:gd name="connsiteX907" fmla="*/ 1068382 w 1110560"/>
              <a:gd name="connsiteY907" fmla="*/ 71825 h 179638"/>
              <a:gd name="connsiteX908" fmla="*/ 1075139 w 1110560"/>
              <a:gd name="connsiteY908" fmla="*/ 73593 h 179638"/>
              <a:gd name="connsiteX909" fmla="*/ 1071936 w 1110560"/>
              <a:gd name="connsiteY909" fmla="*/ 74019 h 179638"/>
              <a:gd name="connsiteX910" fmla="*/ 1067114 w 1110560"/>
              <a:gd name="connsiteY910" fmla="*/ 73118 h 179638"/>
              <a:gd name="connsiteX911" fmla="*/ 1062452 w 1110560"/>
              <a:gd name="connsiteY911" fmla="*/ 72251 h 179638"/>
              <a:gd name="connsiteX912" fmla="*/ 1055921 w 1110560"/>
              <a:gd name="connsiteY912" fmla="*/ 72134 h 179638"/>
              <a:gd name="connsiteX913" fmla="*/ 1058205 w 1110560"/>
              <a:gd name="connsiteY913" fmla="*/ 74541 h 179638"/>
              <a:gd name="connsiteX914" fmla="*/ 1059242 w 1110560"/>
              <a:gd name="connsiteY914" fmla="*/ 74410 h 179638"/>
              <a:gd name="connsiteX915" fmla="*/ 1059396 w 1110560"/>
              <a:gd name="connsiteY915" fmla="*/ 75698 h 179638"/>
              <a:gd name="connsiteX916" fmla="*/ 1056288 w 1110560"/>
              <a:gd name="connsiteY916" fmla="*/ 76776 h 179638"/>
              <a:gd name="connsiteX917" fmla="*/ 1055431 w 1110560"/>
              <a:gd name="connsiteY917" fmla="*/ 77723 h 179638"/>
              <a:gd name="connsiteX918" fmla="*/ 1058751 w 1110560"/>
              <a:gd name="connsiteY918" fmla="*/ 78423 h 179638"/>
              <a:gd name="connsiteX919" fmla="*/ 1059189 w 1110560"/>
              <a:gd name="connsiteY919" fmla="*/ 79176 h 179638"/>
              <a:gd name="connsiteX920" fmla="*/ 1059790 w 1110560"/>
              <a:gd name="connsiteY920" fmla="*/ 80403 h 179638"/>
              <a:gd name="connsiteX921" fmla="*/ 1062821 w 1110560"/>
              <a:gd name="connsiteY921" fmla="*/ 81064 h 179638"/>
              <a:gd name="connsiteX922" fmla="*/ 1066664 w 1110560"/>
              <a:gd name="connsiteY922" fmla="*/ 81976 h 179638"/>
              <a:gd name="connsiteX923" fmla="*/ 1069365 w 1110560"/>
              <a:gd name="connsiteY923" fmla="*/ 82216 h 179638"/>
              <a:gd name="connsiteX924" fmla="*/ 1066074 w 1110560"/>
              <a:gd name="connsiteY924" fmla="*/ 80145 h 179638"/>
              <a:gd name="connsiteX925" fmla="*/ 1061625 w 1110560"/>
              <a:gd name="connsiteY925" fmla="*/ 77503 h 179638"/>
              <a:gd name="connsiteX926" fmla="*/ 1062307 w 1110560"/>
              <a:gd name="connsiteY926" fmla="*/ 76906 h 179638"/>
              <a:gd name="connsiteX927" fmla="*/ 1064498 w 1110560"/>
              <a:gd name="connsiteY927" fmla="*/ 76378 h 179638"/>
              <a:gd name="connsiteX928" fmla="*/ 1066690 w 1110560"/>
              <a:gd name="connsiteY928" fmla="*/ 75871 h 179638"/>
              <a:gd name="connsiteX929" fmla="*/ 1081514 w 1110560"/>
              <a:gd name="connsiteY929" fmla="*/ 78089 h 179638"/>
              <a:gd name="connsiteX930" fmla="*/ 1082958 w 1110560"/>
              <a:gd name="connsiteY930" fmla="*/ 78399 h 179638"/>
              <a:gd name="connsiteX931" fmla="*/ 1081242 w 1110560"/>
              <a:gd name="connsiteY931" fmla="*/ 78832 h 179638"/>
              <a:gd name="connsiteX932" fmla="*/ 1077390 w 1110560"/>
              <a:gd name="connsiteY932" fmla="*/ 78779 h 179638"/>
              <a:gd name="connsiteX933" fmla="*/ 1065976 w 1110560"/>
              <a:gd name="connsiteY933" fmla="*/ 78093 h 179638"/>
              <a:gd name="connsiteX934" fmla="*/ 1075053 w 1110560"/>
              <a:gd name="connsiteY934" fmla="*/ 81067 h 179638"/>
              <a:gd name="connsiteX935" fmla="*/ 1078663 w 1110560"/>
              <a:gd name="connsiteY935" fmla="*/ 82091 h 179638"/>
              <a:gd name="connsiteX936" fmla="*/ 1080992 w 1110560"/>
              <a:gd name="connsiteY936" fmla="*/ 82778 h 179638"/>
              <a:gd name="connsiteX937" fmla="*/ 1083653 w 1110560"/>
              <a:gd name="connsiteY937" fmla="*/ 83512 h 179638"/>
              <a:gd name="connsiteX938" fmla="*/ 1085135 w 1110560"/>
              <a:gd name="connsiteY938" fmla="*/ 84253 h 179638"/>
              <a:gd name="connsiteX939" fmla="*/ 1087752 w 1110560"/>
              <a:gd name="connsiteY939" fmla="*/ 85237 h 179638"/>
              <a:gd name="connsiteX940" fmla="*/ 1089225 w 1110560"/>
              <a:gd name="connsiteY940" fmla="*/ 86228 h 179638"/>
              <a:gd name="connsiteX941" fmla="*/ 1086595 w 1110560"/>
              <a:gd name="connsiteY941" fmla="*/ 86243 h 179638"/>
              <a:gd name="connsiteX942" fmla="*/ 1083209 w 1110560"/>
              <a:gd name="connsiteY942" fmla="*/ 86902 h 179638"/>
              <a:gd name="connsiteX943" fmla="*/ 1076940 w 1110560"/>
              <a:gd name="connsiteY943" fmla="*/ 85922 h 179638"/>
              <a:gd name="connsiteX944" fmla="*/ 1067167 w 1110560"/>
              <a:gd name="connsiteY944" fmla="*/ 84854 h 179638"/>
              <a:gd name="connsiteX945" fmla="*/ 1062306 w 1110560"/>
              <a:gd name="connsiteY945" fmla="*/ 84577 h 179638"/>
              <a:gd name="connsiteX946" fmla="*/ 1059653 w 1110560"/>
              <a:gd name="connsiteY946" fmla="*/ 83076 h 179638"/>
              <a:gd name="connsiteX947" fmla="*/ 1057914 w 1110560"/>
              <a:gd name="connsiteY947" fmla="*/ 81988 h 179638"/>
              <a:gd name="connsiteX948" fmla="*/ 1056186 w 1110560"/>
              <a:gd name="connsiteY948" fmla="*/ 82137 h 179638"/>
              <a:gd name="connsiteX949" fmla="*/ 1057113 w 1110560"/>
              <a:gd name="connsiteY949" fmla="*/ 83454 h 179638"/>
              <a:gd name="connsiteX950" fmla="*/ 1057113 w 1110560"/>
              <a:gd name="connsiteY950" fmla="*/ 84698 h 179638"/>
              <a:gd name="connsiteX951" fmla="*/ 1063136 w 1110560"/>
              <a:gd name="connsiteY951" fmla="*/ 86882 h 179638"/>
              <a:gd name="connsiteX952" fmla="*/ 1069770 w 1110560"/>
              <a:gd name="connsiteY952" fmla="*/ 87653 h 179638"/>
              <a:gd name="connsiteX953" fmla="*/ 1078422 w 1110560"/>
              <a:gd name="connsiteY953" fmla="*/ 88615 h 179638"/>
              <a:gd name="connsiteX954" fmla="*/ 1072088 w 1110560"/>
              <a:gd name="connsiteY954" fmla="*/ 89367 h 179638"/>
              <a:gd name="connsiteX955" fmla="*/ 1060710 w 1110560"/>
              <a:gd name="connsiteY955" fmla="*/ 89296 h 179638"/>
              <a:gd name="connsiteX956" fmla="*/ 1057828 w 1110560"/>
              <a:gd name="connsiteY956" fmla="*/ 89348 h 179638"/>
              <a:gd name="connsiteX957" fmla="*/ 1057429 w 1110560"/>
              <a:gd name="connsiteY957" fmla="*/ 89865 h 179638"/>
              <a:gd name="connsiteX958" fmla="*/ 1060029 w 1110560"/>
              <a:gd name="connsiteY958" fmla="*/ 90629 h 179638"/>
              <a:gd name="connsiteX959" fmla="*/ 1063234 w 1110560"/>
              <a:gd name="connsiteY959" fmla="*/ 91359 h 179638"/>
              <a:gd name="connsiteX960" fmla="*/ 1065050 w 1110560"/>
              <a:gd name="connsiteY960" fmla="*/ 92614 h 179638"/>
              <a:gd name="connsiteX961" fmla="*/ 1066300 w 1110560"/>
              <a:gd name="connsiteY961" fmla="*/ 93856 h 179638"/>
              <a:gd name="connsiteX962" fmla="*/ 1068926 w 1110560"/>
              <a:gd name="connsiteY962" fmla="*/ 93237 h 179638"/>
              <a:gd name="connsiteX963" fmla="*/ 1081674 w 1110560"/>
              <a:gd name="connsiteY963" fmla="*/ 95046 h 179638"/>
              <a:gd name="connsiteX964" fmla="*/ 1083824 w 1110560"/>
              <a:gd name="connsiteY964" fmla="*/ 96252 h 179638"/>
              <a:gd name="connsiteX965" fmla="*/ 1085114 w 1110560"/>
              <a:gd name="connsiteY965" fmla="*/ 97239 h 179638"/>
              <a:gd name="connsiteX966" fmla="*/ 1086150 w 1110560"/>
              <a:gd name="connsiteY966" fmla="*/ 98173 h 179638"/>
              <a:gd name="connsiteX967" fmla="*/ 1087430 w 1110560"/>
              <a:gd name="connsiteY967" fmla="*/ 98192 h 179638"/>
              <a:gd name="connsiteX968" fmla="*/ 1082687 w 1110560"/>
              <a:gd name="connsiteY968" fmla="*/ 99749 h 179638"/>
              <a:gd name="connsiteX969" fmla="*/ 1081827 w 1110560"/>
              <a:gd name="connsiteY969" fmla="*/ 100325 h 179638"/>
              <a:gd name="connsiteX970" fmla="*/ 1078525 w 1110560"/>
              <a:gd name="connsiteY970" fmla="*/ 101803 h 179638"/>
              <a:gd name="connsiteX971" fmla="*/ 1076404 w 1110560"/>
              <a:gd name="connsiteY971" fmla="*/ 102750 h 179638"/>
              <a:gd name="connsiteX972" fmla="*/ 1077323 w 1110560"/>
              <a:gd name="connsiteY972" fmla="*/ 103370 h 179638"/>
              <a:gd name="connsiteX973" fmla="*/ 1077816 w 1110560"/>
              <a:gd name="connsiteY973" fmla="*/ 103650 h 179638"/>
              <a:gd name="connsiteX974" fmla="*/ 1082871 w 1110560"/>
              <a:gd name="connsiteY974" fmla="*/ 104865 h 179638"/>
              <a:gd name="connsiteX975" fmla="*/ 1082302 w 1110560"/>
              <a:gd name="connsiteY975" fmla="*/ 105008 h 179638"/>
              <a:gd name="connsiteX976" fmla="*/ 1082079 w 1110560"/>
              <a:gd name="connsiteY976" fmla="*/ 105480 h 179638"/>
              <a:gd name="connsiteX977" fmla="*/ 1083232 w 1110560"/>
              <a:gd name="connsiteY977" fmla="*/ 106249 h 179638"/>
              <a:gd name="connsiteX978" fmla="*/ 1084038 w 1110560"/>
              <a:gd name="connsiteY978" fmla="*/ 106773 h 179638"/>
              <a:gd name="connsiteX979" fmla="*/ 1083581 w 1110560"/>
              <a:gd name="connsiteY979" fmla="*/ 107058 h 179638"/>
              <a:gd name="connsiteX980" fmla="*/ 1082286 w 1110560"/>
              <a:gd name="connsiteY980" fmla="*/ 107279 h 179638"/>
              <a:gd name="connsiteX981" fmla="*/ 1082495 w 1110560"/>
              <a:gd name="connsiteY981" fmla="*/ 107744 h 179638"/>
              <a:gd name="connsiteX982" fmla="*/ 1083273 w 1110560"/>
              <a:gd name="connsiteY982" fmla="*/ 108122 h 179638"/>
              <a:gd name="connsiteX983" fmla="*/ 1089380 w 1110560"/>
              <a:gd name="connsiteY983" fmla="*/ 108780 h 179638"/>
              <a:gd name="connsiteX984" fmla="*/ 1088672 w 1110560"/>
              <a:gd name="connsiteY984" fmla="*/ 109723 h 179638"/>
              <a:gd name="connsiteX985" fmla="*/ 1086661 w 1110560"/>
              <a:gd name="connsiteY985" fmla="*/ 110469 h 179638"/>
              <a:gd name="connsiteX986" fmla="*/ 1089649 w 1110560"/>
              <a:gd name="connsiteY986" fmla="*/ 113048 h 179638"/>
              <a:gd name="connsiteX987" fmla="*/ 1087286 w 1110560"/>
              <a:gd name="connsiteY987" fmla="*/ 112451 h 179638"/>
              <a:gd name="connsiteX988" fmla="*/ 1072581 w 1110560"/>
              <a:gd name="connsiteY988" fmla="*/ 109742 h 179638"/>
              <a:gd name="connsiteX989" fmla="*/ 1073496 w 1110560"/>
              <a:gd name="connsiteY989" fmla="*/ 110552 h 179638"/>
              <a:gd name="connsiteX990" fmla="*/ 1077094 w 1110560"/>
              <a:gd name="connsiteY990" fmla="*/ 111080 h 179638"/>
              <a:gd name="connsiteX991" fmla="*/ 1074714 w 1110560"/>
              <a:gd name="connsiteY991" fmla="*/ 111893 h 179638"/>
              <a:gd name="connsiteX992" fmla="*/ 1073709 w 1110560"/>
              <a:gd name="connsiteY992" fmla="*/ 112549 h 179638"/>
              <a:gd name="connsiteX993" fmla="*/ 1074003 w 1110560"/>
              <a:gd name="connsiteY993" fmla="*/ 113356 h 179638"/>
              <a:gd name="connsiteX994" fmla="*/ 1070643 w 1110560"/>
              <a:gd name="connsiteY994" fmla="*/ 114060 h 179638"/>
              <a:gd name="connsiteX995" fmla="*/ 1056901 w 1110560"/>
              <a:gd name="connsiteY995" fmla="*/ 113159 h 179638"/>
              <a:gd name="connsiteX996" fmla="*/ 1059443 w 1110560"/>
              <a:gd name="connsiteY996" fmla="*/ 112402 h 179638"/>
              <a:gd name="connsiteX997" fmla="*/ 1063905 w 1110560"/>
              <a:gd name="connsiteY997" fmla="*/ 111857 h 179638"/>
              <a:gd name="connsiteX998" fmla="*/ 1063181 w 1110560"/>
              <a:gd name="connsiteY998" fmla="*/ 111330 h 179638"/>
              <a:gd name="connsiteX999" fmla="*/ 1057848 w 1110560"/>
              <a:gd name="connsiteY999" fmla="*/ 111177 h 179638"/>
              <a:gd name="connsiteX1000" fmla="*/ 1046842 w 1110560"/>
              <a:gd name="connsiteY1000" fmla="*/ 108816 h 179638"/>
              <a:gd name="connsiteX1001" fmla="*/ 1045447 w 1110560"/>
              <a:gd name="connsiteY1001" fmla="*/ 107873 h 179638"/>
              <a:gd name="connsiteX1002" fmla="*/ 1042319 w 1110560"/>
              <a:gd name="connsiteY1002" fmla="*/ 106894 h 179638"/>
              <a:gd name="connsiteX1003" fmla="*/ 1042053 w 1110560"/>
              <a:gd name="connsiteY1003" fmla="*/ 106690 h 179638"/>
              <a:gd name="connsiteX1004" fmla="*/ 1041386 w 1110560"/>
              <a:gd name="connsiteY1004" fmla="*/ 106521 h 179638"/>
              <a:gd name="connsiteX1005" fmla="*/ 1040373 w 1110560"/>
              <a:gd name="connsiteY1005" fmla="*/ 106014 h 179638"/>
              <a:gd name="connsiteX1006" fmla="*/ 1040991 w 1110560"/>
              <a:gd name="connsiteY1006" fmla="*/ 107260 h 179638"/>
              <a:gd name="connsiteX1007" fmla="*/ 1043450 w 1110560"/>
              <a:gd name="connsiteY1007" fmla="*/ 108479 h 179638"/>
              <a:gd name="connsiteX1008" fmla="*/ 1044287 w 1110560"/>
              <a:gd name="connsiteY1008" fmla="*/ 108973 h 179638"/>
              <a:gd name="connsiteX1009" fmla="*/ 1042462 w 1110560"/>
              <a:gd name="connsiteY1009" fmla="*/ 109018 h 179638"/>
              <a:gd name="connsiteX1010" fmla="*/ 1037549 w 1110560"/>
              <a:gd name="connsiteY1010" fmla="*/ 110040 h 179638"/>
              <a:gd name="connsiteX1011" fmla="*/ 1036033 w 1110560"/>
              <a:gd name="connsiteY1011" fmla="*/ 112127 h 179638"/>
              <a:gd name="connsiteX1012" fmla="*/ 1038179 w 1110560"/>
              <a:gd name="connsiteY1012" fmla="*/ 114163 h 179638"/>
              <a:gd name="connsiteX1013" fmla="*/ 1044365 w 1110560"/>
              <a:gd name="connsiteY1013" fmla="*/ 116446 h 179638"/>
              <a:gd name="connsiteX1014" fmla="*/ 1047421 w 1110560"/>
              <a:gd name="connsiteY1014" fmla="*/ 118031 h 179638"/>
              <a:gd name="connsiteX1015" fmla="*/ 1050020 w 1110560"/>
              <a:gd name="connsiteY1015" fmla="*/ 118741 h 179638"/>
              <a:gd name="connsiteX1016" fmla="*/ 1054744 w 1110560"/>
              <a:gd name="connsiteY1016" fmla="*/ 119620 h 179638"/>
              <a:gd name="connsiteX1017" fmla="*/ 1065919 w 1110560"/>
              <a:gd name="connsiteY1017" fmla="*/ 121355 h 179638"/>
              <a:gd name="connsiteX1018" fmla="*/ 1072633 w 1110560"/>
              <a:gd name="connsiteY1018" fmla="*/ 122543 h 179638"/>
              <a:gd name="connsiteX1019" fmla="*/ 1081870 w 1110560"/>
              <a:gd name="connsiteY1019" fmla="*/ 124512 h 179638"/>
              <a:gd name="connsiteX1020" fmla="*/ 1081362 w 1110560"/>
              <a:gd name="connsiteY1020" fmla="*/ 125847 h 179638"/>
              <a:gd name="connsiteX1021" fmla="*/ 1080235 w 1110560"/>
              <a:gd name="connsiteY1021" fmla="*/ 129055 h 179638"/>
              <a:gd name="connsiteX1022" fmla="*/ 1079618 w 1110560"/>
              <a:gd name="connsiteY1022" fmla="*/ 131112 h 179638"/>
              <a:gd name="connsiteX1023" fmla="*/ 1076870 w 1110560"/>
              <a:gd name="connsiteY1023" fmla="*/ 129965 h 179638"/>
              <a:gd name="connsiteX1024" fmla="*/ 1074371 w 1110560"/>
              <a:gd name="connsiteY1024" fmla="*/ 129829 h 179638"/>
              <a:gd name="connsiteX1025" fmla="*/ 1075536 w 1110560"/>
              <a:gd name="connsiteY1025" fmla="*/ 131312 h 179638"/>
              <a:gd name="connsiteX1026" fmla="*/ 1076561 w 1110560"/>
              <a:gd name="connsiteY1026" fmla="*/ 131762 h 179638"/>
              <a:gd name="connsiteX1027" fmla="*/ 1078813 w 1110560"/>
              <a:gd name="connsiteY1027" fmla="*/ 132329 h 179638"/>
              <a:gd name="connsiteX1028" fmla="*/ 1077840 w 1110560"/>
              <a:gd name="connsiteY1028" fmla="*/ 132610 h 179638"/>
              <a:gd name="connsiteX1029" fmla="*/ 1069537 w 1110560"/>
              <a:gd name="connsiteY1029" fmla="*/ 132084 h 179638"/>
              <a:gd name="connsiteX1030" fmla="*/ 1062619 w 1110560"/>
              <a:gd name="connsiteY1030" fmla="*/ 131848 h 179638"/>
              <a:gd name="connsiteX1031" fmla="*/ 1065614 w 1110560"/>
              <a:gd name="connsiteY1031" fmla="*/ 132682 h 179638"/>
              <a:gd name="connsiteX1032" fmla="*/ 1068871 w 1110560"/>
              <a:gd name="connsiteY1032" fmla="*/ 134359 h 179638"/>
              <a:gd name="connsiteX1033" fmla="*/ 1071458 w 1110560"/>
              <a:gd name="connsiteY1033" fmla="*/ 135529 h 179638"/>
              <a:gd name="connsiteX1034" fmla="*/ 1074850 w 1110560"/>
              <a:gd name="connsiteY1034" fmla="*/ 136540 h 179638"/>
              <a:gd name="connsiteX1035" fmla="*/ 1073610 w 1110560"/>
              <a:gd name="connsiteY1035" fmla="*/ 136975 h 179638"/>
              <a:gd name="connsiteX1036" fmla="*/ 1068992 w 1110560"/>
              <a:gd name="connsiteY1036" fmla="*/ 136057 h 179638"/>
              <a:gd name="connsiteX1037" fmla="*/ 1061959 w 1110560"/>
              <a:gd name="connsiteY1037" fmla="*/ 135663 h 179638"/>
              <a:gd name="connsiteX1038" fmla="*/ 1062871 w 1110560"/>
              <a:gd name="connsiteY1038" fmla="*/ 136475 h 179638"/>
              <a:gd name="connsiteX1039" fmla="*/ 1064202 w 1110560"/>
              <a:gd name="connsiteY1039" fmla="*/ 137891 h 179638"/>
              <a:gd name="connsiteX1040" fmla="*/ 1066528 w 1110560"/>
              <a:gd name="connsiteY1040" fmla="*/ 139559 h 179638"/>
              <a:gd name="connsiteX1041" fmla="*/ 1068593 w 1110560"/>
              <a:gd name="connsiteY1041" fmla="*/ 141766 h 179638"/>
              <a:gd name="connsiteX1042" fmla="*/ 1067485 w 1110560"/>
              <a:gd name="connsiteY1042" fmla="*/ 142477 h 179638"/>
              <a:gd name="connsiteX1043" fmla="*/ 1065294 w 1110560"/>
              <a:gd name="connsiteY1043" fmla="*/ 142358 h 179638"/>
              <a:gd name="connsiteX1044" fmla="*/ 1065586 w 1110560"/>
              <a:gd name="connsiteY1044" fmla="*/ 142844 h 179638"/>
              <a:gd name="connsiteX1045" fmla="*/ 1065989 w 1110560"/>
              <a:gd name="connsiteY1045" fmla="*/ 143180 h 179638"/>
              <a:gd name="connsiteX1046" fmla="*/ 1063869 w 1110560"/>
              <a:gd name="connsiteY1046" fmla="*/ 142845 h 179638"/>
              <a:gd name="connsiteX1047" fmla="*/ 1057808 w 1110560"/>
              <a:gd name="connsiteY1047" fmla="*/ 143194 h 179638"/>
              <a:gd name="connsiteX1048" fmla="*/ 1061564 w 1110560"/>
              <a:gd name="connsiteY1048" fmla="*/ 144455 h 179638"/>
              <a:gd name="connsiteX1049" fmla="*/ 1062719 w 1110560"/>
              <a:gd name="connsiteY1049" fmla="*/ 144808 h 179638"/>
              <a:gd name="connsiteX1050" fmla="*/ 1067045 w 1110560"/>
              <a:gd name="connsiteY1050" fmla="*/ 145207 h 179638"/>
              <a:gd name="connsiteX1051" fmla="*/ 1073386 w 1110560"/>
              <a:gd name="connsiteY1051" fmla="*/ 145262 h 179638"/>
              <a:gd name="connsiteX1052" fmla="*/ 1076121 w 1110560"/>
              <a:gd name="connsiteY1052" fmla="*/ 144999 h 179638"/>
              <a:gd name="connsiteX1053" fmla="*/ 1077996 w 1110560"/>
              <a:gd name="connsiteY1053" fmla="*/ 145243 h 179638"/>
              <a:gd name="connsiteX1054" fmla="*/ 1077104 w 1110560"/>
              <a:gd name="connsiteY1054" fmla="*/ 145566 h 179638"/>
              <a:gd name="connsiteX1055" fmla="*/ 1076495 w 1110560"/>
              <a:gd name="connsiteY1055" fmla="*/ 145670 h 179638"/>
              <a:gd name="connsiteX1056" fmla="*/ 1074100 w 1110560"/>
              <a:gd name="connsiteY1056" fmla="*/ 146705 h 179638"/>
              <a:gd name="connsiteX1057" fmla="*/ 1072253 w 1110560"/>
              <a:gd name="connsiteY1057" fmla="*/ 147784 h 179638"/>
              <a:gd name="connsiteX1058" fmla="*/ 1070244 w 1110560"/>
              <a:gd name="connsiteY1058" fmla="*/ 148989 h 179638"/>
              <a:gd name="connsiteX1059" fmla="*/ 1069379 w 1110560"/>
              <a:gd name="connsiteY1059" fmla="*/ 148839 h 179638"/>
              <a:gd name="connsiteX1060" fmla="*/ 1068961 w 1110560"/>
              <a:gd name="connsiteY1060" fmla="*/ 148352 h 179638"/>
              <a:gd name="connsiteX1061" fmla="*/ 1067442 w 1110560"/>
              <a:gd name="connsiteY1061" fmla="*/ 149059 h 179638"/>
              <a:gd name="connsiteX1062" fmla="*/ 1065842 w 1110560"/>
              <a:gd name="connsiteY1062" fmla="*/ 149503 h 179638"/>
              <a:gd name="connsiteX1063" fmla="*/ 1061890 w 1110560"/>
              <a:gd name="connsiteY1063" fmla="*/ 149362 h 179638"/>
              <a:gd name="connsiteX1064" fmla="*/ 1063335 w 1110560"/>
              <a:gd name="connsiteY1064" fmla="*/ 149834 h 179638"/>
              <a:gd name="connsiteX1065" fmla="*/ 1066219 w 1110560"/>
              <a:gd name="connsiteY1065" fmla="*/ 150160 h 179638"/>
              <a:gd name="connsiteX1066" fmla="*/ 1063228 w 1110560"/>
              <a:gd name="connsiteY1066" fmla="*/ 150256 h 179638"/>
              <a:gd name="connsiteX1067" fmla="*/ 1059850 w 1110560"/>
              <a:gd name="connsiteY1067" fmla="*/ 149817 h 179638"/>
              <a:gd name="connsiteX1068" fmla="*/ 1055059 w 1110560"/>
              <a:gd name="connsiteY1068" fmla="*/ 149657 h 179638"/>
              <a:gd name="connsiteX1069" fmla="*/ 1047994 w 1110560"/>
              <a:gd name="connsiteY1069" fmla="*/ 152049 h 179638"/>
              <a:gd name="connsiteX1070" fmla="*/ 1051084 w 1110560"/>
              <a:gd name="connsiteY1070" fmla="*/ 151879 h 179638"/>
              <a:gd name="connsiteX1071" fmla="*/ 1061273 w 1110560"/>
              <a:gd name="connsiteY1071" fmla="*/ 153170 h 179638"/>
              <a:gd name="connsiteX1072" fmla="*/ 1066814 w 1110560"/>
              <a:gd name="connsiteY1072" fmla="*/ 156310 h 179638"/>
              <a:gd name="connsiteX1073" fmla="*/ 1063515 w 1110560"/>
              <a:gd name="connsiteY1073" fmla="*/ 155329 h 179638"/>
              <a:gd name="connsiteX1074" fmla="*/ 1060181 w 1110560"/>
              <a:gd name="connsiteY1074" fmla="*/ 155665 h 179638"/>
              <a:gd name="connsiteX1075" fmla="*/ 1056953 w 1110560"/>
              <a:gd name="connsiteY1075" fmla="*/ 156683 h 179638"/>
              <a:gd name="connsiteX1076" fmla="*/ 1052642 w 1110560"/>
              <a:gd name="connsiteY1076" fmla="*/ 156392 h 179638"/>
              <a:gd name="connsiteX1077" fmla="*/ 1050988 w 1110560"/>
              <a:gd name="connsiteY1077" fmla="*/ 155686 h 179638"/>
              <a:gd name="connsiteX1078" fmla="*/ 1046881 w 1110560"/>
              <a:gd name="connsiteY1078" fmla="*/ 154689 h 179638"/>
              <a:gd name="connsiteX1079" fmla="*/ 1045421 w 1110560"/>
              <a:gd name="connsiteY1079" fmla="*/ 156023 h 179638"/>
              <a:gd name="connsiteX1080" fmla="*/ 1044902 w 1110560"/>
              <a:gd name="connsiteY1080" fmla="*/ 156742 h 179638"/>
              <a:gd name="connsiteX1081" fmla="*/ 1044082 w 1110560"/>
              <a:gd name="connsiteY1081" fmla="*/ 157010 h 179638"/>
              <a:gd name="connsiteX1082" fmla="*/ 1037739 w 1110560"/>
              <a:gd name="connsiteY1082" fmla="*/ 156574 h 179638"/>
              <a:gd name="connsiteX1083" fmla="*/ 1039596 w 1110560"/>
              <a:gd name="connsiteY1083" fmla="*/ 155787 h 179638"/>
              <a:gd name="connsiteX1084" fmla="*/ 1041807 w 1110560"/>
              <a:gd name="connsiteY1084" fmla="*/ 155117 h 179638"/>
              <a:gd name="connsiteX1085" fmla="*/ 1039937 w 1110560"/>
              <a:gd name="connsiteY1085" fmla="*/ 154216 h 179638"/>
              <a:gd name="connsiteX1086" fmla="*/ 1035586 w 1110560"/>
              <a:gd name="connsiteY1086" fmla="*/ 152690 h 179638"/>
              <a:gd name="connsiteX1087" fmla="*/ 1029237 w 1110560"/>
              <a:gd name="connsiteY1087" fmla="*/ 151525 h 179638"/>
              <a:gd name="connsiteX1088" fmla="*/ 1022082 w 1110560"/>
              <a:gd name="connsiteY1088" fmla="*/ 150141 h 179638"/>
              <a:gd name="connsiteX1089" fmla="*/ 1021744 w 1110560"/>
              <a:gd name="connsiteY1089" fmla="*/ 149951 h 179638"/>
              <a:gd name="connsiteX1090" fmla="*/ 1020210 w 1110560"/>
              <a:gd name="connsiteY1090" fmla="*/ 150636 h 179638"/>
              <a:gd name="connsiteX1091" fmla="*/ 1022138 w 1110560"/>
              <a:gd name="connsiteY1091" fmla="*/ 151560 h 179638"/>
              <a:gd name="connsiteX1092" fmla="*/ 1023309 w 1110560"/>
              <a:gd name="connsiteY1092" fmla="*/ 153875 h 179638"/>
              <a:gd name="connsiteX1093" fmla="*/ 1018706 w 1110560"/>
              <a:gd name="connsiteY1093" fmla="*/ 154853 h 179638"/>
              <a:gd name="connsiteX1094" fmla="*/ 1017330 w 1110560"/>
              <a:gd name="connsiteY1094" fmla="*/ 156079 h 179638"/>
              <a:gd name="connsiteX1095" fmla="*/ 1015575 w 1110560"/>
              <a:gd name="connsiteY1095" fmla="*/ 157076 h 179638"/>
              <a:gd name="connsiteX1096" fmla="*/ 1013326 w 1110560"/>
              <a:gd name="connsiteY1096" fmla="*/ 156870 h 179638"/>
              <a:gd name="connsiteX1097" fmla="*/ 1012980 w 1110560"/>
              <a:gd name="connsiteY1097" fmla="*/ 156123 h 179638"/>
              <a:gd name="connsiteX1098" fmla="*/ 1012669 w 1110560"/>
              <a:gd name="connsiteY1098" fmla="*/ 155613 h 179638"/>
              <a:gd name="connsiteX1099" fmla="*/ 1012555 w 1110560"/>
              <a:gd name="connsiteY1099" fmla="*/ 155173 h 179638"/>
              <a:gd name="connsiteX1100" fmla="*/ 1011216 w 1110560"/>
              <a:gd name="connsiteY1100" fmla="*/ 155185 h 179638"/>
              <a:gd name="connsiteX1101" fmla="*/ 1011210 w 1110560"/>
              <a:gd name="connsiteY1101" fmla="*/ 154625 h 179638"/>
              <a:gd name="connsiteX1102" fmla="*/ 1010919 w 1110560"/>
              <a:gd name="connsiteY1102" fmla="*/ 154214 h 179638"/>
              <a:gd name="connsiteX1103" fmla="*/ 1007461 w 1110560"/>
              <a:gd name="connsiteY1103" fmla="*/ 154228 h 179638"/>
              <a:gd name="connsiteX1104" fmla="*/ 1005993 w 1110560"/>
              <a:gd name="connsiteY1104" fmla="*/ 153688 h 179638"/>
              <a:gd name="connsiteX1105" fmla="*/ 1004954 w 1110560"/>
              <a:gd name="connsiteY1105" fmla="*/ 153279 h 179638"/>
              <a:gd name="connsiteX1106" fmla="*/ 1002494 w 1110560"/>
              <a:gd name="connsiteY1106" fmla="*/ 152837 h 179638"/>
              <a:gd name="connsiteX1107" fmla="*/ 1000485 w 1110560"/>
              <a:gd name="connsiteY1107" fmla="*/ 152583 h 179638"/>
              <a:gd name="connsiteX1108" fmla="*/ 999408 w 1110560"/>
              <a:gd name="connsiteY1108" fmla="*/ 153759 h 179638"/>
              <a:gd name="connsiteX1109" fmla="*/ 997845 w 1110560"/>
              <a:gd name="connsiteY1109" fmla="*/ 154413 h 179638"/>
              <a:gd name="connsiteX1110" fmla="*/ 995211 w 1110560"/>
              <a:gd name="connsiteY1110" fmla="*/ 153950 h 179638"/>
              <a:gd name="connsiteX1111" fmla="*/ 994495 w 1110560"/>
              <a:gd name="connsiteY1111" fmla="*/ 154497 h 179638"/>
              <a:gd name="connsiteX1112" fmla="*/ 993890 w 1110560"/>
              <a:gd name="connsiteY1112" fmla="*/ 155235 h 179638"/>
              <a:gd name="connsiteX1113" fmla="*/ 993622 w 1110560"/>
              <a:gd name="connsiteY1113" fmla="*/ 154750 h 179638"/>
              <a:gd name="connsiteX1114" fmla="*/ 991349 w 1110560"/>
              <a:gd name="connsiteY1114" fmla="*/ 154507 h 179638"/>
              <a:gd name="connsiteX1115" fmla="*/ 988726 w 1110560"/>
              <a:gd name="connsiteY1115" fmla="*/ 153777 h 179638"/>
              <a:gd name="connsiteX1116" fmla="*/ 985838 w 1110560"/>
              <a:gd name="connsiteY1116" fmla="*/ 153088 h 179638"/>
              <a:gd name="connsiteX1117" fmla="*/ 982955 w 1110560"/>
              <a:gd name="connsiteY1117" fmla="*/ 152919 h 179638"/>
              <a:gd name="connsiteX1118" fmla="*/ 973212 w 1110560"/>
              <a:gd name="connsiteY1118" fmla="*/ 153536 h 179638"/>
              <a:gd name="connsiteX1119" fmla="*/ 972147 w 1110560"/>
              <a:gd name="connsiteY1119" fmla="*/ 153467 h 179638"/>
              <a:gd name="connsiteX1120" fmla="*/ 970978 w 1110560"/>
              <a:gd name="connsiteY1120" fmla="*/ 153473 h 179638"/>
              <a:gd name="connsiteX1121" fmla="*/ 970515 w 1110560"/>
              <a:gd name="connsiteY1121" fmla="*/ 153464 h 179638"/>
              <a:gd name="connsiteX1122" fmla="*/ 970189 w 1110560"/>
              <a:gd name="connsiteY1122" fmla="*/ 152900 h 179638"/>
              <a:gd name="connsiteX1123" fmla="*/ 967706 w 1110560"/>
              <a:gd name="connsiteY1123" fmla="*/ 152348 h 179638"/>
              <a:gd name="connsiteX1124" fmla="*/ 967017 w 1110560"/>
              <a:gd name="connsiteY1124" fmla="*/ 151910 h 179638"/>
              <a:gd name="connsiteX1125" fmla="*/ 963928 w 1110560"/>
              <a:gd name="connsiteY1125" fmla="*/ 151894 h 179638"/>
              <a:gd name="connsiteX1126" fmla="*/ 964500 w 1110560"/>
              <a:gd name="connsiteY1126" fmla="*/ 151408 h 179638"/>
              <a:gd name="connsiteX1127" fmla="*/ 965073 w 1110560"/>
              <a:gd name="connsiteY1127" fmla="*/ 150974 h 179638"/>
              <a:gd name="connsiteX1128" fmla="*/ 961612 w 1110560"/>
              <a:gd name="connsiteY1128" fmla="*/ 150626 h 179638"/>
              <a:gd name="connsiteX1129" fmla="*/ 961038 w 1110560"/>
              <a:gd name="connsiteY1129" fmla="*/ 150878 h 179638"/>
              <a:gd name="connsiteX1130" fmla="*/ 961026 w 1110560"/>
              <a:gd name="connsiteY1130" fmla="*/ 151421 h 179638"/>
              <a:gd name="connsiteX1131" fmla="*/ 959004 w 1110560"/>
              <a:gd name="connsiteY1131" fmla="*/ 150751 h 179638"/>
              <a:gd name="connsiteX1132" fmla="*/ 955271 w 1110560"/>
              <a:gd name="connsiteY1132" fmla="*/ 150421 h 179638"/>
              <a:gd name="connsiteX1133" fmla="*/ 950660 w 1110560"/>
              <a:gd name="connsiteY1133" fmla="*/ 150354 h 179638"/>
              <a:gd name="connsiteX1134" fmla="*/ 945237 w 1110560"/>
              <a:gd name="connsiteY1134" fmla="*/ 149407 h 179638"/>
              <a:gd name="connsiteX1135" fmla="*/ 941059 w 1110560"/>
              <a:gd name="connsiteY1135" fmla="*/ 149814 h 179638"/>
              <a:gd name="connsiteX1136" fmla="*/ 940866 w 1110560"/>
              <a:gd name="connsiteY1136" fmla="*/ 151244 h 179638"/>
              <a:gd name="connsiteX1137" fmla="*/ 940161 w 1110560"/>
              <a:gd name="connsiteY1137" fmla="*/ 152991 h 179638"/>
              <a:gd name="connsiteX1138" fmla="*/ 939878 w 1110560"/>
              <a:gd name="connsiteY1138" fmla="*/ 152705 h 179638"/>
              <a:gd name="connsiteX1139" fmla="*/ 940609 w 1110560"/>
              <a:gd name="connsiteY1139" fmla="*/ 152079 h 179638"/>
              <a:gd name="connsiteX1140" fmla="*/ 937336 w 1110560"/>
              <a:gd name="connsiteY1140" fmla="*/ 152380 h 179638"/>
              <a:gd name="connsiteX1141" fmla="*/ 926896 w 1110560"/>
              <a:gd name="connsiteY1141" fmla="*/ 152666 h 179638"/>
              <a:gd name="connsiteX1142" fmla="*/ 923452 w 1110560"/>
              <a:gd name="connsiteY1142" fmla="*/ 152283 h 179638"/>
              <a:gd name="connsiteX1143" fmla="*/ 925181 w 1110560"/>
              <a:gd name="connsiteY1143" fmla="*/ 153657 h 179638"/>
              <a:gd name="connsiteX1144" fmla="*/ 928219 w 1110560"/>
              <a:gd name="connsiteY1144" fmla="*/ 155216 h 179638"/>
              <a:gd name="connsiteX1145" fmla="*/ 923468 w 1110560"/>
              <a:gd name="connsiteY1145" fmla="*/ 155734 h 179638"/>
              <a:gd name="connsiteX1146" fmla="*/ 921890 w 1110560"/>
              <a:gd name="connsiteY1146" fmla="*/ 156651 h 179638"/>
              <a:gd name="connsiteX1147" fmla="*/ 919599 w 1110560"/>
              <a:gd name="connsiteY1147" fmla="*/ 157170 h 179638"/>
              <a:gd name="connsiteX1148" fmla="*/ 913504 w 1110560"/>
              <a:gd name="connsiteY1148" fmla="*/ 156630 h 179638"/>
              <a:gd name="connsiteX1149" fmla="*/ 906696 w 1110560"/>
              <a:gd name="connsiteY1149" fmla="*/ 156272 h 179638"/>
              <a:gd name="connsiteX1150" fmla="*/ 904912 w 1110560"/>
              <a:gd name="connsiteY1150" fmla="*/ 155966 h 179638"/>
              <a:gd name="connsiteX1151" fmla="*/ 906775 w 1110560"/>
              <a:gd name="connsiteY1151" fmla="*/ 155285 h 179638"/>
              <a:gd name="connsiteX1152" fmla="*/ 907981 w 1110560"/>
              <a:gd name="connsiteY1152" fmla="*/ 153928 h 179638"/>
              <a:gd name="connsiteX1153" fmla="*/ 911188 w 1110560"/>
              <a:gd name="connsiteY1153" fmla="*/ 152869 h 179638"/>
              <a:gd name="connsiteX1154" fmla="*/ 913049 w 1110560"/>
              <a:gd name="connsiteY1154" fmla="*/ 150857 h 179638"/>
              <a:gd name="connsiteX1155" fmla="*/ 904871 w 1110560"/>
              <a:gd name="connsiteY1155" fmla="*/ 147259 h 179638"/>
              <a:gd name="connsiteX1156" fmla="*/ 902067 w 1110560"/>
              <a:gd name="connsiteY1156" fmla="*/ 146706 h 179638"/>
              <a:gd name="connsiteX1157" fmla="*/ 897057 w 1110560"/>
              <a:gd name="connsiteY1157" fmla="*/ 146068 h 179638"/>
              <a:gd name="connsiteX1158" fmla="*/ 890108 w 1110560"/>
              <a:gd name="connsiteY1158" fmla="*/ 144929 h 179638"/>
              <a:gd name="connsiteX1159" fmla="*/ 884797 w 1110560"/>
              <a:gd name="connsiteY1159" fmla="*/ 143878 h 179638"/>
              <a:gd name="connsiteX1160" fmla="*/ 879887 w 1110560"/>
              <a:gd name="connsiteY1160" fmla="*/ 143416 h 179638"/>
              <a:gd name="connsiteX1161" fmla="*/ 858664 w 1110560"/>
              <a:gd name="connsiteY1161" fmla="*/ 141765 h 179638"/>
              <a:gd name="connsiteX1162" fmla="*/ 854052 w 1110560"/>
              <a:gd name="connsiteY1162" fmla="*/ 141541 h 179638"/>
              <a:gd name="connsiteX1163" fmla="*/ 856795 w 1110560"/>
              <a:gd name="connsiteY1163" fmla="*/ 142299 h 179638"/>
              <a:gd name="connsiteX1164" fmla="*/ 859541 w 1110560"/>
              <a:gd name="connsiteY1164" fmla="*/ 143316 h 179638"/>
              <a:gd name="connsiteX1165" fmla="*/ 852191 w 1110560"/>
              <a:gd name="connsiteY1165" fmla="*/ 143187 h 179638"/>
              <a:gd name="connsiteX1166" fmla="*/ 852470 w 1110560"/>
              <a:gd name="connsiteY1166" fmla="*/ 142032 h 179638"/>
              <a:gd name="connsiteX1167" fmla="*/ 852323 w 1110560"/>
              <a:gd name="connsiteY1167" fmla="*/ 141569 h 179638"/>
              <a:gd name="connsiteX1168" fmla="*/ 852317 w 1110560"/>
              <a:gd name="connsiteY1168" fmla="*/ 141072 h 179638"/>
              <a:gd name="connsiteX1169" fmla="*/ 848598 w 1110560"/>
              <a:gd name="connsiteY1169" fmla="*/ 139996 h 179638"/>
              <a:gd name="connsiteX1170" fmla="*/ 844523 w 1110560"/>
              <a:gd name="connsiteY1170" fmla="*/ 139370 h 179638"/>
              <a:gd name="connsiteX1171" fmla="*/ 837515 w 1110560"/>
              <a:gd name="connsiteY1171" fmla="*/ 138862 h 179638"/>
              <a:gd name="connsiteX1172" fmla="*/ 833174 w 1110560"/>
              <a:gd name="connsiteY1172" fmla="*/ 138584 h 179638"/>
              <a:gd name="connsiteX1173" fmla="*/ 832969 w 1110560"/>
              <a:gd name="connsiteY1173" fmla="*/ 137999 h 179638"/>
              <a:gd name="connsiteX1174" fmla="*/ 817695 w 1110560"/>
              <a:gd name="connsiteY1174" fmla="*/ 135771 h 179638"/>
              <a:gd name="connsiteX1175" fmla="*/ 809330 w 1110560"/>
              <a:gd name="connsiteY1175" fmla="*/ 134812 h 179638"/>
              <a:gd name="connsiteX1176" fmla="*/ 802681 w 1110560"/>
              <a:gd name="connsiteY1176" fmla="*/ 133942 h 179638"/>
              <a:gd name="connsiteX1177" fmla="*/ 799217 w 1110560"/>
              <a:gd name="connsiteY1177" fmla="*/ 133286 h 179638"/>
              <a:gd name="connsiteX1178" fmla="*/ 793752 w 1110560"/>
              <a:gd name="connsiteY1178" fmla="*/ 132686 h 179638"/>
              <a:gd name="connsiteX1179" fmla="*/ 787985 w 1110560"/>
              <a:gd name="connsiteY1179" fmla="*/ 132197 h 179638"/>
              <a:gd name="connsiteX1180" fmla="*/ 772416 w 1110560"/>
              <a:gd name="connsiteY1180" fmla="*/ 131320 h 179638"/>
              <a:gd name="connsiteX1181" fmla="*/ 757711 w 1110560"/>
              <a:gd name="connsiteY1181" fmla="*/ 130326 h 179638"/>
              <a:gd name="connsiteX1182" fmla="*/ 753097 w 1110560"/>
              <a:gd name="connsiteY1182" fmla="*/ 129856 h 179638"/>
              <a:gd name="connsiteX1183" fmla="*/ 744154 w 1110560"/>
              <a:gd name="connsiteY1183" fmla="*/ 128701 h 179638"/>
              <a:gd name="connsiteX1184" fmla="*/ 734221 w 1110560"/>
              <a:gd name="connsiteY1184" fmla="*/ 127542 h 179638"/>
              <a:gd name="connsiteX1185" fmla="*/ 724127 w 1110560"/>
              <a:gd name="connsiteY1185" fmla="*/ 126567 h 179638"/>
              <a:gd name="connsiteX1186" fmla="*/ 708105 w 1110560"/>
              <a:gd name="connsiteY1186" fmla="*/ 125182 h 179638"/>
              <a:gd name="connsiteX1187" fmla="*/ 697725 w 1110560"/>
              <a:gd name="connsiteY1187" fmla="*/ 124496 h 179638"/>
              <a:gd name="connsiteX1188" fmla="*/ 680138 w 1110560"/>
              <a:gd name="connsiteY1188" fmla="*/ 123402 h 179638"/>
              <a:gd name="connsiteX1189" fmla="*/ 674080 w 1110560"/>
              <a:gd name="connsiteY1189" fmla="*/ 122696 h 179638"/>
              <a:gd name="connsiteX1190" fmla="*/ 658801 w 1110560"/>
              <a:gd name="connsiteY1190" fmla="*/ 121949 h 179638"/>
              <a:gd name="connsiteX1191" fmla="*/ 632308 w 1110560"/>
              <a:gd name="connsiteY1191" fmla="*/ 121127 h 179638"/>
              <a:gd name="connsiteX1192" fmla="*/ 630710 w 1110560"/>
              <a:gd name="connsiteY1192" fmla="*/ 121287 h 179638"/>
              <a:gd name="connsiteX1193" fmla="*/ 623933 w 1110560"/>
              <a:gd name="connsiteY1193" fmla="*/ 122141 h 179638"/>
              <a:gd name="connsiteX1194" fmla="*/ 605208 w 1110560"/>
              <a:gd name="connsiteY1194" fmla="*/ 123008 h 179638"/>
              <a:gd name="connsiteX1195" fmla="*/ 598004 w 1110560"/>
              <a:gd name="connsiteY1195" fmla="*/ 123109 h 179638"/>
              <a:gd name="connsiteX1196" fmla="*/ 581584 w 1110560"/>
              <a:gd name="connsiteY1196" fmla="*/ 123870 h 179638"/>
              <a:gd name="connsiteX1197" fmla="*/ 571212 w 1110560"/>
              <a:gd name="connsiteY1197" fmla="*/ 124243 h 179638"/>
              <a:gd name="connsiteX1198" fmla="*/ 566315 w 1110560"/>
              <a:gd name="connsiteY1198" fmla="*/ 124470 h 179638"/>
              <a:gd name="connsiteX1199" fmla="*/ 556521 w 1110560"/>
              <a:gd name="connsiteY1199" fmla="*/ 125015 h 179638"/>
              <a:gd name="connsiteX1200" fmla="*/ 543270 w 1110560"/>
              <a:gd name="connsiteY1200" fmla="*/ 125689 h 179638"/>
              <a:gd name="connsiteX1201" fmla="*/ 525417 w 1110560"/>
              <a:gd name="connsiteY1201" fmla="*/ 128164 h 179638"/>
              <a:gd name="connsiteX1202" fmla="*/ 523979 w 1110560"/>
              <a:gd name="connsiteY1202" fmla="*/ 128735 h 179638"/>
              <a:gd name="connsiteX1203" fmla="*/ 523175 w 1110560"/>
              <a:gd name="connsiteY1203" fmla="*/ 128920 h 179638"/>
              <a:gd name="connsiteX1204" fmla="*/ 526054 w 1110560"/>
              <a:gd name="connsiteY1204" fmla="*/ 129409 h 179638"/>
              <a:gd name="connsiteX1205" fmla="*/ 528898 w 1110560"/>
              <a:gd name="connsiteY1205" fmla="*/ 128976 h 179638"/>
              <a:gd name="connsiteX1206" fmla="*/ 543586 w 1110560"/>
              <a:gd name="connsiteY1206" fmla="*/ 129210 h 179638"/>
              <a:gd name="connsiteX1207" fmla="*/ 568831 w 1110560"/>
              <a:gd name="connsiteY1207" fmla="*/ 129939 h 179638"/>
              <a:gd name="connsiteX1208" fmla="*/ 578922 w 1110560"/>
              <a:gd name="connsiteY1208" fmla="*/ 130512 h 179638"/>
              <a:gd name="connsiteX1209" fmla="*/ 585384 w 1110560"/>
              <a:gd name="connsiteY1209" fmla="*/ 130767 h 179638"/>
              <a:gd name="connsiteX1210" fmla="*/ 589709 w 1110560"/>
              <a:gd name="connsiteY1210" fmla="*/ 131060 h 179638"/>
              <a:gd name="connsiteX1211" fmla="*/ 579050 w 1110560"/>
              <a:gd name="connsiteY1211" fmla="*/ 131625 h 179638"/>
              <a:gd name="connsiteX1212" fmla="*/ 560327 w 1110560"/>
              <a:gd name="connsiteY1212" fmla="*/ 132746 h 179638"/>
              <a:gd name="connsiteX1213" fmla="*/ 524072 w 1110560"/>
              <a:gd name="connsiteY1213" fmla="*/ 132565 h 179638"/>
              <a:gd name="connsiteX1214" fmla="*/ 504414 w 1110560"/>
              <a:gd name="connsiteY1214" fmla="*/ 131850 h 179638"/>
              <a:gd name="connsiteX1215" fmla="*/ 503987 w 1110560"/>
              <a:gd name="connsiteY1215" fmla="*/ 132585 h 179638"/>
              <a:gd name="connsiteX1216" fmla="*/ 504409 w 1110560"/>
              <a:gd name="connsiteY1216" fmla="*/ 133599 h 179638"/>
              <a:gd name="connsiteX1217" fmla="*/ 500338 w 1110560"/>
              <a:gd name="connsiteY1217" fmla="*/ 132610 h 179638"/>
              <a:gd name="connsiteX1218" fmla="*/ 496664 w 1110560"/>
              <a:gd name="connsiteY1218" fmla="*/ 132971 h 179638"/>
              <a:gd name="connsiteX1219" fmla="*/ 496497 w 1110560"/>
              <a:gd name="connsiteY1219" fmla="*/ 133645 h 179638"/>
              <a:gd name="connsiteX1220" fmla="*/ 494776 w 1110560"/>
              <a:gd name="connsiteY1220" fmla="*/ 132909 h 179638"/>
              <a:gd name="connsiteX1221" fmla="*/ 486882 w 1110560"/>
              <a:gd name="connsiteY1221" fmla="*/ 132139 h 179638"/>
              <a:gd name="connsiteX1222" fmla="*/ 483337 w 1110560"/>
              <a:gd name="connsiteY1222" fmla="*/ 132404 h 179638"/>
              <a:gd name="connsiteX1223" fmla="*/ 479196 w 1110560"/>
              <a:gd name="connsiteY1223" fmla="*/ 132861 h 179638"/>
              <a:gd name="connsiteX1224" fmla="*/ 477341 w 1110560"/>
              <a:gd name="connsiteY1224" fmla="*/ 133902 h 179638"/>
              <a:gd name="connsiteX1225" fmla="*/ 492902 w 1110560"/>
              <a:gd name="connsiteY1225" fmla="*/ 133863 h 179638"/>
              <a:gd name="connsiteX1226" fmla="*/ 494202 w 1110560"/>
              <a:gd name="connsiteY1226" fmla="*/ 134219 h 179638"/>
              <a:gd name="connsiteX1227" fmla="*/ 484701 w 1110560"/>
              <a:gd name="connsiteY1227" fmla="*/ 135411 h 179638"/>
              <a:gd name="connsiteX1228" fmla="*/ 481966 w 1110560"/>
              <a:gd name="connsiteY1228" fmla="*/ 135766 h 179638"/>
              <a:gd name="connsiteX1229" fmla="*/ 475112 w 1110560"/>
              <a:gd name="connsiteY1229" fmla="*/ 136502 h 179638"/>
              <a:gd name="connsiteX1230" fmla="*/ 469281 w 1110560"/>
              <a:gd name="connsiteY1230" fmla="*/ 137326 h 179638"/>
              <a:gd name="connsiteX1231" fmla="*/ 468627 w 1110560"/>
              <a:gd name="connsiteY1231" fmla="*/ 137308 h 179638"/>
              <a:gd name="connsiteX1232" fmla="*/ 456771 w 1110560"/>
              <a:gd name="connsiteY1232" fmla="*/ 137074 h 179638"/>
              <a:gd name="connsiteX1233" fmla="*/ 460413 w 1110560"/>
              <a:gd name="connsiteY1233" fmla="*/ 137363 h 179638"/>
              <a:gd name="connsiteX1234" fmla="*/ 473815 w 1110560"/>
              <a:gd name="connsiteY1234" fmla="*/ 139036 h 179638"/>
              <a:gd name="connsiteX1235" fmla="*/ 462828 w 1110560"/>
              <a:gd name="connsiteY1235" fmla="*/ 139112 h 179638"/>
              <a:gd name="connsiteX1236" fmla="*/ 453763 w 1110560"/>
              <a:gd name="connsiteY1236" fmla="*/ 140698 h 179638"/>
              <a:gd name="connsiteX1237" fmla="*/ 451900 w 1110560"/>
              <a:gd name="connsiteY1237" fmla="*/ 142061 h 179638"/>
              <a:gd name="connsiteX1238" fmla="*/ 440962 w 1110560"/>
              <a:gd name="connsiteY1238" fmla="*/ 142379 h 179638"/>
              <a:gd name="connsiteX1239" fmla="*/ 439365 w 1110560"/>
              <a:gd name="connsiteY1239" fmla="*/ 142188 h 179638"/>
              <a:gd name="connsiteX1240" fmla="*/ 438066 w 1110560"/>
              <a:gd name="connsiteY1240" fmla="*/ 141821 h 179638"/>
              <a:gd name="connsiteX1241" fmla="*/ 430721 w 1110560"/>
              <a:gd name="connsiteY1241" fmla="*/ 142307 h 179638"/>
              <a:gd name="connsiteX1242" fmla="*/ 424963 w 1110560"/>
              <a:gd name="connsiteY1242" fmla="*/ 143039 h 179638"/>
              <a:gd name="connsiteX1243" fmla="*/ 421065 w 1110560"/>
              <a:gd name="connsiteY1243" fmla="*/ 143437 h 179638"/>
              <a:gd name="connsiteX1244" fmla="*/ 415891 w 1110560"/>
              <a:gd name="connsiteY1244" fmla="*/ 144822 h 179638"/>
              <a:gd name="connsiteX1245" fmla="*/ 412825 w 1110560"/>
              <a:gd name="connsiteY1245" fmla="*/ 146124 h 179638"/>
              <a:gd name="connsiteX1246" fmla="*/ 407882 w 1110560"/>
              <a:gd name="connsiteY1246" fmla="*/ 146690 h 179638"/>
              <a:gd name="connsiteX1247" fmla="*/ 403727 w 1110560"/>
              <a:gd name="connsiteY1247" fmla="*/ 147434 h 179638"/>
              <a:gd name="connsiteX1248" fmla="*/ 400716 w 1110560"/>
              <a:gd name="connsiteY1248" fmla="*/ 148288 h 179638"/>
              <a:gd name="connsiteX1249" fmla="*/ 401397 w 1110560"/>
              <a:gd name="connsiteY1249" fmla="*/ 151437 h 179638"/>
              <a:gd name="connsiteX1250" fmla="*/ 397806 w 1110560"/>
              <a:gd name="connsiteY1250" fmla="*/ 152910 h 179638"/>
              <a:gd name="connsiteX1251" fmla="*/ 389088 w 1110560"/>
              <a:gd name="connsiteY1251" fmla="*/ 150897 h 179638"/>
              <a:gd name="connsiteX1252" fmla="*/ 384915 w 1110560"/>
              <a:gd name="connsiteY1252" fmla="*/ 149335 h 179638"/>
              <a:gd name="connsiteX1253" fmla="*/ 379477 w 1110560"/>
              <a:gd name="connsiteY1253" fmla="*/ 149066 h 179638"/>
              <a:gd name="connsiteX1254" fmla="*/ 378041 w 1110560"/>
              <a:gd name="connsiteY1254" fmla="*/ 148815 h 179638"/>
              <a:gd name="connsiteX1255" fmla="*/ 375329 w 1110560"/>
              <a:gd name="connsiteY1255" fmla="*/ 148033 h 179638"/>
              <a:gd name="connsiteX1256" fmla="*/ 371575 w 1110560"/>
              <a:gd name="connsiteY1256" fmla="*/ 147315 h 179638"/>
              <a:gd name="connsiteX1257" fmla="*/ 367578 w 1110560"/>
              <a:gd name="connsiteY1257" fmla="*/ 147318 h 179638"/>
              <a:gd name="connsiteX1258" fmla="*/ 362852 w 1110560"/>
              <a:gd name="connsiteY1258" fmla="*/ 147295 h 179638"/>
              <a:gd name="connsiteX1259" fmla="*/ 354192 w 1110560"/>
              <a:gd name="connsiteY1259" fmla="*/ 147480 h 179638"/>
              <a:gd name="connsiteX1260" fmla="*/ 350780 w 1110560"/>
              <a:gd name="connsiteY1260" fmla="*/ 146090 h 179638"/>
              <a:gd name="connsiteX1261" fmla="*/ 348910 w 1110560"/>
              <a:gd name="connsiteY1261" fmla="*/ 146407 h 179638"/>
              <a:gd name="connsiteX1262" fmla="*/ 347188 w 1110560"/>
              <a:gd name="connsiteY1262" fmla="*/ 147424 h 179638"/>
              <a:gd name="connsiteX1263" fmla="*/ 346624 w 1110560"/>
              <a:gd name="connsiteY1263" fmla="*/ 149007 h 179638"/>
              <a:gd name="connsiteX1264" fmla="*/ 347781 w 1110560"/>
              <a:gd name="connsiteY1264" fmla="*/ 149567 h 179638"/>
              <a:gd name="connsiteX1265" fmla="*/ 348974 w 1110560"/>
              <a:gd name="connsiteY1265" fmla="*/ 148806 h 179638"/>
              <a:gd name="connsiteX1266" fmla="*/ 350867 w 1110560"/>
              <a:gd name="connsiteY1266" fmla="*/ 149340 h 179638"/>
              <a:gd name="connsiteX1267" fmla="*/ 352652 w 1110560"/>
              <a:gd name="connsiteY1267" fmla="*/ 150322 h 179638"/>
              <a:gd name="connsiteX1268" fmla="*/ 354493 w 1110560"/>
              <a:gd name="connsiteY1268" fmla="*/ 150720 h 179638"/>
              <a:gd name="connsiteX1269" fmla="*/ 356131 w 1110560"/>
              <a:gd name="connsiteY1269" fmla="*/ 152221 h 179638"/>
              <a:gd name="connsiteX1270" fmla="*/ 359806 w 1110560"/>
              <a:gd name="connsiteY1270" fmla="*/ 154926 h 179638"/>
              <a:gd name="connsiteX1271" fmla="*/ 352953 w 1110560"/>
              <a:gd name="connsiteY1271" fmla="*/ 153403 h 179638"/>
              <a:gd name="connsiteX1272" fmla="*/ 351482 w 1110560"/>
              <a:gd name="connsiteY1272" fmla="*/ 153384 h 179638"/>
              <a:gd name="connsiteX1273" fmla="*/ 351437 w 1110560"/>
              <a:gd name="connsiteY1273" fmla="*/ 154251 h 179638"/>
              <a:gd name="connsiteX1274" fmla="*/ 352085 w 1110560"/>
              <a:gd name="connsiteY1274" fmla="*/ 155652 h 179638"/>
              <a:gd name="connsiteX1275" fmla="*/ 351760 w 1110560"/>
              <a:gd name="connsiteY1275" fmla="*/ 158093 h 179638"/>
              <a:gd name="connsiteX1276" fmla="*/ 349693 w 1110560"/>
              <a:gd name="connsiteY1276" fmla="*/ 159474 h 179638"/>
              <a:gd name="connsiteX1277" fmla="*/ 345765 w 1110560"/>
              <a:gd name="connsiteY1277" fmla="*/ 157756 h 179638"/>
              <a:gd name="connsiteX1278" fmla="*/ 344605 w 1110560"/>
              <a:gd name="connsiteY1278" fmla="*/ 156799 h 179638"/>
              <a:gd name="connsiteX1279" fmla="*/ 343319 w 1110560"/>
              <a:gd name="connsiteY1279" fmla="*/ 156177 h 179638"/>
              <a:gd name="connsiteX1280" fmla="*/ 342087 w 1110560"/>
              <a:gd name="connsiteY1280" fmla="*/ 155767 h 179638"/>
              <a:gd name="connsiteX1281" fmla="*/ 340640 w 1110560"/>
              <a:gd name="connsiteY1281" fmla="*/ 154406 h 179638"/>
              <a:gd name="connsiteX1282" fmla="*/ 339918 w 1110560"/>
              <a:gd name="connsiteY1282" fmla="*/ 153854 h 179638"/>
              <a:gd name="connsiteX1283" fmla="*/ 339129 w 1110560"/>
              <a:gd name="connsiteY1283" fmla="*/ 154681 h 179638"/>
              <a:gd name="connsiteX1284" fmla="*/ 338397 w 1110560"/>
              <a:gd name="connsiteY1284" fmla="*/ 153000 h 179638"/>
              <a:gd name="connsiteX1285" fmla="*/ 337741 w 1110560"/>
              <a:gd name="connsiteY1285" fmla="*/ 151557 h 179638"/>
              <a:gd name="connsiteX1286" fmla="*/ 335927 w 1110560"/>
              <a:gd name="connsiteY1286" fmla="*/ 152298 h 179638"/>
              <a:gd name="connsiteX1287" fmla="*/ 333616 w 1110560"/>
              <a:gd name="connsiteY1287" fmla="*/ 152558 h 179638"/>
              <a:gd name="connsiteX1288" fmla="*/ 331519 w 1110560"/>
              <a:gd name="connsiteY1288" fmla="*/ 152421 h 179638"/>
              <a:gd name="connsiteX1289" fmla="*/ 331247 w 1110560"/>
              <a:gd name="connsiteY1289" fmla="*/ 151950 h 179638"/>
              <a:gd name="connsiteX1290" fmla="*/ 329803 w 1110560"/>
              <a:gd name="connsiteY1290" fmla="*/ 150378 h 179638"/>
              <a:gd name="connsiteX1291" fmla="*/ 327616 w 1110560"/>
              <a:gd name="connsiteY1291" fmla="*/ 150532 h 179638"/>
              <a:gd name="connsiteX1292" fmla="*/ 329214 w 1110560"/>
              <a:gd name="connsiteY1292" fmla="*/ 152133 h 179638"/>
              <a:gd name="connsiteX1293" fmla="*/ 333188 w 1110560"/>
              <a:gd name="connsiteY1293" fmla="*/ 154581 h 179638"/>
              <a:gd name="connsiteX1294" fmla="*/ 333830 w 1110560"/>
              <a:gd name="connsiteY1294" fmla="*/ 155915 h 179638"/>
              <a:gd name="connsiteX1295" fmla="*/ 333563 w 1110560"/>
              <a:gd name="connsiteY1295" fmla="*/ 156963 h 179638"/>
              <a:gd name="connsiteX1296" fmla="*/ 332280 w 1110560"/>
              <a:gd name="connsiteY1296" fmla="*/ 157381 h 179638"/>
              <a:gd name="connsiteX1297" fmla="*/ 331204 w 1110560"/>
              <a:gd name="connsiteY1297" fmla="*/ 158090 h 179638"/>
              <a:gd name="connsiteX1298" fmla="*/ 329199 w 1110560"/>
              <a:gd name="connsiteY1298" fmla="*/ 156436 h 179638"/>
              <a:gd name="connsiteX1299" fmla="*/ 330348 w 1110560"/>
              <a:gd name="connsiteY1299" fmla="*/ 156662 h 179638"/>
              <a:gd name="connsiteX1300" fmla="*/ 329643 w 1110560"/>
              <a:gd name="connsiteY1300" fmla="*/ 154942 h 179638"/>
              <a:gd name="connsiteX1301" fmla="*/ 326562 w 1110560"/>
              <a:gd name="connsiteY1301" fmla="*/ 154265 h 179638"/>
              <a:gd name="connsiteX1302" fmla="*/ 323890 w 1110560"/>
              <a:gd name="connsiteY1302" fmla="*/ 153815 h 179638"/>
              <a:gd name="connsiteX1303" fmla="*/ 321881 w 1110560"/>
              <a:gd name="connsiteY1303" fmla="*/ 154147 h 179638"/>
              <a:gd name="connsiteX1304" fmla="*/ 322757 w 1110560"/>
              <a:gd name="connsiteY1304" fmla="*/ 155641 h 179638"/>
              <a:gd name="connsiteX1305" fmla="*/ 323481 w 1110560"/>
              <a:gd name="connsiteY1305" fmla="*/ 156169 h 179638"/>
              <a:gd name="connsiteX1306" fmla="*/ 326520 w 1110560"/>
              <a:gd name="connsiteY1306" fmla="*/ 157803 h 179638"/>
              <a:gd name="connsiteX1307" fmla="*/ 329891 w 1110560"/>
              <a:gd name="connsiteY1307" fmla="*/ 160000 h 179638"/>
              <a:gd name="connsiteX1308" fmla="*/ 330716 w 1110560"/>
              <a:gd name="connsiteY1308" fmla="*/ 161091 h 179638"/>
              <a:gd name="connsiteX1309" fmla="*/ 331029 w 1110560"/>
              <a:gd name="connsiteY1309" fmla="*/ 161368 h 179638"/>
              <a:gd name="connsiteX1310" fmla="*/ 328535 w 1110560"/>
              <a:gd name="connsiteY1310" fmla="*/ 160877 h 179638"/>
              <a:gd name="connsiteX1311" fmla="*/ 326149 w 1110560"/>
              <a:gd name="connsiteY1311" fmla="*/ 160290 h 179638"/>
              <a:gd name="connsiteX1312" fmla="*/ 327166 w 1110560"/>
              <a:gd name="connsiteY1312" fmla="*/ 162111 h 179638"/>
              <a:gd name="connsiteX1313" fmla="*/ 332185 w 1110560"/>
              <a:gd name="connsiteY1313" fmla="*/ 166388 h 179638"/>
              <a:gd name="connsiteX1314" fmla="*/ 330696 w 1110560"/>
              <a:gd name="connsiteY1314" fmla="*/ 165801 h 179638"/>
              <a:gd name="connsiteX1315" fmla="*/ 324847 w 1110560"/>
              <a:gd name="connsiteY1315" fmla="*/ 162124 h 179638"/>
              <a:gd name="connsiteX1316" fmla="*/ 324045 w 1110560"/>
              <a:gd name="connsiteY1316" fmla="*/ 162879 h 179638"/>
              <a:gd name="connsiteX1317" fmla="*/ 319793 w 1110560"/>
              <a:gd name="connsiteY1317" fmla="*/ 163705 h 179638"/>
              <a:gd name="connsiteX1318" fmla="*/ 319378 w 1110560"/>
              <a:gd name="connsiteY1318" fmla="*/ 165860 h 179638"/>
              <a:gd name="connsiteX1319" fmla="*/ 320831 w 1110560"/>
              <a:gd name="connsiteY1319" fmla="*/ 167426 h 179638"/>
              <a:gd name="connsiteX1320" fmla="*/ 320138 w 1110560"/>
              <a:gd name="connsiteY1320" fmla="*/ 167248 h 179638"/>
              <a:gd name="connsiteX1321" fmla="*/ 317574 w 1110560"/>
              <a:gd name="connsiteY1321" fmla="*/ 166664 h 179638"/>
              <a:gd name="connsiteX1322" fmla="*/ 315370 w 1110560"/>
              <a:gd name="connsiteY1322" fmla="*/ 166210 h 179638"/>
              <a:gd name="connsiteX1323" fmla="*/ 313399 w 1110560"/>
              <a:gd name="connsiteY1323" fmla="*/ 165796 h 179638"/>
              <a:gd name="connsiteX1324" fmla="*/ 310432 w 1110560"/>
              <a:gd name="connsiteY1324" fmla="*/ 164256 h 179638"/>
              <a:gd name="connsiteX1325" fmla="*/ 308192 w 1110560"/>
              <a:gd name="connsiteY1325" fmla="*/ 162800 h 179638"/>
              <a:gd name="connsiteX1326" fmla="*/ 305235 w 1110560"/>
              <a:gd name="connsiteY1326" fmla="*/ 163068 h 179638"/>
              <a:gd name="connsiteX1327" fmla="*/ 310256 w 1110560"/>
              <a:gd name="connsiteY1327" fmla="*/ 166567 h 179638"/>
              <a:gd name="connsiteX1328" fmla="*/ 311762 w 1110560"/>
              <a:gd name="connsiteY1328" fmla="*/ 167499 h 179638"/>
              <a:gd name="connsiteX1329" fmla="*/ 309834 w 1110560"/>
              <a:gd name="connsiteY1329" fmla="*/ 169707 h 179638"/>
              <a:gd name="connsiteX1330" fmla="*/ 297017 w 1110560"/>
              <a:gd name="connsiteY1330" fmla="*/ 163119 h 179638"/>
              <a:gd name="connsiteX1331" fmla="*/ 295546 w 1110560"/>
              <a:gd name="connsiteY1331" fmla="*/ 162530 h 179638"/>
              <a:gd name="connsiteX1332" fmla="*/ 295801 w 1110560"/>
              <a:gd name="connsiteY1332" fmla="*/ 163195 h 179638"/>
              <a:gd name="connsiteX1333" fmla="*/ 298037 w 1110560"/>
              <a:gd name="connsiteY1333" fmla="*/ 166443 h 179638"/>
              <a:gd name="connsiteX1334" fmla="*/ 299074 w 1110560"/>
              <a:gd name="connsiteY1334" fmla="*/ 167491 h 179638"/>
              <a:gd name="connsiteX1335" fmla="*/ 300091 w 1110560"/>
              <a:gd name="connsiteY1335" fmla="*/ 168614 h 179638"/>
              <a:gd name="connsiteX1336" fmla="*/ 301573 w 1110560"/>
              <a:gd name="connsiteY1336" fmla="*/ 169677 h 179638"/>
              <a:gd name="connsiteX1337" fmla="*/ 300843 w 1110560"/>
              <a:gd name="connsiteY1337" fmla="*/ 171258 h 179638"/>
              <a:gd name="connsiteX1338" fmla="*/ 298347 w 1110560"/>
              <a:gd name="connsiteY1338" fmla="*/ 172054 h 179638"/>
              <a:gd name="connsiteX1339" fmla="*/ 296958 w 1110560"/>
              <a:gd name="connsiteY1339" fmla="*/ 172292 h 179638"/>
              <a:gd name="connsiteX1340" fmla="*/ 293971 w 1110560"/>
              <a:gd name="connsiteY1340" fmla="*/ 160275 h 179638"/>
              <a:gd name="connsiteX1341" fmla="*/ 289854 w 1110560"/>
              <a:gd name="connsiteY1341" fmla="*/ 158681 h 179638"/>
              <a:gd name="connsiteX1342" fmla="*/ 289816 w 1110560"/>
              <a:gd name="connsiteY1342" fmla="*/ 160588 h 179638"/>
              <a:gd name="connsiteX1343" fmla="*/ 293865 w 1110560"/>
              <a:gd name="connsiteY1343" fmla="*/ 162155 h 179638"/>
              <a:gd name="connsiteX1344" fmla="*/ 293971 w 1110560"/>
              <a:gd name="connsiteY1344" fmla="*/ 160275 h 179638"/>
              <a:gd name="connsiteX1345" fmla="*/ 290237 w 1110560"/>
              <a:gd name="connsiteY1345" fmla="*/ 160386 h 179638"/>
              <a:gd name="connsiteX1346" fmla="*/ 290807 w 1110560"/>
              <a:gd name="connsiteY1346" fmla="*/ 159574 h 179638"/>
              <a:gd name="connsiteX1347" fmla="*/ 291385 w 1110560"/>
              <a:gd name="connsiteY1347" fmla="*/ 159762 h 179638"/>
              <a:gd name="connsiteX1348" fmla="*/ 290815 w 1110560"/>
              <a:gd name="connsiteY1348" fmla="*/ 160574 h 179638"/>
              <a:gd name="connsiteX1349" fmla="*/ 290237 w 1110560"/>
              <a:gd name="connsiteY1349" fmla="*/ 160386 h 179638"/>
              <a:gd name="connsiteX1350" fmla="*/ 317106 w 1110560"/>
              <a:gd name="connsiteY1350" fmla="*/ 162739 h 179638"/>
              <a:gd name="connsiteX1351" fmla="*/ 317490 w 1110560"/>
              <a:gd name="connsiteY1351" fmla="*/ 160982 h 179638"/>
              <a:gd name="connsiteX1352" fmla="*/ 319772 w 1110560"/>
              <a:gd name="connsiteY1352" fmla="*/ 159939 h 179638"/>
              <a:gd name="connsiteX1353" fmla="*/ 321355 w 1110560"/>
              <a:gd name="connsiteY1353" fmla="*/ 159720 h 179638"/>
              <a:gd name="connsiteX1354" fmla="*/ 318381 w 1110560"/>
              <a:gd name="connsiteY1354" fmla="*/ 158772 h 179638"/>
              <a:gd name="connsiteX1355" fmla="*/ 317730 w 1110560"/>
              <a:gd name="connsiteY1355" fmla="*/ 158324 h 179638"/>
              <a:gd name="connsiteX1356" fmla="*/ 316715 w 1110560"/>
              <a:gd name="connsiteY1356" fmla="*/ 157422 h 179638"/>
              <a:gd name="connsiteX1357" fmla="*/ 315568 w 1110560"/>
              <a:gd name="connsiteY1357" fmla="*/ 156671 h 179638"/>
              <a:gd name="connsiteX1358" fmla="*/ 313595 w 1110560"/>
              <a:gd name="connsiteY1358" fmla="*/ 155920 h 179638"/>
              <a:gd name="connsiteX1359" fmla="*/ 310439 w 1110560"/>
              <a:gd name="connsiteY1359" fmla="*/ 154666 h 179638"/>
              <a:gd name="connsiteX1360" fmla="*/ 308634 w 1110560"/>
              <a:gd name="connsiteY1360" fmla="*/ 154459 h 179638"/>
              <a:gd name="connsiteX1361" fmla="*/ 307715 w 1110560"/>
              <a:gd name="connsiteY1361" fmla="*/ 154891 h 179638"/>
              <a:gd name="connsiteX1362" fmla="*/ 307007 w 1110560"/>
              <a:gd name="connsiteY1362" fmla="*/ 155535 h 179638"/>
              <a:gd name="connsiteX1363" fmla="*/ 308082 w 1110560"/>
              <a:gd name="connsiteY1363" fmla="*/ 156499 h 179638"/>
              <a:gd name="connsiteX1364" fmla="*/ 308806 w 1110560"/>
              <a:gd name="connsiteY1364" fmla="*/ 157101 h 179638"/>
              <a:gd name="connsiteX1365" fmla="*/ 310976 w 1110560"/>
              <a:gd name="connsiteY1365" fmla="*/ 158269 h 179638"/>
              <a:gd name="connsiteX1366" fmla="*/ 313283 w 1110560"/>
              <a:gd name="connsiteY1366" fmla="*/ 159273 h 179638"/>
              <a:gd name="connsiteX1367" fmla="*/ 314591 w 1110560"/>
              <a:gd name="connsiteY1367" fmla="*/ 160810 h 179638"/>
              <a:gd name="connsiteX1368" fmla="*/ 315972 w 1110560"/>
              <a:gd name="connsiteY1368" fmla="*/ 162301 h 179638"/>
              <a:gd name="connsiteX1369" fmla="*/ 316805 w 1110560"/>
              <a:gd name="connsiteY1369" fmla="*/ 163171 h 179638"/>
              <a:gd name="connsiteX1370" fmla="*/ 317106 w 1110560"/>
              <a:gd name="connsiteY1370" fmla="*/ 162739 h 179638"/>
              <a:gd name="connsiteX1371" fmla="*/ 322519 w 1110560"/>
              <a:gd name="connsiteY1371" fmla="*/ 161139 h 179638"/>
              <a:gd name="connsiteX1372" fmla="*/ 321904 w 1110560"/>
              <a:gd name="connsiteY1372" fmla="*/ 160643 h 179638"/>
              <a:gd name="connsiteX1373" fmla="*/ 321654 w 1110560"/>
              <a:gd name="connsiteY1373" fmla="*/ 161144 h 179638"/>
              <a:gd name="connsiteX1374" fmla="*/ 322268 w 1110560"/>
              <a:gd name="connsiteY1374" fmla="*/ 161640 h 179638"/>
              <a:gd name="connsiteX1375" fmla="*/ 322519 w 1110560"/>
              <a:gd name="connsiteY1375" fmla="*/ 161139 h 179638"/>
              <a:gd name="connsiteX1376" fmla="*/ 1046605 w 1110560"/>
              <a:gd name="connsiteY1376" fmla="*/ 153856 h 179638"/>
              <a:gd name="connsiteX1377" fmla="*/ 1043865 w 1110560"/>
              <a:gd name="connsiteY1377" fmla="*/ 153820 h 179638"/>
              <a:gd name="connsiteX1378" fmla="*/ 1045257 w 1110560"/>
              <a:gd name="connsiteY1378" fmla="*/ 154239 h 179638"/>
              <a:gd name="connsiteX1379" fmla="*/ 1046605 w 1110560"/>
              <a:gd name="connsiteY1379" fmla="*/ 153856 h 179638"/>
              <a:gd name="connsiteX1380" fmla="*/ 185163 w 1110560"/>
              <a:gd name="connsiteY1380" fmla="*/ 157804 h 179638"/>
              <a:gd name="connsiteX1381" fmla="*/ 185666 w 1110560"/>
              <a:gd name="connsiteY1381" fmla="*/ 157523 h 179638"/>
              <a:gd name="connsiteX1382" fmla="*/ 183636 w 1110560"/>
              <a:gd name="connsiteY1382" fmla="*/ 157825 h 179638"/>
              <a:gd name="connsiteX1383" fmla="*/ 183964 w 1110560"/>
              <a:gd name="connsiteY1383" fmla="*/ 158101 h 179638"/>
              <a:gd name="connsiteX1384" fmla="*/ 185163 w 1110560"/>
              <a:gd name="connsiteY1384" fmla="*/ 157804 h 179638"/>
              <a:gd name="connsiteX1385" fmla="*/ 274825 w 1110560"/>
              <a:gd name="connsiteY1385" fmla="*/ 157603 h 179638"/>
              <a:gd name="connsiteX1386" fmla="*/ 273105 w 1110560"/>
              <a:gd name="connsiteY1386" fmla="*/ 155430 h 179638"/>
              <a:gd name="connsiteX1387" fmla="*/ 272914 w 1110560"/>
              <a:gd name="connsiteY1387" fmla="*/ 156181 h 179638"/>
              <a:gd name="connsiteX1388" fmla="*/ 272956 w 1110560"/>
              <a:gd name="connsiteY1388" fmla="*/ 156930 h 179638"/>
              <a:gd name="connsiteX1389" fmla="*/ 272635 w 1110560"/>
              <a:gd name="connsiteY1389" fmla="*/ 157432 h 179638"/>
              <a:gd name="connsiteX1390" fmla="*/ 274825 w 1110560"/>
              <a:gd name="connsiteY1390" fmla="*/ 157603 h 179638"/>
              <a:gd name="connsiteX1391" fmla="*/ 203066 w 1110560"/>
              <a:gd name="connsiteY1391" fmla="*/ 156574 h 179638"/>
              <a:gd name="connsiteX1392" fmla="*/ 202355 w 1110560"/>
              <a:gd name="connsiteY1392" fmla="*/ 157194 h 179638"/>
              <a:gd name="connsiteX1393" fmla="*/ 202679 w 1110560"/>
              <a:gd name="connsiteY1393" fmla="*/ 157472 h 179638"/>
              <a:gd name="connsiteX1394" fmla="*/ 203066 w 1110560"/>
              <a:gd name="connsiteY1394" fmla="*/ 156574 h 179638"/>
              <a:gd name="connsiteX1395" fmla="*/ 171785 w 1110560"/>
              <a:gd name="connsiteY1395" fmla="*/ 157041 h 179638"/>
              <a:gd name="connsiteX1396" fmla="*/ 170597 w 1110560"/>
              <a:gd name="connsiteY1396" fmla="*/ 156851 h 179638"/>
              <a:gd name="connsiteX1397" fmla="*/ 170943 w 1110560"/>
              <a:gd name="connsiteY1397" fmla="*/ 157524 h 179638"/>
              <a:gd name="connsiteX1398" fmla="*/ 171785 w 1110560"/>
              <a:gd name="connsiteY1398" fmla="*/ 157041 h 179638"/>
              <a:gd name="connsiteX1399" fmla="*/ 976722 w 1110560"/>
              <a:gd name="connsiteY1399" fmla="*/ 151995 h 179638"/>
              <a:gd name="connsiteX1400" fmla="*/ 975618 w 1110560"/>
              <a:gd name="connsiteY1400" fmla="*/ 152041 h 179638"/>
              <a:gd name="connsiteX1401" fmla="*/ 976377 w 1110560"/>
              <a:gd name="connsiteY1401" fmla="*/ 152299 h 179638"/>
              <a:gd name="connsiteX1402" fmla="*/ 976722 w 1110560"/>
              <a:gd name="connsiteY1402" fmla="*/ 151995 h 179638"/>
              <a:gd name="connsiteX1403" fmla="*/ 179307 w 1110560"/>
              <a:gd name="connsiteY1403" fmla="*/ 155112 h 179638"/>
              <a:gd name="connsiteX1404" fmla="*/ 179009 w 1110560"/>
              <a:gd name="connsiteY1404" fmla="*/ 155770 h 179638"/>
              <a:gd name="connsiteX1405" fmla="*/ 179360 w 1110560"/>
              <a:gd name="connsiteY1405" fmla="*/ 156069 h 179638"/>
              <a:gd name="connsiteX1406" fmla="*/ 179307 w 1110560"/>
              <a:gd name="connsiteY1406" fmla="*/ 155112 h 179638"/>
              <a:gd name="connsiteX1407" fmla="*/ 931076 w 1110560"/>
              <a:gd name="connsiteY1407" fmla="*/ 151246 h 179638"/>
              <a:gd name="connsiteX1408" fmla="*/ 928186 w 1110560"/>
              <a:gd name="connsiteY1408" fmla="*/ 150171 h 179638"/>
              <a:gd name="connsiteX1409" fmla="*/ 927175 w 1110560"/>
              <a:gd name="connsiteY1409" fmla="*/ 149827 h 179638"/>
              <a:gd name="connsiteX1410" fmla="*/ 925580 w 1110560"/>
              <a:gd name="connsiteY1410" fmla="*/ 149142 h 179638"/>
              <a:gd name="connsiteX1411" fmla="*/ 925089 w 1110560"/>
              <a:gd name="connsiteY1411" fmla="*/ 148932 h 179638"/>
              <a:gd name="connsiteX1412" fmla="*/ 922407 w 1110560"/>
              <a:gd name="connsiteY1412" fmla="*/ 148405 h 179638"/>
              <a:gd name="connsiteX1413" fmla="*/ 921342 w 1110560"/>
              <a:gd name="connsiteY1413" fmla="*/ 149595 h 179638"/>
              <a:gd name="connsiteX1414" fmla="*/ 931082 w 1110560"/>
              <a:gd name="connsiteY1414" fmla="*/ 151945 h 179638"/>
              <a:gd name="connsiteX1415" fmla="*/ 933676 w 1110560"/>
              <a:gd name="connsiteY1415" fmla="*/ 152023 h 179638"/>
              <a:gd name="connsiteX1416" fmla="*/ 162100 w 1110560"/>
              <a:gd name="connsiteY1416" fmla="*/ 155092 h 179638"/>
              <a:gd name="connsiteX1417" fmla="*/ 161650 w 1110560"/>
              <a:gd name="connsiteY1417" fmla="*/ 153578 h 179638"/>
              <a:gd name="connsiteX1418" fmla="*/ 158204 w 1110560"/>
              <a:gd name="connsiteY1418" fmla="*/ 154327 h 179638"/>
              <a:gd name="connsiteX1419" fmla="*/ 162100 w 1110560"/>
              <a:gd name="connsiteY1419" fmla="*/ 155092 h 179638"/>
              <a:gd name="connsiteX1420" fmla="*/ 1029342 w 1110560"/>
              <a:gd name="connsiteY1420" fmla="*/ 150782 h 179638"/>
              <a:gd name="connsiteX1421" fmla="*/ 1023384 w 1110560"/>
              <a:gd name="connsiteY1421" fmla="*/ 150628 h 179638"/>
              <a:gd name="connsiteX1422" fmla="*/ 1027038 w 1110560"/>
              <a:gd name="connsiteY1422" fmla="*/ 150998 h 179638"/>
              <a:gd name="connsiteX1423" fmla="*/ 1029342 w 1110560"/>
              <a:gd name="connsiteY1423" fmla="*/ 150782 h 179638"/>
              <a:gd name="connsiteX1424" fmla="*/ 1047795 w 1110560"/>
              <a:gd name="connsiteY1424" fmla="*/ 150021 h 179638"/>
              <a:gd name="connsiteX1425" fmla="*/ 1046764 w 1110560"/>
              <a:gd name="connsiteY1425" fmla="*/ 150368 h 179638"/>
              <a:gd name="connsiteX1426" fmla="*/ 1047088 w 1110560"/>
              <a:gd name="connsiteY1426" fmla="*/ 150646 h 179638"/>
              <a:gd name="connsiteX1427" fmla="*/ 1047795 w 1110560"/>
              <a:gd name="connsiteY1427" fmla="*/ 150021 h 179638"/>
              <a:gd name="connsiteX1428" fmla="*/ 346478 w 1110560"/>
              <a:gd name="connsiteY1428" fmla="*/ 152998 h 179638"/>
              <a:gd name="connsiteX1429" fmla="*/ 345605 w 1110560"/>
              <a:gd name="connsiteY1429" fmla="*/ 151404 h 179638"/>
              <a:gd name="connsiteX1430" fmla="*/ 344912 w 1110560"/>
              <a:gd name="connsiteY1430" fmla="*/ 150166 h 179638"/>
              <a:gd name="connsiteX1431" fmla="*/ 343226 w 1110560"/>
              <a:gd name="connsiteY1431" fmla="*/ 150491 h 179638"/>
              <a:gd name="connsiteX1432" fmla="*/ 343504 w 1110560"/>
              <a:gd name="connsiteY1432" fmla="*/ 152737 h 179638"/>
              <a:gd name="connsiteX1433" fmla="*/ 346478 w 1110560"/>
              <a:gd name="connsiteY1433" fmla="*/ 152998 h 179638"/>
              <a:gd name="connsiteX1434" fmla="*/ 173014 w 1110560"/>
              <a:gd name="connsiteY1434" fmla="*/ 153939 h 179638"/>
              <a:gd name="connsiteX1435" fmla="*/ 174629 w 1110560"/>
              <a:gd name="connsiteY1435" fmla="*/ 153497 h 179638"/>
              <a:gd name="connsiteX1436" fmla="*/ 173260 w 1110560"/>
              <a:gd name="connsiteY1436" fmla="*/ 153013 h 179638"/>
              <a:gd name="connsiteX1437" fmla="*/ 169730 w 1110560"/>
              <a:gd name="connsiteY1437" fmla="*/ 154140 h 179638"/>
              <a:gd name="connsiteX1438" fmla="*/ 170739 w 1110560"/>
              <a:gd name="connsiteY1438" fmla="*/ 154263 h 179638"/>
              <a:gd name="connsiteX1439" fmla="*/ 173014 w 1110560"/>
              <a:gd name="connsiteY1439" fmla="*/ 153939 h 179638"/>
              <a:gd name="connsiteX1440" fmla="*/ 317065 w 1110560"/>
              <a:gd name="connsiteY1440" fmla="*/ 152448 h 179638"/>
              <a:gd name="connsiteX1441" fmla="*/ 316103 w 1110560"/>
              <a:gd name="connsiteY1441" fmla="*/ 151683 h 179638"/>
              <a:gd name="connsiteX1442" fmla="*/ 316140 w 1110560"/>
              <a:gd name="connsiteY1442" fmla="*/ 152725 h 179638"/>
              <a:gd name="connsiteX1443" fmla="*/ 317065 w 1110560"/>
              <a:gd name="connsiteY1443" fmla="*/ 152448 h 179638"/>
              <a:gd name="connsiteX1444" fmla="*/ 950768 w 1110560"/>
              <a:gd name="connsiteY1444" fmla="*/ 149648 h 179638"/>
              <a:gd name="connsiteX1445" fmla="*/ 949664 w 1110560"/>
              <a:gd name="connsiteY1445" fmla="*/ 149694 h 179638"/>
              <a:gd name="connsiteX1446" fmla="*/ 950422 w 1110560"/>
              <a:gd name="connsiteY1446" fmla="*/ 149952 h 179638"/>
              <a:gd name="connsiteX1447" fmla="*/ 950768 w 1110560"/>
              <a:gd name="connsiteY1447" fmla="*/ 149648 h 179638"/>
              <a:gd name="connsiteX1448" fmla="*/ 1053968 w 1110560"/>
              <a:gd name="connsiteY1448" fmla="*/ 149037 h 179638"/>
              <a:gd name="connsiteX1449" fmla="*/ 1051374 w 1110560"/>
              <a:gd name="connsiteY1449" fmla="*/ 149052 h 179638"/>
              <a:gd name="connsiteX1450" fmla="*/ 1052673 w 1110560"/>
              <a:gd name="connsiteY1450" fmla="*/ 149261 h 179638"/>
              <a:gd name="connsiteX1451" fmla="*/ 1053968 w 1110560"/>
              <a:gd name="connsiteY1451" fmla="*/ 149037 h 179638"/>
              <a:gd name="connsiteX1452" fmla="*/ 162394 w 1110560"/>
              <a:gd name="connsiteY1452" fmla="*/ 151027 h 179638"/>
              <a:gd name="connsiteX1453" fmla="*/ 164230 w 1110560"/>
              <a:gd name="connsiteY1453" fmla="*/ 150965 h 179638"/>
              <a:gd name="connsiteX1454" fmla="*/ 162353 w 1110560"/>
              <a:gd name="connsiteY1454" fmla="*/ 150455 h 179638"/>
              <a:gd name="connsiteX1455" fmla="*/ 160455 w 1110560"/>
              <a:gd name="connsiteY1455" fmla="*/ 149643 h 179638"/>
              <a:gd name="connsiteX1456" fmla="*/ 159618 w 1110560"/>
              <a:gd name="connsiteY1456" fmla="*/ 148420 h 179638"/>
              <a:gd name="connsiteX1457" fmla="*/ 157621 w 1110560"/>
              <a:gd name="connsiteY1457" fmla="*/ 148226 h 179638"/>
              <a:gd name="connsiteX1458" fmla="*/ 156871 w 1110560"/>
              <a:gd name="connsiteY1458" fmla="*/ 149322 h 179638"/>
              <a:gd name="connsiteX1459" fmla="*/ 156209 w 1110560"/>
              <a:gd name="connsiteY1459" fmla="*/ 150392 h 179638"/>
              <a:gd name="connsiteX1460" fmla="*/ 156507 w 1110560"/>
              <a:gd name="connsiteY1460" fmla="*/ 151535 h 179638"/>
              <a:gd name="connsiteX1461" fmla="*/ 159228 w 1110560"/>
              <a:gd name="connsiteY1461" fmla="*/ 151532 h 179638"/>
              <a:gd name="connsiteX1462" fmla="*/ 162394 w 1110560"/>
              <a:gd name="connsiteY1462" fmla="*/ 151027 h 179638"/>
              <a:gd name="connsiteX1463" fmla="*/ 184345 w 1110560"/>
              <a:gd name="connsiteY1463" fmla="*/ 151200 h 179638"/>
              <a:gd name="connsiteX1464" fmla="*/ 184696 w 1110560"/>
              <a:gd name="connsiteY1464" fmla="*/ 149715 h 179638"/>
              <a:gd name="connsiteX1465" fmla="*/ 179972 w 1110560"/>
              <a:gd name="connsiteY1465" fmla="*/ 149804 h 179638"/>
              <a:gd name="connsiteX1466" fmla="*/ 180805 w 1110560"/>
              <a:gd name="connsiteY1466" fmla="*/ 151609 h 179638"/>
              <a:gd name="connsiteX1467" fmla="*/ 182968 w 1110560"/>
              <a:gd name="connsiteY1467" fmla="*/ 151862 h 179638"/>
              <a:gd name="connsiteX1468" fmla="*/ 184345 w 1110560"/>
              <a:gd name="connsiteY1468" fmla="*/ 151200 h 179638"/>
              <a:gd name="connsiteX1469" fmla="*/ 1072898 w 1110560"/>
              <a:gd name="connsiteY1469" fmla="*/ 145888 h 179638"/>
              <a:gd name="connsiteX1470" fmla="*/ 1071535 w 1110560"/>
              <a:gd name="connsiteY1470" fmla="*/ 146205 h 179638"/>
              <a:gd name="connsiteX1471" fmla="*/ 1072293 w 1110560"/>
              <a:gd name="connsiteY1471" fmla="*/ 146419 h 179638"/>
              <a:gd name="connsiteX1472" fmla="*/ 1072898 w 1110560"/>
              <a:gd name="connsiteY1472" fmla="*/ 145888 h 179638"/>
              <a:gd name="connsiteX1473" fmla="*/ 398508 w 1110560"/>
              <a:gd name="connsiteY1473" fmla="*/ 149488 h 179638"/>
              <a:gd name="connsiteX1474" fmla="*/ 395411 w 1110560"/>
              <a:gd name="connsiteY1474" fmla="*/ 148515 h 179638"/>
              <a:gd name="connsiteX1475" fmla="*/ 396880 w 1110560"/>
              <a:gd name="connsiteY1475" fmla="*/ 150213 h 179638"/>
              <a:gd name="connsiteX1476" fmla="*/ 398508 w 1110560"/>
              <a:gd name="connsiteY1476" fmla="*/ 149488 h 179638"/>
              <a:gd name="connsiteX1477" fmla="*/ 176156 w 1110560"/>
              <a:gd name="connsiteY1477" fmla="*/ 150398 h 179638"/>
              <a:gd name="connsiteX1478" fmla="*/ 174773 w 1110560"/>
              <a:gd name="connsiteY1478" fmla="*/ 150406 h 179638"/>
              <a:gd name="connsiteX1479" fmla="*/ 175469 w 1110560"/>
              <a:gd name="connsiteY1479" fmla="*/ 151001 h 179638"/>
              <a:gd name="connsiteX1480" fmla="*/ 176156 w 1110560"/>
              <a:gd name="connsiteY1480" fmla="*/ 150398 h 179638"/>
              <a:gd name="connsiteX1481" fmla="*/ 998034 w 1110560"/>
              <a:gd name="connsiteY1481" fmla="*/ 145717 h 179638"/>
              <a:gd name="connsiteX1482" fmla="*/ 997153 w 1110560"/>
              <a:gd name="connsiteY1482" fmla="*/ 145073 h 179638"/>
              <a:gd name="connsiteX1483" fmla="*/ 995329 w 1110560"/>
              <a:gd name="connsiteY1483" fmla="*/ 145283 h 179638"/>
              <a:gd name="connsiteX1484" fmla="*/ 991860 w 1110560"/>
              <a:gd name="connsiteY1484" fmla="*/ 144689 h 179638"/>
              <a:gd name="connsiteX1485" fmla="*/ 989263 w 1110560"/>
              <a:gd name="connsiteY1485" fmla="*/ 144204 h 179638"/>
              <a:gd name="connsiteX1486" fmla="*/ 987216 w 1110560"/>
              <a:gd name="connsiteY1486" fmla="*/ 144150 h 179638"/>
              <a:gd name="connsiteX1487" fmla="*/ 989231 w 1110560"/>
              <a:gd name="connsiteY1487" fmla="*/ 143770 h 179638"/>
              <a:gd name="connsiteX1488" fmla="*/ 991245 w 1110560"/>
              <a:gd name="connsiteY1488" fmla="*/ 143390 h 179638"/>
              <a:gd name="connsiteX1489" fmla="*/ 989353 w 1110560"/>
              <a:gd name="connsiteY1489" fmla="*/ 143335 h 179638"/>
              <a:gd name="connsiteX1490" fmla="*/ 987123 w 1110560"/>
              <a:gd name="connsiteY1490" fmla="*/ 144061 h 179638"/>
              <a:gd name="connsiteX1491" fmla="*/ 985963 w 1110560"/>
              <a:gd name="connsiteY1491" fmla="*/ 144573 h 179638"/>
              <a:gd name="connsiteX1492" fmla="*/ 985496 w 1110560"/>
              <a:gd name="connsiteY1492" fmla="*/ 144797 h 179638"/>
              <a:gd name="connsiteX1493" fmla="*/ 987980 w 1110560"/>
              <a:gd name="connsiteY1493" fmla="*/ 145305 h 179638"/>
              <a:gd name="connsiteX1494" fmla="*/ 992416 w 1110560"/>
              <a:gd name="connsiteY1494" fmla="*/ 145720 h 179638"/>
              <a:gd name="connsiteX1495" fmla="*/ 995490 w 1110560"/>
              <a:gd name="connsiteY1495" fmla="*/ 145923 h 179638"/>
              <a:gd name="connsiteX1496" fmla="*/ 998034 w 1110560"/>
              <a:gd name="connsiteY1496" fmla="*/ 145717 h 179638"/>
              <a:gd name="connsiteX1497" fmla="*/ 343174 w 1110560"/>
              <a:gd name="connsiteY1497" fmla="*/ 149027 h 179638"/>
              <a:gd name="connsiteX1498" fmla="*/ 342161 w 1110560"/>
              <a:gd name="connsiteY1498" fmla="*/ 148541 h 179638"/>
              <a:gd name="connsiteX1499" fmla="*/ 342021 w 1110560"/>
              <a:gd name="connsiteY1499" fmla="*/ 149034 h 179638"/>
              <a:gd name="connsiteX1500" fmla="*/ 343174 w 1110560"/>
              <a:gd name="connsiteY1500" fmla="*/ 149027 h 179638"/>
              <a:gd name="connsiteX1501" fmla="*/ 384378 w 1110560"/>
              <a:gd name="connsiteY1501" fmla="*/ 148288 h 179638"/>
              <a:gd name="connsiteX1502" fmla="*/ 384263 w 1110560"/>
              <a:gd name="connsiteY1502" fmla="*/ 147733 h 179638"/>
              <a:gd name="connsiteX1503" fmla="*/ 380441 w 1110560"/>
              <a:gd name="connsiteY1503" fmla="*/ 148477 h 179638"/>
              <a:gd name="connsiteX1504" fmla="*/ 384378 w 1110560"/>
              <a:gd name="connsiteY1504" fmla="*/ 148288 h 179638"/>
              <a:gd name="connsiteX1505" fmla="*/ 357777 w 1110560"/>
              <a:gd name="connsiteY1505" fmla="*/ 147193 h 179638"/>
              <a:gd name="connsiteX1506" fmla="*/ 357545 w 1110560"/>
              <a:gd name="connsiteY1506" fmla="*/ 146445 h 179638"/>
              <a:gd name="connsiteX1507" fmla="*/ 356992 w 1110560"/>
              <a:gd name="connsiteY1507" fmla="*/ 147198 h 179638"/>
              <a:gd name="connsiteX1508" fmla="*/ 357225 w 1110560"/>
              <a:gd name="connsiteY1508" fmla="*/ 147946 h 179638"/>
              <a:gd name="connsiteX1509" fmla="*/ 357777 w 1110560"/>
              <a:gd name="connsiteY1509" fmla="*/ 147193 h 179638"/>
              <a:gd name="connsiteX1510" fmla="*/ 203604 w 1110560"/>
              <a:gd name="connsiteY1510" fmla="*/ 147895 h 179638"/>
              <a:gd name="connsiteX1511" fmla="*/ 200528 w 1110560"/>
              <a:gd name="connsiteY1511" fmla="*/ 147111 h 179638"/>
              <a:gd name="connsiteX1512" fmla="*/ 200040 w 1110560"/>
              <a:gd name="connsiteY1512" fmla="*/ 148353 h 179638"/>
              <a:gd name="connsiteX1513" fmla="*/ 203604 w 1110560"/>
              <a:gd name="connsiteY1513" fmla="*/ 147895 h 179638"/>
              <a:gd name="connsiteX1514" fmla="*/ 197339 w 1110560"/>
              <a:gd name="connsiteY1514" fmla="*/ 146877 h 179638"/>
              <a:gd name="connsiteX1515" fmla="*/ 193516 w 1110560"/>
              <a:gd name="connsiteY1515" fmla="*/ 146200 h 179638"/>
              <a:gd name="connsiteX1516" fmla="*/ 191998 w 1110560"/>
              <a:gd name="connsiteY1516" fmla="*/ 146784 h 179638"/>
              <a:gd name="connsiteX1517" fmla="*/ 197339 w 1110560"/>
              <a:gd name="connsiteY1517" fmla="*/ 146877 h 179638"/>
              <a:gd name="connsiteX1518" fmla="*/ 396173 w 1110560"/>
              <a:gd name="connsiteY1518" fmla="*/ 145721 h 179638"/>
              <a:gd name="connsiteX1519" fmla="*/ 395305 w 1110560"/>
              <a:gd name="connsiteY1519" fmla="*/ 145226 h 179638"/>
              <a:gd name="connsiteX1520" fmla="*/ 394444 w 1110560"/>
              <a:gd name="connsiteY1520" fmla="*/ 145731 h 179638"/>
              <a:gd name="connsiteX1521" fmla="*/ 395313 w 1110560"/>
              <a:gd name="connsiteY1521" fmla="*/ 146225 h 179638"/>
              <a:gd name="connsiteX1522" fmla="*/ 396173 w 1110560"/>
              <a:gd name="connsiteY1522" fmla="*/ 145721 h 179638"/>
              <a:gd name="connsiteX1523" fmla="*/ 1059677 w 1110560"/>
              <a:gd name="connsiteY1523" fmla="*/ 142030 h 179638"/>
              <a:gd name="connsiteX1524" fmla="*/ 1058236 w 1110560"/>
              <a:gd name="connsiteY1524" fmla="*/ 142039 h 179638"/>
              <a:gd name="connsiteX1525" fmla="*/ 1058958 w 1110560"/>
              <a:gd name="connsiteY1525" fmla="*/ 142286 h 179638"/>
              <a:gd name="connsiteX1526" fmla="*/ 1059677 w 1110560"/>
              <a:gd name="connsiteY1526" fmla="*/ 142030 h 179638"/>
              <a:gd name="connsiteX1527" fmla="*/ 227259 w 1110560"/>
              <a:gd name="connsiteY1527" fmla="*/ 145880 h 179638"/>
              <a:gd name="connsiteX1528" fmla="*/ 226865 w 1110560"/>
              <a:gd name="connsiteY1528" fmla="*/ 145346 h 179638"/>
              <a:gd name="connsiteX1529" fmla="*/ 226137 w 1110560"/>
              <a:gd name="connsiteY1529" fmla="*/ 144420 h 179638"/>
              <a:gd name="connsiteX1530" fmla="*/ 223565 w 1110560"/>
              <a:gd name="connsiteY1530" fmla="*/ 145674 h 179638"/>
              <a:gd name="connsiteX1531" fmla="*/ 225037 w 1110560"/>
              <a:gd name="connsiteY1531" fmla="*/ 146535 h 179638"/>
              <a:gd name="connsiteX1532" fmla="*/ 227259 w 1110560"/>
              <a:gd name="connsiteY1532" fmla="*/ 145880 h 179638"/>
              <a:gd name="connsiteX1533" fmla="*/ 1068696 w 1110560"/>
              <a:gd name="connsiteY1533" fmla="*/ 140630 h 179638"/>
              <a:gd name="connsiteX1534" fmla="*/ 1066723 w 1110560"/>
              <a:gd name="connsiteY1534" fmla="*/ 140126 h 179638"/>
              <a:gd name="connsiteX1535" fmla="*/ 1065859 w 1110560"/>
              <a:gd name="connsiteY1535" fmla="*/ 140303 h 179638"/>
              <a:gd name="connsiteX1536" fmla="*/ 1068696 w 1110560"/>
              <a:gd name="connsiteY1536" fmla="*/ 140630 h 179638"/>
              <a:gd name="connsiteX1537" fmla="*/ 178751 w 1110560"/>
              <a:gd name="connsiteY1537" fmla="*/ 144087 h 179638"/>
              <a:gd name="connsiteX1538" fmla="*/ 180065 w 1110560"/>
              <a:gd name="connsiteY1538" fmla="*/ 143340 h 179638"/>
              <a:gd name="connsiteX1539" fmla="*/ 178865 w 1110560"/>
              <a:gd name="connsiteY1539" fmla="*/ 142384 h 179638"/>
              <a:gd name="connsiteX1540" fmla="*/ 175716 w 1110560"/>
              <a:gd name="connsiteY1540" fmla="*/ 141998 h 179638"/>
              <a:gd name="connsiteX1541" fmla="*/ 173039 w 1110560"/>
              <a:gd name="connsiteY1541" fmla="*/ 144021 h 179638"/>
              <a:gd name="connsiteX1542" fmla="*/ 173691 w 1110560"/>
              <a:gd name="connsiteY1542" fmla="*/ 144754 h 179638"/>
              <a:gd name="connsiteX1543" fmla="*/ 178751 w 1110560"/>
              <a:gd name="connsiteY1543" fmla="*/ 144087 h 179638"/>
              <a:gd name="connsiteX1544" fmla="*/ 154959 w 1110560"/>
              <a:gd name="connsiteY1544" fmla="*/ 144626 h 179638"/>
              <a:gd name="connsiteX1545" fmla="*/ 154056 w 1110560"/>
              <a:gd name="connsiteY1545" fmla="*/ 144131 h 179638"/>
              <a:gd name="connsiteX1546" fmla="*/ 153518 w 1110560"/>
              <a:gd name="connsiteY1546" fmla="*/ 144634 h 179638"/>
              <a:gd name="connsiteX1547" fmla="*/ 154420 w 1110560"/>
              <a:gd name="connsiteY1547" fmla="*/ 145128 h 179638"/>
              <a:gd name="connsiteX1548" fmla="*/ 154959 w 1110560"/>
              <a:gd name="connsiteY1548" fmla="*/ 144626 h 179638"/>
              <a:gd name="connsiteX1549" fmla="*/ 171478 w 1110560"/>
              <a:gd name="connsiteY1549" fmla="*/ 141713 h 179638"/>
              <a:gd name="connsiteX1550" fmla="*/ 173888 w 1110560"/>
              <a:gd name="connsiteY1550" fmla="*/ 141018 h 179638"/>
              <a:gd name="connsiteX1551" fmla="*/ 173314 w 1110560"/>
              <a:gd name="connsiteY1551" fmla="*/ 139288 h 179638"/>
              <a:gd name="connsiteX1552" fmla="*/ 170769 w 1110560"/>
              <a:gd name="connsiteY1552" fmla="*/ 139553 h 179638"/>
              <a:gd name="connsiteX1553" fmla="*/ 167639 w 1110560"/>
              <a:gd name="connsiteY1553" fmla="*/ 141002 h 179638"/>
              <a:gd name="connsiteX1554" fmla="*/ 166172 w 1110560"/>
              <a:gd name="connsiteY1554" fmla="*/ 141313 h 179638"/>
              <a:gd name="connsiteX1555" fmla="*/ 165347 w 1110560"/>
              <a:gd name="connsiteY1555" fmla="*/ 142067 h 179638"/>
              <a:gd name="connsiteX1556" fmla="*/ 164148 w 1110560"/>
              <a:gd name="connsiteY1556" fmla="*/ 142597 h 179638"/>
              <a:gd name="connsiteX1557" fmla="*/ 171478 w 1110560"/>
              <a:gd name="connsiteY1557" fmla="*/ 141713 h 179638"/>
              <a:gd name="connsiteX1558" fmla="*/ 188308 w 1110560"/>
              <a:gd name="connsiteY1558" fmla="*/ 140452 h 179638"/>
              <a:gd name="connsiteX1559" fmla="*/ 190939 w 1110560"/>
              <a:gd name="connsiteY1559" fmla="*/ 139158 h 179638"/>
              <a:gd name="connsiteX1560" fmla="*/ 190338 w 1110560"/>
              <a:gd name="connsiteY1560" fmla="*/ 139187 h 179638"/>
              <a:gd name="connsiteX1561" fmla="*/ 188936 w 1110560"/>
              <a:gd name="connsiteY1561" fmla="*/ 138943 h 179638"/>
              <a:gd name="connsiteX1562" fmla="*/ 186406 w 1110560"/>
              <a:gd name="connsiteY1562" fmla="*/ 139161 h 179638"/>
              <a:gd name="connsiteX1563" fmla="*/ 184269 w 1110560"/>
              <a:gd name="connsiteY1563" fmla="*/ 140531 h 179638"/>
              <a:gd name="connsiteX1564" fmla="*/ 184522 w 1110560"/>
              <a:gd name="connsiteY1564" fmla="*/ 140754 h 179638"/>
              <a:gd name="connsiteX1565" fmla="*/ 185189 w 1110560"/>
              <a:gd name="connsiteY1565" fmla="*/ 140923 h 179638"/>
              <a:gd name="connsiteX1566" fmla="*/ 188308 w 1110560"/>
              <a:gd name="connsiteY1566" fmla="*/ 140452 h 179638"/>
              <a:gd name="connsiteX1567" fmla="*/ 1052138 w 1110560"/>
              <a:gd name="connsiteY1567" fmla="*/ 136078 h 179638"/>
              <a:gd name="connsiteX1568" fmla="*/ 1050697 w 1110560"/>
              <a:gd name="connsiteY1568" fmla="*/ 136087 h 179638"/>
              <a:gd name="connsiteX1569" fmla="*/ 1051420 w 1110560"/>
              <a:gd name="connsiteY1569" fmla="*/ 136334 h 179638"/>
              <a:gd name="connsiteX1570" fmla="*/ 1052138 w 1110560"/>
              <a:gd name="connsiteY1570" fmla="*/ 136078 h 179638"/>
              <a:gd name="connsiteX1571" fmla="*/ 1053914 w 1110560"/>
              <a:gd name="connsiteY1571" fmla="*/ 135274 h 179638"/>
              <a:gd name="connsiteX1572" fmla="*/ 1056129 w 1110560"/>
              <a:gd name="connsiteY1572" fmla="*/ 134837 h 179638"/>
              <a:gd name="connsiteX1573" fmla="*/ 1057168 w 1110560"/>
              <a:gd name="connsiteY1573" fmla="*/ 134381 h 179638"/>
              <a:gd name="connsiteX1574" fmla="*/ 1055724 w 1110560"/>
              <a:gd name="connsiteY1574" fmla="*/ 133989 h 179638"/>
              <a:gd name="connsiteX1575" fmla="*/ 1057164 w 1110560"/>
              <a:gd name="connsiteY1575" fmla="*/ 133892 h 179638"/>
              <a:gd name="connsiteX1576" fmla="*/ 1057840 w 1110560"/>
              <a:gd name="connsiteY1576" fmla="*/ 133534 h 179638"/>
              <a:gd name="connsiteX1577" fmla="*/ 1054674 w 1110560"/>
              <a:gd name="connsiteY1577" fmla="*/ 134076 h 179638"/>
              <a:gd name="connsiteX1578" fmla="*/ 1050150 w 1110560"/>
              <a:gd name="connsiteY1578" fmla="*/ 135006 h 179638"/>
              <a:gd name="connsiteX1579" fmla="*/ 1051306 w 1110560"/>
              <a:gd name="connsiteY1579" fmla="*/ 135669 h 179638"/>
              <a:gd name="connsiteX1580" fmla="*/ 1053914 w 1110560"/>
              <a:gd name="connsiteY1580" fmla="*/ 135274 h 179638"/>
              <a:gd name="connsiteX1581" fmla="*/ 177308 w 1110560"/>
              <a:gd name="connsiteY1581" fmla="*/ 139774 h 179638"/>
              <a:gd name="connsiteX1582" fmla="*/ 176790 w 1110560"/>
              <a:gd name="connsiteY1582" fmla="*/ 139331 h 179638"/>
              <a:gd name="connsiteX1583" fmla="*/ 176479 w 1110560"/>
              <a:gd name="connsiteY1583" fmla="*/ 140503 h 179638"/>
              <a:gd name="connsiteX1584" fmla="*/ 177308 w 1110560"/>
              <a:gd name="connsiteY1584" fmla="*/ 139774 h 179638"/>
              <a:gd name="connsiteX1585" fmla="*/ 1037715 w 1110560"/>
              <a:gd name="connsiteY1585" fmla="*/ 134298 h 179638"/>
              <a:gd name="connsiteX1586" fmla="*/ 1036470 w 1110560"/>
              <a:gd name="connsiteY1586" fmla="*/ 133002 h 179638"/>
              <a:gd name="connsiteX1587" fmla="*/ 1033915 w 1110560"/>
              <a:gd name="connsiteY1587" fmla="*/ 133734 h 179638"/>
              <a:gd name="connsiteX1588" fmla="*/ 1037715 w 1110560"/>
              <a:gd name="connsiteY1588" fmla="*/ 134298 h 179638"/>
              <a:gd name="connsiteX1589" fmla="*/ 1047476 w 1110560"/>
              <a:gd name="connsiteY1589" fmla="*/ 134096 h 179638"/>
              <a:gd name="connsiteX1590" fmla="*/ 1046372 w 1110560"/>
              <a:gd name="connsiteY1590" fmla="*/ 134142 h 179638"/>
              <a:gd name="connsiteX1591" fmla="*/ 1047130 w 1110560"/>
              <a:gd name="connsiteY1591" fmla="*/ 134400 h 179638"/>
              <a:gd name="connsiteX1592" fmla="*/ 1047476 w 1110560"/>
              <a:gd name="connsiteY1592" fmla="*/ 134096 h 179638"/>
              <a:gd name="connsiteX1593" fmla="*/ 1052262 w 1110560"/>
              <a:gd name="connsiteY1593" fmla="*/ 133410 h 179638"/>
              <a:gd name="connsiteX1594" fmla="*/ 1048910 w 1110560"/>
              <a:gd name="connsiteY1594" fmla="*/ 133005 h 179638"/>
              <a:gd name="connsiteX1595" fmla="*/ 1045919 w 1110560"/>
              <a:gd name="connsiteY1595" fmla="*/ 133097 h 179638"/>
              <a:gd name="connsiteX1596" fmla="*/ 1048515 w 1110560"/>
              <a:gd name="connsiteY1596" fmla="*/ 133432 h 179638"/>
              <a:gd name="connsiteX1597" fmla="*/ 1052262 w 1110560"/>
              <a:gd name="connsiteY1597" fmla="*/ 133410 h 179638"/>
              <a:gd name="connsiteX1598" fmla="*/ 106207 w 1110560"/>
              <a:gd name="connsiteY1598" fmla="*/ 138193 h 179638"/>
              <a:gd name="connsiteX1599" fmla="*/ 104484 w 1110560"/>
              <a:gd name="connsiteY1599" fmla="*/ 137910 h 179638"/>
              <a:gd name="connsiteX1600" fmla="*/ 105039 w 1110560"/>
              <a:gd name="connsiteY1600" fmla="*/ 138920 h 179638"/>
              <a:gd name="connsiteX1601" fmla="*/ 106207 w 1110560"/>
              <a:gd name="connsiteY1601" fmla="*/ 138193 h 179638"/>
              <a:gd name="connsiteX1602" fmla="*/ 1063342 w 1110560"/>
              <a:gd name="connsiteY1602" fmla="*/ 132999 h 179638"/>
              <a:gd name="connsiteX1603" fmla="*/ 1061614 w 1110560"/>
              <a:gd name="connsiteY1603" fmla="*/ 133028 h 179638"/>
              <a:gd name="connsiteX1604" fmla="*/ 1062635 w 1110560"/>
              <a:gd name="connsiteY1604" fmla="*/ 133252 h 179638"/>
              <a:gd name="connsiteX1605" fmla="*/ 1063342 w 1110560"/>
              <a:gd name="connsiteY1605" fmla="*/ 132999 h 179638"/>
              <a:gd name="connsiteX1606" fmla="*/ 476328 w 1110560"/>
              <a:gd name="connsiteY1606" fmla="*/ 132432 h 179638"/>
              <a:gd name="connsiteX1607" fmla="*/ 474887 w 1110560"/>
              <a:gd name="connsiteY1607" fmla="*/ 132441 h 179638"/>
              <a:gd name="connsiteX1608" fmla="*/ 475610 w 1110560"/>
              <a:gd name="connsiteY1608" fmla="*/ 132689 h 179638"/>
              <a:gd name="connsiteX1609" fmla="*/ 476328 w 1110560"/>
              <a:gd name="connsiteY1609" fmla="*/ 132432 h 179638"/>
              <a:gd name="connsiteX1610" fmla="*/ 547481 w 1110560"/>
              <a:gd name="connsiteY1610" fmla="*/ 131538 h 179638"/>
              <a:gd name="connsiteX1611" fmla="*/ 546366 w 1110560"/>
              <a:gd name="connsiteY1611" fmla="*/ 130666 h 179638"/>
              <a:gd name="connsiteX1612" fmla="*/ 535238 w 1110560"/>
              <a:gd name="connsiteY1612" fmla="*/ 130432 h 179638"/>
              <a:gd name="connsiteX1613" fmla="*/ 532318 w 1110560"/>
              <a:gd name="connsiteY1613" fmla="*/ 130317 h 179638"/>
              <a:gd name="connsiteX1614" fmla="*/ 530351 w 1110560"/>
              <a:gd name="connsiteY1614" fmla="*/ 131005 h 179638"/>
              <a:gd name="connsiteX1615" fmla="*/ 535685 w 1110560"/>
              <a:gd name="connsiteY1615" fmla="*/ 131421 h 179638"/>
              <a:gd name="connsiteX1616" fmla="*/ 543369 w 1110560"/>
              <a:gd name="connsiteY1616" fmla="*/ 131933 h 179638"/>
              <a:gd name="connsiteX1617" fmla="*/ 547481 w 1110560"/>
              <a:gd name="connsiteY1617" fmla="*/ 131538 h 179638"/>
              <a:gd name="connsiteX1618" fmla="*/ 112196 w 1110560"/>
              <a:gd name="connsiteY1618" fmla="*/ 131732 h 179638"/>
              <a:gd name="connsiteX1619" fmla="*/ 114091 w 1110560"/>
              <a:gd name="connsiteY1619" fmla="*/ 130873 h 179638"/>
              <a:gd name="connsiteX1620" fmla="*/ 117091 w 1110560"/>
              <a:gd name="connsiteY1620" fmla="*/ 129553 h 179638"/>
              <a:gd name="connsiteX1621" fmla="*/ 118094 w 1110560"/>
              <a:gd name="connsiteY1621" fmla="*/ 128835 h 179638"/>
              <a:gd name="connsiteX1622" fmla="*/ 118000 w 1110560"/>
              <a:gd name="connsiteY1622" fmla="*/ 128100 h 179638"/>
              <a:gd name="connsiteX1623" fmla="*/ 117848 w 1110560"/>
              <a:gd name="connsiteY1623" fmla="*/ 127064 h 179638"/>
              <a:gd name="connsiteX1624" fmla="*/ 118795 w 1110560"/>
              <a:gd name="connsiteY1624" fmla="*/ 126329 h 179638"/>
              <a:gd name="connsiteX1625" fmla="*/ 115450 w 1110560"/>
              <a:gd name="connsiteY1625" fmla="*/ 125944 h 179638"/>
              <a:gd name="connsiteX1626" fmla="*/ 115563 w 1110560"/>
              <a:gd name="connsiteY1626" fmla="*/ 125485 h 179638"/>
              <a:gd name="connsiteX1627" fmla="*/ 116651 w 1110560"/>
              <a:gd name="connsiteY1627" fmla="*/ 124364 h 179638"/>
              <a:gd name="connsiteX1628" fmla="*/ 114852 w 1110560"/>
              <a:gd name="connsiteY1628" fmla="*/ 124556 h 179638"/>
              <a:gd name="connsiteX1629" fmla="*/ 111543 w 1110560"/>
              <a:gd name="connsiteY1629" fmla="*/ 125619 h 179638"/>
              <a:gd name="connsiteX1630" fmla="*/ 108937 w 1110560"/>
              <a:gd name="connsiteY1630" fmla="*/ 126248 h 179638"/>
              <a:gd name="connsiteX1631" fmla="*/ 107845 w 1110560"/>
              <a:gd name="connsiteY1631" fmla="*/ 126423 h 179638"/>
              <a:gd name="connsiteX1632" fmla="*/ 106841 w 1110560"/>
              <a:gd name="connsiteY1632" fmla="*/ 127108 h 179638"/>
              <a:gd name="connsiteX1633" fmla="*/ 107955 w 1110560"/>
              <a:gd name="connsiteY1633" fmla="*/ 127242 h 179638"/>
              <a:gd name="connsiteX1634" fmla="*/ 109974 w 1110560"/>
              <a:gd name="connsiteY1634" fmla="*/ 127468 h 179638"/>
              <a:gd name="connsiteX1635" fmla="*/ 111032 w 1110560"/>
              <a:gd name="connsiteY1635" fmla="*/ 128648 h 179638"/>
              <a:gd name="connsiteX1636" fmla="*/ 111175 w 1110560"/>
              <a:gd name="connsiteY1636" fmla="*/ 129196 h 179638"/>
              <a:gd name="connsiteX1637" fmla="*/ 105929 w 1110560"/>
              <a:gd name="connsiteY1637" fmla="*/ 131159 h 179638"/>
              <a:gd name="connsiteX1638" fmla="*/ 104435 w 1110560"/>
              <a:gd name="connsiteY1638" fmla="*/ 132632 h 179638"/>
              <a:gd name="connsiteX1639" fmla="*/ 107962 w 1110560"/>
              <a:gd name="connsiteY1639" fmla="*/ 132687 h 179638"/>
              <a:gd name="connsiteX1640" fmla="*/ 112196 w 1110560"/>
              <a:gd name="connsiteY1640" fmla="*/ 131732 h 179638"/>
              <a:gd name="connsiteX1641" fmla="*/ 110911 w 1110560"/>
              <a:gd name="connsiteY1641" fmla="*/ 130090 h 179638"/>
              <a:gd name="connsiteX1642" fmla="*/ 112015 w 1110560"/>
              <a:gd name="connsiteY1642" fmla="*/ 130044 h 179638"/>
              <a:gd name="connsiteX1643" fmla="*/ 111669 w 1110560"/>
              <a:gd name="connsiteY1643" fmla="*/ 130348 h 179638"/>
              <a:gd name="connsiteX1644" fmla="*/ 110911 w 1110560"/>
              <a:gd name="connsiteY1644" fmla="*/ 130090 h 179638"/>
              <a:gd name="connsiteX1645" fmla="*/ 115917 w 1110560"/>
              <a:gd name="connsiteY1645" fmla="*/ 126895 h 179638"/>
              <a:gd name="connsiteX1646" fmla="*/ 116481 w 1110560"/>
              <a:gd name="connsiteY1646" fmla="*/ 126116 h 179638"/>
              <a:gd name="connsiteX1647" fmla="*/ 116711 w 1110560"/>
              <a:gd name="connsiteY1647" fmla="*/ 126585 h 179638"/>
              <a:gd name="connsiteX1648" fmla="*/ 115917 w 1110560"/>
              <a:gd name="connsiteY1648" fmla="*/ 126895 h 179638"/>
              <a:gd name="connsiteX1649" fmla="*/ 110728 w 1110560"/>
              <a:gd name="connsiteY1649" fmla="*/ 126675 h 179638"/>
              <a:gd name="connsiteX1650" fmla="*/ 111301 w 1110560"/>
              <a:gd name="connsiteY1650" fmla="*/ 126143 h 179638"/>
              <a:gd name="connsiteX1651" fmla="*/ 111879 w 1110560"/>
              <a:gd name="connsiteY1651" fmla="*/ 126360 h 179638"/>
              <a:gd name="connsiteX1652" fmla="*/ 111307 w 1110560"/>
              <a:gd name="connsiteY1652" fmla="*/ 126892 h 179638"/>
              <a:gd name="connsiteX1653" fmla="*/ 110728 w 1110560"/>
              <a:gd name="connsiteY1653" fmla="*/ 126675 h 179638"/>
              <a:gd name="connsiteX1654" fmla="*/ 521116 w 1110560"/>
              <a:gd name="connsiteY1654" fmla="*/ 129380 h 179638"/>
              <a:gd name="connsiteX1655" fmla="*/ 520825 w 1110560"/>
              <a:gd name="connsiteY1655" fmla="*/ 129007 h 179638"/>
              <a:gd name="connsiteX1656" fmla="*/ 519388 w 1110560"/>
              <a:gd name="connsiteY1656" fmla="*/ 129514 h 179638"/>
              <a:gd name="connsiteX1657" fmla="*/ 521116 w 1110560"/>
              <a:gd name="connsiteY1657" fmla="*/ 129380 h 179638"/>
              <a:gd name="connsiteX1658" fmla="*/ 1029730 w 1110560"/>
              <a:gd name="connsiteY1658" fmla="*/ 126546 h 179638"/>
              <a:gd name="connsiteX1659" fmla="*/ 1028972 w 1110560"/>
              <a:gd name="connsiteY1659" fmla="*/ 126086 h 179638"/>
              <a:gd name="connsiteX1660" fmla="*/ 1027425 w 1110560"/>
              <a:gd name="connsiteY1660" fmla="*/ 126559 h 179638"/>
              <a:gd name="connsiteX1661" fmla="*/ 1029730 w 1110560"/>
              <a:gd name="connsiteY1661" fmla="*/ 126546 h 179638"/>
              <a:gd name="connsiteX1662" fmla="*/ 1067749 w 1110560"/>
              <a:gd name="connsiteY1662" fmla="*/ 123799 h 179638"/>
              <a:gd name="connsiteX1663" fmla="*/ 1059418 w 1110560"/>
              <a:gd name="connsiteY1663" fmla="*/ 123349 h 179638"/>
              <a:gd name="connsiteX1664" fmla="*/ 1062567 w 1110560"/>
              <a:gd name="connsiteY1664" fmla="*/ 124529 h 179638"/>
              <a:gd name="connsiteX1665" fmla="*/ 1066892 w 1110560"/>
              <a:gd name="connsiteY1665" fmla="*/ 124732 h 179638"/>
              <a:gd name="connsiteX1666" fmla="*/ 1070062 w 1110560"/>
              <a:gd name="connsiteY1666" fmla="*/ 124732 h 179638"/>
              <a:gd name="connsiteX1667" fmla="*/ 1067749 w 1110560"/>
              <a:gd name="connsiteY1667" fmla="*/ 123799 h 179638"/>
              <a:gd name="connsiteX1668" fmla="*/ 92307 w 1110560"/>
              <a:gd name="connsiteY1668" fmla="*/ 129501 h 179638"/>
              <a:gd name="connsiteX1669" fmla="*/ 91405 w 1110560"/>
              <a:gd name="connsiteY1669" fmla="*/ 129006 h 179638"/>
              <a:gd name="connsiteX1670" fmla="*/ 90866 w 1110560"/>
              <a:gd name="connsiteY1670" fmla="*/ 129509 h 179638"/>
              <a:gd name="connsiteX1671" fmla="*/ 91768 w 1110560"/>
              <a:gd name="connsiteY1671" fmla="*/ 130004 h 179638"/>
              <a:gd name="connsiteX1672" fmla="*/ 92307 w 1110560"/>
              <a:gd name="connsiteY1672" fmla="*/ 129501 h 179638"/>
              <a:gd name="connsiteX1673" fmla="*/ 1024815 w 1110560"/>
              <a:gd name="connsiteY1673" fmla="*/ 124384 h 179638"/>
              <a:gd name="connsiteX1674" fmla="*/ 1023388 w 1110560"/>
              <a:gd name="connsiteY1674" fmla="*/ 123965 h 179638"/>
              <a:gd name="connsiteX1675" fmla="*/ 1022271 w 1110560"/>
              <a:gd name="connsiteY1675" fmla="*/ 124163 h 179638"/>
              <a:gd name="connsiteX1676" fmla="*/ 1024815 w 1110560"/>
              <a:gd name="connsiteY1676" fmla="*/ 124384 h 179638"/>
              <a:gd name="connsiteX1677" fmla="*/ 56563 w 1110560"/>
              <a:gd name="connsiteY1677" fmla="*/ 128210 h 179638"/>
              <a:gd name="connsiteX1678" fmla="*/ 54830 w 1110560"/>
              <a:gd name="connsiteY1678" fmla="*/ 127735 h 179638"/>
              <a:gd name="connsiteX1679" fmla="*/ 54834 w 1110560"/>
              <a:gd name="connsiteY1679" fmla="*/ 128220 h 179638"/>
              <a:gd name="connsiteX1680" fmla="*/ 56566 w 1110560"/>
              <a:gd name="connsiteY1680" fmla="*/ 128694 h 179638"/>
              <a:gd name="connsiteX1681" fmla="*/ 56563 w 1110560"/>
              <a:gd name="connsiteY1681" fmla="*/ 128210 h 179638"/>
              <a:gd name="connsiteX1682" fmla="*/ 64611 w 1110560"/>
              <a:gd name="connsiteY1682" fmla="*/ 125468 h 179638"/>
              <a:gd name="connsiteX1683" fmla="*/ 62576 w 1110560"/>
              <a:gd name="connsiteY1683" fmla="*/ 125199 h 179638"/>
              <a:gd name="connsiteX1684" fmla="*/ 63425 w 1110560"/>
              <a:gd name="connsiteY1684" fmla="*/ 125672 h 179638"/>
              <a:gd name="connsiteX1685" fmla="*/ 64611 w 1110560"/>
              <a:gd name="connsiteY1685" fmla="*/ 125468 h 179638"/>
              <a:gd name="connsiteX1686" fmla="*/ 95548 w 1110560"/>
              <a:gd name="connsiteY1686" fmla="*/ 125179 h 179638"/>
              <a:gd name="connsiteX1687" fmla="*/ 94250 w 1110560"/>
              <a:gd name="connsiteY1687" fmla="*/ 123494 h 179638"/>
              <a:gd name="connsiteX1688" fmla="*/ 92343 w 1110560"/>
              <a:gd name="connsiteY1688" fmla="*/ 125052 h 179638"/>
              <a:gd name="connsiteX1689" fmla="*/ 95548 w 1110560"/>
              <a:gd name="connsiteY1689" fmla="*/ 125179 h 179638"/>
              <a:gd name="connsiteX1690" fmla="*/ 1028917 w 1110560"/>
              <a:gd name="connsiteY1690" fmla="*/ 119214 h 179638"/>
              <a:gd name="connsiteX1691" fmla="*/ 1027813 w 1110560"/>
              <a:gd name="connsiteY1691" fmla="*/ 119260 h 179638"/>
              <a:gd name="connsiteX1692" fmla="*/ 1028571 w 1110560"/>
              <a:gd name="connsiteY1692" fmla="*/ 119518 h 179638"/>
              <a:gd name="connsiteX1693" fmla="*/ 1028917 w 1110560"/>
              <a:gd name="connsiteY1693" fmla="*/ 119214 h 179638"/>
              <a:gd name="connsiteX1694" fmla="*/ 1032263 w 1110560"/>
              <a:gd name="connsiteY1694" fmla="*/ 118692 h 179638"/>
              <a:gd name="connsiteX1695" fmla="*/ 1028350 w 1110560"/>
              <a:gd name="connsiteY1695" fmla="*/ 117279 h 179638"/>
              <a:gd name="connsiteX1696" fmla="*/ 1031150 w 1110560"/>
              <a:gd name="connsiteY1696" fmla="*/ 118829 h 179638"/>
              <a:gd name="connsiteX1697" fmla="*/ 1032263 w 1110560"/>
              <a:gd name="connsiteY1697" fmla="*/ 118692 h 179638"/>
              <a:gd name="connsiteX1698" fmla="*/ 76937 w 1110560"/>
              <a:gd name="connsiteY1698" fmla="*/ 120453 h 179638"/>
              <a:gd name="connsiteX1699" fmla="*/ 76402 w 1110560"/>
              <a:gd name="connsiteY1699" fmla="*/ 119569 h 179638"/>
              <a:gd name="connsiteX1700" fmla="*/ 72089 w 1110560"/>
              <a:gd name="connsiteY1700" fmla="*/ 119908 h 179638"/>
              <a:gd name="connsiteX1701" fmla="*/ 73118 w 1110560"/>
              <a:gd name="connsiteY1701" fmla="*/ 120926 h 179638"/>
              <a:gd name="connsiteX1702" fmla="*/ 75282 w 1110560"/>
              <a:gd name="connsiteY1702" fmla="*/ 121660 h 179638"/>
              <a:gd name="connsiteX1703" fmla="*/ 76695 w 1110560"/>
              <a:gd name="connsiteY1703" fmla="*/ 121475 h 179638"/>
              <a:gd name="connsiteX1704" fmla="*/ 76937 w 1110560"/>
              <a:gd name="connsiteY1704" fmla="*/ 120453 h 179638"/>
              <a:gd name="connsiteX1705" fmla="*/ 82158 w 1110560"/>
              <a:gd name="connsiteY1705" fmla="*/ 121373 h 179638"/>
              <a:gd name="connsiteX1706" fmla="*/ 78425 w 1110560"/>
              <a:gd name="connsiteY1706" fmla="*/ 121177 h 179638"/>
              <a:gd name="connsiteX1707" fmla="*/ 77042 w 1110560"/>
              <a:gd name="connsiteY1707" fmla="*/ 122162 h 179638"/>
              <a:gd name="connsiteX1708" fmla="*/ 79601 w 1110560"/>
              <a:gd name="connsiteY1708" fmla="*/ 121988 h 179638"/>
              <a:gd name="connsiteX1709" fmla="*/ 82158 w 1110560"/>
              <a:gd name="connsiteY1709" fmla="*/ 121373 h 179638"/>
              <a:gd name="connsiteX1710" fmla="*/ 1035237 w 1110560"/>
              <a:gd name="connsiteY1710" fmla="*/ 114707 h 179638"/>
              <a:gd name="connsiteX1711" fmla="*/ 1032496 w 1110560"/>
              <a:gd name="connsiteY1711" fmla="*/ 112563 h 179638"/>
              <a:gd name="connsiteX1712" fmla="*/ 1027637 w 1110560"/>
              <a:gd name="connsiteY1712" fmla="*/ 110115 h 179638"/>
              <a:gd name="connsiteX1713" fmla="*/ 1022471 w 1110560"/>
              <a:gd name="connsiteY1713" fmla="*/ 110347 h 179638"/>
              <a:gd name="connsiteX1714" fmla="*/ 1020965 w 1110560"/>
              <a:gd name="connsiteY1714" fmla="*/ 111068 h 179638"/>
              <a:gd name="connsiteX1715" fmla="*/ 1022550 w 1110560"/>
              <a:gd name="connsiteY1715" fmla="*/ 111079 h 179638"/>
              <a:gd name="connsiteX1716" fmla="*/ 1024139 w 1110560"/>
              <a:gd name="connsiteY1716" fmla="*/ 111573 h 179638"/>
              <a:gd name="connsiteX1717" fmla="*/ 1024951 w 1110560"/>
              <a:gd name="connsiteY1717" fmla="*/ 111783 h 179638"/>
              <a:gd name="connsiteX1718" fmla="*/ 1026168 w 1110560"/>
              <a:gd name="connsiteY1718" fmla="*/ 113075 h 179638"/>
              <a:gd name="connsiteX1719" fmla="*/ 1027245 w 1110560"/>
              <a:gd name="connsiteY1719" fmla="*/ 114844 h 179638"/>
              <a:gd name="connsiteX1720" fmla="*/ 1037717 w 1110560"/>
              <a:gd name="connsiteY1720" fmla="*/ 115923 h 179638"/>
              <a:gd name="connsiteX1721" fmla="*/ 1035237 w 1110560"/>
              <a:gd name="connsiteY1721" fmla="*/ 114707 h 179638"/>
              <a:gd name="connsiteX1722" fmla="*/ 88197 w 1110560"/>
              <a:gd name="connsiteY1722" fmla="*/ 119781 h 179638"/>
              <a:gd name="connsiteX1723" fmla="*/ 86751 w 1110560"/>
              <a:gd name="connsiteY1723" fmla="*/ 119076 h 179638"/>
              <a:gd name="connsiteX1724" fmla="*/ 88302 w 1110560"/>
              <a:gd name="connsiteY1724" fmla="*/ 119049 h 179638"/>
              <a:gd name="connsiteX1725" fmla="*/ 90169 w 1110560"/>
              <a:gd name="connsiteY1725" fmla="*/ 119460 h 179638"/>
              <a:gd name="connsiteX1726" fmla="*/ 91920 w 1110560"/>
              <a:gd name="connsiteY1726" fmla="*/ 120128 h 179638"/>
              <a:gd name="connsiteX1727" fmla="*/ 93088 w 1110560"/>
              <a:gd name="connsiteY1727" fmla="*/ 119989 h 179638"/>
              <a:gd name="connsiteX1728" fmla="*/ 98945 w 1110560"/>
              <a:gd name="connsiteY1728" fmla="*/ 118214 h 179638"/>
              <a:gd name="connsiteX1729" fmla="*/ 102295 w 1110560"/>
              <a:gd name="connsiteY1729" fmla="*/ 118433 h 179638"/>
              <a:gd name="connsiteX1730" fmla="*/ 103354 w 1110560"/>
              <a:gd name="connsiteY1730" fmla="*/ 118936 h 179638"/>
              <a:gd name="connsiteX1731" fmla="*/ 103172 w 1110560"/>
              <a:gd name="connsiteY1731" fmla="*/ 118445 h 179638"/>
              <a:gd name="connsiteX1732" fmla="*/ 103635 w 1110560"/>
              <a:gd name="connsiteY1732" fmla="*/ 117951 h 179638"/>
              <a:gd name="connsiteX1733" fmla="*/ 104559 w 1110560"/>
              <a:gd name="connsiteY1733" fmla="*/ 118514 h 179638"/>
              <a:gd name="connsiteX1734" fmla="*/ 104800 w 1110560"/>
              <a:gd name="connsiteY1734" fmla="*/ 118741 h 179638"/>
              <a:gd name="connsiteX1735" fmla="*/ 105091 w 1110560"/>
              <a:gd name="connsiteY1735" fmla="*/ 116239 h 179638"/>
              <a:gd name="connsiteX1736" fmla="*/ 105654 w 1110560"/>
              <a:gd name="connsiteY1736" fmla="*/ 113778 h 179638"/>
              <a:gd name="connsiteX1737" fmla="*/ 107702 w 1110560"/>
              <a:gd name="connsiteY1737" fmla="*/ 115775 h 179638"/>
              <a:gd name="connsiteX1738" fmla="*/ 110513 w 1110560"/>
              <a:gd name="connsiteY1738" fmla="*/ 117231 h 179638"/>
              <a:gd name="connsiteX1739" fmla="*/ 113231 w 1110560"/>
              <a:gd name="connsiteY1739" fmla="*/ 114919 h 179638"/>
              <a:gd name="connsiteX1740" fmla="*/ 115531 w 1110560"/>
              <a:gd name="connsiteY1740" fmla="*/ 112658 h 179638"/>
              <a:gd name="connsiteX1741" fmla="*/ 117035 w 1110560"/>
              <a:gd name="connsiteY1741" fmla="*/ 112252 h 179638"/>
              <a:gd name="connsiteX1742" fmla="*/ 119171 w 1110560"/>
              <a:gd name="connsiteY1742" fmla="*/ 110662 h 179638"/>
              <a:gd name="connsiteX1743" fmla="*/ 107778 w 1110560"/>
              <a:gd name="connsiteY1743" fmla="*/ 110265 h 179638"/>
              <a:gd name="connsiteX1744" fmla="*/ 104084 w 1110560"/>
              <a:gd name="connsiteY1744" fmla="*/ 110777 h 179638"/>
              <a:gd name="connsiteX1745" fmla="*/ 98769 w 1110560"/>
              <a:gd name="connsiteY1745" fmla="*/ 112656 h 179638"/>
              <a:gd name="connsiteX1746" fmla="*/ 96955 w 1110560"/>
              <a:gd name="connsiteY1746" fmla="*/ 115562 h 179638"/>
              <a:gd name="connsiteX1747" fmla="*/ 96102 w 1110560"/>
              <a:gd name="connsiteY1747" fmla="*/ 116878 h 179638"/>
              <a:gd name="connsiteX1748" fmla="*/ 95438 w 1110560"/>
              <a:gd name="connsiteY1748" fmla="*/ 116278 h 179638"/>
              <a:gd name="connsiteX1749" fmla="*/ 94277 w 1110560"/>
              <a:gd name="connsiteY1749" fmla="*/ 115499 h 179638"/>
              <a:gd name="connsiteX1750" fmla="*/ 93508 w 1110560"/>
              <a:gd name="connsiteY1750" fmla="*/ 117171 h 179638"/>
              <a:gd name="connsiteX1751" fmla="*/ 93222 w 1110560"/>
              <a:gd name="connsiteY1751" fmla="*/ 117464 h 179638"/>
              <a:gd name="connsiteX1752" fmla="*/ 92217 w 1110560"/>
              <a:gd name="connsiteY1752" fmla="*/ 117940 h 179638"/>
              <a:gd name="connsiteX1753" fmla="*/ 88698 w 1110560"/>
              <a:gd name="connsiteY1753" fmla="*/ 118668 h 179638"/>
              <a:gd name="connsiteX1754" fmla="*/ 84527 w 1110560"/>
              <a:gd name="connsiteY1754" fmla="*/ 119575 h 179638"/>
              <a:gd name="connsiteX1755" fmla="*/ 85425 w 1110560"/>
              <a:gd name="connsiteY1755" fmla="*/ 119860 h 179638"/>
              <a:gd name="connsiteX1756" fmla="*/ 87333 w 1110560"/>
              <a:gd name="connsiteY1756" fmla="*/ 120034 h 179638"/>
              <a:gd name="connsiteX1757" fmla="*/ 88669 w 1110560"/>
              <a:gd name="connsiteY1757" fmla="*/ 120510 h 179638"/>
              <a:gd name="connsiteX1758" fmla="*/ 88197 w 1110560"/>
              <a:gd name="connsiteY1758" fmla="*/ 119781 h 179638"/>
              <a:gd name="connsiteX1759" fmla="*/ 89901 w 1110560"/>
              <a:gd name="connsiteY1759" fmla="*/ 116524 h 179638"/>
              <a:gd name="connsiteX1760" fmla="*/ 89499 w 1110560"/>
              <a:gd name="connsiteY1760" fmla="*/ 116034 h 179638"/>
              <a:gd name="connsiteX1761" fmla="*/ 87884 w 1110560"/>
              <a:gd name="connsiteY1761" fmla="*/ 116535 h 179638"/>
              <a:gd name="connsiteX1762" fmla="*/ 89901 w 1110560"/>
              <a:gd name="connsiteY1762" fmla="*/ 116524 h 179638"/>
              <a:gd name="connsiteX1763" fmla="*/ 1000352 w 1110560"/>
              <a:gd name="connsiteY1763" fmla="*/ 111381 h 179638"/>
              <a:gd name="connsiteX1764" fmla="*/ 998623 w 1110560"/>
              <a:gd name="connsiteY1764" fmla="*/ 111410 h 179638"/>
              <a:gd name="connsiteX1765" fmla="*/ 999644 w 1110560"/>
              <a:gd name="connsiteY1765" fmla="*/ 111634 h 179638"/>
              <a:gd name="connsiteX1766" fmla="*/ 1000352 w 1110560"/>
              <a:gd name="connsiteY1766" fmla="*/ 111381 h 179638"/>
              <a:gd name="connsiteX1767" fmla="*/ 1005193 w 1110560"/>
              <a:gd name="connsiteY1767" fmla="*/ 110413 h 179638"/>
              <a:gd name="connsiteX1768" fmla="*/ 995879 w 1110560"/>
              <a:gd name="connsiteY1768" fmla="*/ 109194 h 179638"/>
              <a:gd name="connsiteX1769" fmla="*/ 1004045 w 1110560"/>
              <a:gd name="connsiteY1769" fmla="*/ 110973 h 179638"/>
              <a:gd name="connsiteX1770" fmla="*/ 1005193 w 1110560"/>
              <a:gd name="connsiteY1770" fmla="*/ 110413 h 179638"/>
              <a:gd name="connsiteX1771" fmla="*/ 1064361 w 1110560"/>
              <a:gd name="connsiteY1771" fmla="*/ 110050 h 179638"/>
              <a:gd name="connsiteX1772" fmla="*/ 1066120 w 1110560"/>
              <a:gd name="connsiteY1772" fmla="*/ 109735 h 179638"/>
              <a:gd name="connsiteX1773" fmla="*/ 1064727 w 1110560"/>
              <a:gd name="connsiteY1773" fmla="*/ 108630 h 179638"/>
              <a:gd name="connsiteX1774" fmla="*/ 1059806 w 1110560"/>
              <a:gd name="connsiteY1774" fmla="*/ 107964 h 179638"/>
              <a:gd name="connsiteX1775" fmla="*/ 1055817 w 1110560"/>
              <a:gd name="connsiteY1775" fmla="*/ 108159 h 179638"/>
              <a:gd name="connsiteX1776" fmla="*/ 1054672 w 1110560"/>
              <a:gd name="connsiteY1776" fmla="*/ 109673 h 179638"/>
              <a:gd name="connsiteX1777" fmla="*/ 1060800 w 1110560"/>
              <a:gd name="connsiteY1777" fmla="*/ 110292 h 179638"/>
              <a:gd name="connsiteX1778" fmla="*/ 1064361 w 1110560"/>
              <a:gd name="connsiteY1778" fmla="*/ 110050 h 179638"/>
              <a:gd name="connsiteX1779" fmla="*/ 92183 w 1110560"/>
              <a:gd name="connsiteY1779" fmla="*/ 113513 h 179638"/>
              <a:gd name="connsiteX1780" fmla="*/ 91603 w 1110560"/>
              <a:gd name="connsiteY1780" fmla="*/ 113016 h 179638"/>
              <a:gd name="connsiteX1781" fmla="*/ 91030 w 1110560"/>
              <a:gd name="connsiteY1781" fmla="*/ 113519 h 179638"/>
              <a:gd name="connsiteX1782" fmla="*/ 91611 w 1110560"/>
              <a:gd name="connsiteY1782" fmla="*/ 114015 h 179638"/>
              <a:gd name="connsiteX1783" fmla="*/ 92183 w 1110560"/>
              <a:gd name="connsiteY1783" fmla="*/ 113513 h 179638"/>
              <a:gd name="connsiteX1784" fmla="*/ 84105 w 1110560"/>
              <a:gd name="connsiteY1784" fmla="*/ 112310 h 179638"/>
              <a:gd name="connsiteX1785" fmla="*/ 82370 w 1110560"/>
              <a:gd name="connsiteY1785" fmla="*/ 111571 h 179638"/>
              <a:gd name="connsiteX1786" fmla="*/ 80637 w 1110560"/>
              <a:gd name="connsiteY1786" fmla="*/ 112206 h 179638"/>
              <a:gd name="connsiteX1787" fmla="*/ 80069 w 1110560"/>
              <a:gd name="connsiteY1787" fmla="*/ 112084 h 179638"/>
              <a:gd name="connsiteX1788" fmla="*/ 79499 w 1110560"/>
              <a:gd name="connsiteY1788" fmla="*/ 111879 h 179638"/>
              <a:gd name="connsiteX1789" fmla="*/ 82190 w 1110560"/>
              <a:gd name="connsiteY1789" fmla="*/ 113071 h 179638"/>
              <a:gd name="connsiteX1790" fmla="*/ 84105 w 1110560"/>
              <a:gd name="connsiteY1790" fmla="*/ 112310 h 179638"/>
              <a:gd name="connsiteX1791" fmla="*/ 89286 w 1110560"/>
              <a:gd name="connsiteY1791" fmla="*/ 111546 h 179638"/>
              <a:gd name="connsiteX1792" fmla="*/ 88420 w 1110560"/>
              <a:gd name="connsiteY1792" fmla="*/ 111355 h 179638"/>
              <a:gd name="connsiteX1793" fmla="*/ 87559 w 1110560"/>
              <a:gd name="connsiteY1793" fmla="*/ 111844 h 179638"/>
              <a:gd name="connsiteX1794" fmla="*/ 88425 w 1110560"/>
              <a:gd name="connsiteY1794" fmla="*/ 112035 h 179638"/>
              <a:gd name="connsiteX1795" fmla="*/ 89286 w 1110560"/>
              <a:gd name="connsiteY1795" fmla="*/ 111546 h 179638"/>
              <a:gd name="connsiteX1796" fmla="*/ 78370 w 1110560"/>
              <a:gd name="connsiteY1796" fmla="*/ 111077 h 179638"/>
              <a:gd name="connsiteX1797" fmla="*/ 77933 w 1110560"/>
              <a:gd name="connsiteY1797" fmla="*/ 108374 h 179638"/>
              <a:gd name="connsiteX1798" fmla="*/ 76061 w 1110560"/>
              <a:gd name="connsiteY1798" fmla="*/ 108467 h 179638"/>
              <a:gd name="connsiteX1799" fmla="*/ 72269 w 1110560"/>
              <a:gd name="connsiteY1799" fmla="*/ 110125 h 179638"/>
              <a:gd name="connsiteX1800" fmla="*/ 67952 w 1110560"/>
              <a:gd name="connsiteY1800" fmla="*/ 110359 h 179638"/>
              <a:gd name="connsiteX1801" fmla="*/ 69061 w 1110560"/>
              <a:gd name="connsiteY1801" fmla="*/ 110805 h 179638"/>
              <a:gd name="connsiteX1802" fmla="*/ 71224 w 1110560"/>
              <a:gd name="connsiteY1802" fmla="*/ 111073 h 179638"/>
              <a:gd name="connsiteX1803" fmla="*/ 78370 w 1110560"/>
              <a:gd name="connsiteY1803" fmla="*/ 111077 h 179638"/>
              <a:gd name="connsiteX1804" fmla="*/ 95035 w 1110560"/>
              <a:gd name="connsiteY1804" fmla="*/ 110641 h 179638"/>
              <a:gd name="connsiteX1805" fmla="*/ 95316 w 1110560"/>
              <a:gd name="connsiteY1805" fmla="*/ 109607 h 179638"/>
              <a:gd name="connsiteX1806" fmla="*/ 97330 w 1110560"/>
              <a:gd name="connsiteY1806" fmla="*/ 108287 h 179638"/>
              <a:gd name="connsiteX1807" fmla="*/ 99629 w 1110560"/>
              <a:gd name="connsiteY1807" fmla="*/ 107437 h 179638"/>
              <a:gd name="connsiteX1808" fmla="*/ 101065 w 1110560"/>
              <a:gd name="connsiteY1808" fmla="*/ 106831 h 179638"/>
              <a:gd name="connsiteX1809" fmla="*/ 100611 w 1110560"/>
              <a:gd name="connsiteY1809" fmla="*/ 106526 h 179638"/>
              <a:gd name="connsiteX1810" fmla="*/ 90751 w 1110560"/>
              <a:gd name="connsiteY1810" fmla="*/ 111061 h 179638"/>
              <a:gd name="connsiteX1811" fmla="*/ 95035 w 1110560"/>
              <a:gd name="connsiteY1811" fmla="*/ 110641 h 179638"/>
              <a:gd name="connsiteX1812" fmla="*/ 1022249 w 1110560"/>
              <a:gd name="connsiteY1812" fmla="*/ 105229 h 179638"/>
              <a:gd name="connsiteX1813" fmla="*/ 1020374 w 1110560"/>
              <a:gd name="connsiteY1813" fmla="*/ 104367 h 179638"/>
              <a:gd name="connsiteX1814" fmla="*/ 1019594 w 1110560"/>
              <a:gd name="connsiteY1814" fmla="*/ 105763 h 179638"/>
              <a:gd name="connsiteX1815" fmla="*/ 1022249 w 1110560"/>
              <a:gd name="connsiteY1815" fmla="*/ 105229 h 179638"/>
              <a:gd name="connsiteX1816" fmla="*/ 1041050 w 1110560"/>
              <a:gd name="connsiteY1816" fmla="*/ 104938 h 179638"/>
              <a:gd name="connsiteX1817" fmla="*/ 1036958 w 1110560"/>
              <a:gd name="connsiteY1817" fmla="*/ 104871 h 179638"/>
              <a:gd name="connsiteX1818" fmla="*/ 1037349 w 1110560"/>
              <a:gd name="connsiteY1818" fmla="*/ 105520 h 179638"/>
              <a:gd name="connsiteX1819" fmla="*/ 1041050 w 1110560"/>
              <a:gd name="connsiteY1819" fmla="*/ 104938 h 179638"/>
              <a:gd name="connsiteX1820" fmla="*/ 106991 w 1110560"/>
              <a:gd name="connsiteY1820" fmla="*/ 109183 h 179638"/>
              <a:gd name="connsiteX1821" fmla="*/ 106115 w 1110560"/>
              <a:gd name="connsiteY1821" fmla="*/ 107756 h 179638"/>
              <a:gd name="connsiteX1822" fmla="*/ 101468 w 1110560"/>
              <a:gd name="connsiteY1822" fmla="*/ 108506 h 179638"/>
              <a:gd name="connsiteX1823" fmla="*/ 101912 w 1110560"/>
              <a:gd name="connsiteY1823" fmla="*/ 109219 h 179638"/>
              <a:gd name="connsiteX1824" fmla="*/ 103101 w 1110560"/>
              <a:gd name="connsiteY1824" fmla="*/ 109316 h 179638"/>
              <a:gd name="connsiteX1825" fmla="*/ 106991 w 1110560"/>
              <a:gd name="connsiteY1825" fmla="*/ 109183 h 179638"/>
              <a:gd name="connsiteX1826" fmla="*/ 1029264 w 1110560"/>
              <a:gd name="connsiteY1826" fmla="*/ 103565 h 179638"/>
              <a:gd name="connsiteX1827" fmla="*/ 1027532 w 1110560"/>
              <a:gd name="connsiteY1827" fmla="*/ 103090 h 179638"/>
              <a:gd name="connsiteX1828" fmla="*/ 1027537 w 1110560"/>
              <a:gd name="connsiteY1828" fmla="*/ 103575 h 179638"/>
              <a:gd name="connsiteX1829" fmla="*/ 1029270 w 1110560"/>
              <a:gd name="connsiteY1829" fmla="*/ 104049 h 179638"/>
              <a:gd name="connsiteX1830" fmla="*/ 1029264 w 1110560"/>
              <a:gd name="connsiteY1830" fmla="*/ 103565 h 179638"/>
              <a:gd name="connsiteX1831" fmla="*/ 91422 w 1110560"/>
              <a:gd name="connsiteY1831" fmla="*/ 108205 h 179638"/>
              <a:gd name="connsiteX1832" fmla="*/ 92713 w 1110560"/>
              <a:gd name="connsiteY1832" fmla="*/ 107455 h 179638"/>
              <a:gd name="connsiteX1833" fmla="*/ 89625 w 1110560"/>
              <a:gd name="connsiteY1833" fmla="*/ 107781 h 179638"/>
              <a:gd name="connsiteX1834" fmla="*/ 91422 w 1110560"/>
              <a:gd name="connsiteY1834" fmla="*/ 108205 h 179638"/>
              <a:gd name="connsiteX1835" fmla="*/ 108138 w 1110560"/>
              <a:gd name="connsiteY1835" fmla="*/ 105498 h 179638"/>
              <a:gd name="connsiteX1836" fmla="*/ 104922 w 1110560"/>
              <a:gd name="connsiteY1836" fmla="*/ 105352 h 179638"/>
              <a:gd name="connsiteX1837" fmla="*/ 106262 w 1110560"/>
              <a:gd name="connsiteY1837" fmla="*/ 106529 h 179638"/>
              <a:gd name="connsiteX1838" fmla="*/ 108138 w 1110560"/>
              <a:gd name="connsiteY1838" fmla="*/ 105498 h 179638"/>
              <a:gd name="connsiteX1839" fmla="*/ 1065892 w 1110560"/>
              <a:gd name="connsiteY1839" fmla="*/ 100479 h 179638"/>
              <a:gd name="connsiteX1840" fmla="*/ 1055482 w 1110560"/>
              <a:gd name="connsiteY1840" fmla="*/ 98954 h 179638"/>
              <a:gd name="connsiteX1841" fmla="*/ 1056927 w 1110560"/>
              <a:gd name="connsiteY1841" fmla="*/ 99439 h 179638"/>
              <a:gd name="connsiteX1842" fmla="*/ 1062378 w 1110560"/>
              <a:gd name="connsiteY1842" fmla="*/ 100114 h 179638"/>
              <a:gd name="connsiteX1843" fmla="*/ 1066082 w 1110560"/>
              <a:gd name="connsiteY1843" fmla="*/ 100810 h 179638"/>
              <a:gd name="connsiteX1844" fmla="*/ 1065892 w 1110560"/>
              <a:gd name="connsiteY1844" fmla="*/ 100479 h 179638"/>
              <a:gd name="connsiteX1845" fmla="*/ 1078390 w 1110560"/>
              <a:gd name="connsiteY1845" fmla="*/ 99963 h 179638"/>
              <a:gd name="connsiteX1846" fmla="*/ 1080389 w 1110560"/>
              <a:gd name="connsiteY1846" fmla="*/ 99482 h 179638"/>
              <a:gd name="connsiteX1847" fmla="*/ 1076374 w 1110560"/>
              <a:gd name="connsiteY1847" fmla="*/ 99033 h 179638"/>
              <a:gd name="connsiteX1848" fmla="*/ 1072859 w 1110560"/>
              <a:gd name="connsiteY1848" fmla="*/ 99773 h 179638"/>
              <a:gd name="connsiteX1849" fmla="*/ 1074696 w 1110560"/>
              <a:gd name="connsiteY1849" fmla="*/ 100550 h 179638"/>
              <a:gd name="connsiteX1850" fmla="*/ 1078390 w 1110560"/>
              <a:gd name="connsiteY1850" fmla="*/ 99963 h 179638"/>
              <a:gd name="connsiteX1851" fmla="*/ 81927 w 1110560"/>
              <a:gd name="connsiteY1851" fmla="*/ 104287 h 179638"/>
              <a:gd name="connsiteX1852" fmla="*/ 80587 w 1110560"/>
              <a:gd name="connsiteY1852" fmla="*/ 104571 h 179638"/>
              <a:gd name="connsiteX1853" fmla="*/ 81420 w 1110560"/>
              <a:gd name="connsiteY1853" fmla="*/ 105274 h 179638"/>
              <a:gd name="connsiteX1854" fmla="*/ 81927 w 1110560"/>
              <a:gd name="connsiteY1854" fmla="*/ 104287 h 179638"/>
              <a:gd name="connsiteX1855" fmla="*/ 1083979 w 1110560"/>
              <a:gd name="connsiteY1855" fmla="*/ 98500 h 179638"/>
              <a:gd name="connsiteX1856" fmla="*/ 1083129 w 1110560"/>
              <a:gd name="connsiteY1856" fmla="*/ 97755 h 179638"/>
              <a:gd name="connsiteX1857" fmla="*/ 1079775 w 1110560"/>
              <a:gd name="connsiteY1857" fmla="*/ 97037 h 179638"/>
              <a:gd name="connsiteX1858" fmla="*/ 1074992 w 1110560"/>
              <a:gd name="connsiteY1858" fmla="*/ 96050 h 179638"/>
              <a:gd name="connsiteX1859" fmla="*/ 1072719 w 1110560"/>
              <a:gd name="connsiteY1859" fmla="*/ 95785 h 179638"/>
              <a:gd name="connsiteX1860" fmla="*/ 1075184 w 1110560"/>
              <a:gd name="connsiteY1860" fmla="*/ 96764 h 179638"/>
              <a:gd name="connsiteX1861" fmla="*/ 1079805 w 1110560"/>
              <a:gd name="connsiteY1861" fmla="*/ 98067 h 179638"/>
              <a:gd name="connsiteX1862" fmla="*/ 1082829 w 1110560"/>
              <a:gd name="connsiteY1862" fmla="*/ 98805 h 179638"/>
              <a:gd name="connsiteX1863" fmla="*/ 1083979 w 1110560"/>
              <a:gd name="connsiteY1863" fmla="*/ 98500 h 179638"/>
              <a:gd name="connsiteX1864" fmla="*/ 112270 w 1110560"/>
              <a:gd name="connsiteY1864" fmla="*/ 102419 h 179638"/>
              <a:gd name="connsiteX1865" fmla="*/ 111404 w 1110560"/>
              <a:gd name="connsiteY1865" fmla="*/ 102228 h 179638"/>
              <a:gd name="connsiteX1866" fmla="*/ 110543 w 1110560"/>
              <a:gd name="connsiteY1866" fmla="*/ 102717 h 179638"/>
              <a:gd name="connsiteX1867" fmla="*/ 111409 w 1110560"/>
              <a:gd name="connsiteY1867" fmla="*/ 102908 h 179638"/>
              <a:gd name="connsiteX1868" fmla="*/ 112270 w 1110560"/>
              <a:gd name="connsiteY1868" fmla="*/ 102419 h 179638"/>
              <a:gd name="connsiteX1869" fmla="*/ 1035550 w 1110560"/>
              <a:gd name="connsiteY1869" fmla="*/ 96533 h 179638"/>
              <a:gd name="connsiteX1870" fmla="*/ 1032809 w 1110560"/>
              <a:gd name="connsiteY1870" fmla="*/ 96049 h 179638"/>
              <a:gd name="connsiteX1871" fmla="*/ 1032188 w 1110560"/>
              <a:gd name="connsiteY1871" fmla="*/ 96552 h 179638"/>
              <a:gd name="connsiteX1872" fmla="*/ 1035550 w 1110560"/>
              <a:gd name="connsiteY1872" fmla="*/ 96533 h 179638"/>
              <a:gd name="connsiteX1873" fmla="*/ 79386 w 1110560"/>
              <a:gd name="connsiteY1873" fmla="*/ 99834 h 179638"/>
              <a:gd name="connsiteX1874" fmla="*/ 78389 w 1110560"/>
              <a:gd name="connsiteY1874" fmla="*/ 99307 h 179638"/>
              <a:gd name="connsiteX1875" fmla="*/ 79508 w 1110560"/>
              <a:gd name="connsiteY1875" fmla="*/ 100595 h 179638"/>
              <a:gd name="connsiteX1876" fmla="*/ 79386 w 1110560"/>
              <a:gd name="connsiteY1876" fmla="*/ 99834 h 179638"/>
              <a:gd name="connsiteX1877" fmla="*/ 1029483 w 1110560"/>
              <a:gd name="connsiteY1877" fmla="*/ 94570 h 179638"/>
              <a:gd name="connsiteX1878" fmla="*/ 1027174 w 1110560"/>
              <a:gd name="connsiteY1878" fmla="*/ 94168 h 179638"/>
              <a:gd name="connsiteX1879" fmla="*/ 1027466 w 1110560"/>
              <a:gd name="connsiteY1879" fmla="*/ 94581 h 179638"/>
              <a:gd name="connsiteX1880" fmla="*/ 1029483 w 1110560"/>
              <a:gd name="connsiteY1880" fmla="*/ 94570 h 179638"/>
              <a:gd name="connsiteX1881" fmla="*/ 101281 w 1110560"/>
              <a:gd name="connsiteY1881" fmla="*/ 97471 h 179638"/>
              <a:gd name="connsiteX1882" fmla="*/ 102684 w 1110560"/>
              <a:gd name="connsiteY1882" fmla="*/ 96963 h 179638"/>
              <a:gd name="connsiteX1883" fmla="*/ 104443 w 1110560"/>
              <a:gd name="connsiteY1883" fmla="*/ 96453 h 179638"/>
              <a:gd name="connsiteX1884" fmla="*/ 102032 w 1110560"/>
              <a:gd name="connsiteY1884" fmla="*/ 96273 h 179638"/>
              <a:gd name="connsiteX1885" fmla="*/ 100726 w 1110560"/>
              <a:gd name="connsiteY1885" fmla="*/ 97974 h 179638"/>
              <a:gd name="connsiteX1886" fmla="*/ 101281 w 1110560"/>
              <a:gd name="connsiteY1886" fmla="*/ 97471 h 179638"/>
              <a:gd name="connsiteX1887" fmla="*/ 1023682 w 1110560"/>
              <a:gd name="connsiteY1887" fmla="*/ 89803 h 179638"/>
              <a:gd name="connsiteX1888" fmla="*/ 1019066 w 1110560"/>
              <a:gd name="connsiteY1888" fmla="*/ 89078 h 179638"/>
              <a:gd name="connsiteX1889" fmla="*/ 1023688 w 1110560"/>
              <a:gd name="connsiteY1889" fmla="*/ 90544 h 179638"/>
              <a:gd name="connsiteX1890" fmla="*/ 1025994 w 1110560"/>
              <a:gd name="connsiteY1890" fmla="*/ 90548 h 179638"/>
              <a:gd name="connsiteX1891" fmla="*/ 1023682 w 1110560"/>
              <a:gd name="connsiteY1891" fmla="*/ 89802 h 179638"/>
              <a:gd name="connsiteX1892" fmla="*/ 116534 w 1110560"/>
              <a:gd name="connsiteY1892" fmla="*/ 94884 h 179638"/>
              <a:gd name="connsiteX1893" fmla="*/ 115700 w 1110560"/>
              <a:gd name="connsiteY1893" fmla="*/ 94389 h 179638"/>
              <a:gd name="connsiteX1894" fmla="*/ 114517 w 1110560"/>
              <a:gd name="connsiteY1894" fmla="*/ 94895 h 179638"/>
              <a:gd name="connsiteX1895" fmla="*/ 115351 w 1110560"/>
              <a:gd name="connsiteY1895" fmla="*/ 95390 h 179638"/>
              <a:gd name="connsiteX1896" fmla="*/ 116534 w 1110560"/>
              <a:gd name="connsiteY1896" fmla="*/ 94884 h 179638"/>
              <a:gd name="connsiteX1897" fmla="*/ 995651 w 1110560"/>
              <a:gd name="connsiteY1897" fmla="*/ 85914 h 179638"/>
              <a:gd name="connsiteX1898" fmla="*/ 993921 w 1110560"/>
              <a:gd name="connsiteY1898" fmla="*/ 85841 h 179638"/>
              <a:gd name="connsiteX1899" fmla="*/ 992970 w 1110560"/>
              <a:gd name="connsiteY1899" fmla="*/ 86134 h 179638"/>
              <a:gd name="connsiteX1900" fmla="*/ 993586 w 1110560"/>
              <a:gd name="connsiteY1900" fmla="*/ 86947 h 179638"/>
              <a:gd name="connsiteX1901" fmla="*/ 994298 w 1110560"/>
              <a:gd name="connsiteY1901" fmla="*/ 86796 h 179638"/>
              <a:gd name="connsiteX1902" fmla="*/ 995651 w 1110560"/>
              <a:gd name="connsiteY1902" fmla="*/ 85914 h 179638"/>
              <a:gd name="connsiteX1903" fmla="*/ 1000700 w 1110560"/>
              <a:gd name="connsiteY1903" fmla="*/ 86908 h 179638"/>
              <a:gd name="connsiteX1904" fmla="*/ 996557 w 1110560"/>
              <a:gd name="connsiteY1904" fmla="*/ 86748 h 179638"/>
              <a:gd name="connsiteX1905" fmla="*/ 999009 w 1110560"/>
              <a:gd name="connsiteY1905" fmla="*/ 87252 h 179638"/>
              <a:gd name="connsiteX1906" fmla="*/ 1000700 w 1110560"/>
              <a:gd name="connsiteY1906" fmla="*/ 86908 h 179638"/>
              <a:gd name="connsiteX1907" fmla="*/ 987911 w 1110560"/>
              <a:gd name="connsiteY1907" fmla="*/ 84931 h 179638"/>
              <a:gd name="connsiteX1908" fmla="*/ 986177 w 1110560"/>
              <a:gd name="connsiteY1908" fmla="*/ 84326 h 179638"/>
              <a:gd name="connsiteX1909" fmla="*/ 979112 w 1110560"/>
              <a:gd name="connsiteY1909" fmla="*/ 83803 h 179638"/>
              <a:gd name="connsiteX1910" fmla="*/ 979841 w 1110560"/>
              <a:gd name="connsiteY1910" fmla="*/ 84865 h 179638"/>
              <a:gd name="connsiteX1911" fmla="*/ 981860 w 1110560"/>
              <a:gd name="connsiteY1911" fmla="*/ 85228 h 179638"/>
              <a:gd name="connsiteX1912" fmla="*/ 985463 w 1110560"/>
              <a:gd name="connsiteY1912" fmla="*/ 85373 h 179638"/>
              <a:gd name="connsiteX1913" fmla="*/ 987911 w 1110560"/>
              <a:gd name="connsiteY1913" fmla="*/ 84931 h 179638"/>
              <a:gd name="connsiteX1914" fmla="*/ 1075690 w 1110560"/>
              <a:gd name="connsiteY1914" fmla="*/ 84000 h 179638"/>
              <a:gd name="connsiteX1915" fmla="*/ 1073977 w 1110560"/>
              <a:gd name="connsiteY1915" fmla="*/ 83453 h 179638"/>
              <a:gd name="connsiteX1916" fmla="*/ 1074647 w 1110560"/>
              <a:gd name="connsiteY1916" fmla="*/ 84225 h 179638"/>
              <a:gd name="connsiteX1917" fmla="*/ 1075690 w 1110560"/>
              <a:gd name="connsiteY1917" fmla="*/ 84000 h 179638"/>
              <a:gd name="connsiteX1918" fmla="*/ 997408 w 1110560"/>
              <a:gd name="connsiteY1918" fmla="*/ 83262 h 179638"/>
              <a:gd name="connsiteX1919" fmla="*/ 996267 w 1110560"/>
              <a:gd name="connsiteY1919" fmla="*/ 82928 h 179638"/>
              <a:gd name="connsiteX1920" fmla="*/ 995997 w 1110560"/>
              <a:gd name="connsiteY1920" fmla="*/ 83659 h 179638"/>
              <a:gd name="connsiteX1921" fmla="*/ 997408 w 1110560"/>
              <a:gd name="connsiteY1921" fmla="*/ 83262 h 179638"/>
              <a:gd name="connsiteX1922" fmla="*/ 1014118 w 1110560"/>
              <a:gd name="connsiteY1922" fmla="*/ 82717 h 179638"/>
              <a:gd name="connsiteX1923" fmla="*/ 1010338 w 1110560"/>
              <a:gd name="connsiteY1923" fmla="*/ 81545 h 179638"/>
              <a:gd name="connsiteX1924" fmla="*/ 1008502 w 1110560"/>
              <a:gd name="connsiteY1924" fmla="*/ 82285 h 179638"/>
              <a:gd name="connsiteX1925" fmla="*/ 1009500 w 1110560"/>
              <a:gd name="connsiteY1925" fmla="*/ 83051 h 179638"/>
              <a:gd name="connsiteX1926" fmla="*/ 1012496 w 1110560"/>
              <a:gd name="connsiteY1926" fmla="*/ 83181 h 179638"/>
              <a:gd name="connsiteX1927" fmla="*/ 1014118 w 1110560"/>
              <a:gd name="connsiteY1927" fmla="*/ 82717 h 179638"/>
              <a:gd name="connsiteX1928" fmla="*/ 1045526 w 1110560"/>
              <a:gd name="connsiteY1928" fmla="*/ 82250 h 179638"/>
              <a:gd name="connsiteX1929" fmla="*/ 1043248 w 1110560"/>
              <a:gd name="connsiteY1929" fmla="*/ 81017 h 179638"/>
              <a:gd name="connsiteX1930" fmla="*/ 1041512 w 1110560"/>
              <a:gd name="connsiteY1930" fmla="*/ 80079 h 179638"/>
              <a:gd name="connsiteX1931" fmla="*/ 1034600 w 1110560"/>
              <a:gd name="connsiteY1931" fmla="*/ 78046 h 179638"/>
              <a:gd name="connsiteX1932" fmla="*/ 1029980 w 1110560"/>
              <a:gd name="connsiteY1932" fmla="*/ 77324 h 179638"/>
              <a:gd name="connsiteX1933" fmla="*/ 1016357 w 1110560"/>
              <a:gd name="connsiteY1933" fmla="*/ 76920 h 179638"/>
              <a:gd name="connsiteX1934" fmla="*/ 1018211 w 1110560"/>
              <a:gd name="connsiteY1934" fmla="*/ 78566 h 179638"/>
              <a:gd name="connsiteX1935" fmla="*/ 1019572 w 1110560"/>
              <a:gd name="connsiteY1935" fmla="*/ 80047 h 179638"/>
              <a:gd name="connsiteX1936" fmla="*/ 1019659 w 1110560"/>
              <a:gd name="connsiteY1936" fmla="*/ 81593 h 179638"/>
              <a:gd name="connsiteX1937" fmla="*/ 1025100 w 1110560"/>
              <a:gd name="connsiteY1937" fmla="*/ 81585 h 179638"/>
              <a:gd name="connsiteX1938" fmla="*/ 1028376 w 1110560"/>
              <a:gd name="connsiteY1938" fmla="*/ 81540 h 179638"/>
              <a:gd name="connsiteX1939" fmla="*/ 1040905 w 1110560"/>
              <a:gd name="connsiteY1939" fmla="*/ 82797 h 179638"/>
              <a:gd name="connsiteX1940" fmla="*/ 1046336 w 1110560"/>
              <a:gd name="connsiteY1940" fmla="*/ 83258 h 179638"/>
              <a:gd name="connsiteX1941" fmla="*/ 1046928 w 1110560"/>
              <a:gd name="connsiteY1941" fmla="*/ 83473 h 179638"/>
              <a:gd name="connsiteX1942" fmla="*/ 1045526 w 1110560"/>
              <a:gd name="connsiteY1942" fmla="*/ 82250 h 179638"/>
              <a:gd name="connsiteX1943" fmla="*/ 999989 w 1110560"/>
              <a:gd name="connsiteY1943" fmla="*/ 82074 h 179638"/>
              <a:gd name="connsiteX1944" fmla="*/ 998647 w 1110560"/>
              <a:gd name="connsiteY1944" fmla="*/ 80535 h 179638"/>
              <a:gd name="connsiteX1945" fmla="*/ 991474 w 1110560"/>
              <a:gd name="connsiteY1945" fmla="*/ 79866 h 179638"/>
              <a:gd name="connsiteX1946" fmla="*/ 992778 w 1110560"/>
              <a:gd name="connsiteY1946" fmla="*/ 80869 h 179638"/>
              <a:gd name="connsiteX1947" fmla="*/ 993934 w 1110560"/>
              <a:gd name="connsiteY1947" fmla="*/ 81286 h 179638"/>
              <a:gd name="connsiteX1948" fmla="*/ 995090 w 1110560"/>
              <a:gd name="connsiteY1948" fmla="*/ 81745 h 179638"/>
              <a:gd name="connsiteX1949" fmla="*/ 996681 w 1110560"/>
              <a:gd name="connsiteY1949" fmla="*/ 82411 h 179638"/>
              <a:gd name="connsiteX1950" fmla="*/ 998741 w 1110560"/>
              <a:gd name="connsiteY1950" fmla="*/ 82682 h 179638"/>
              <a:gd name="connsiteX1951" fmla="*/ 999989 w 1110560"/>
              <a:gd name="connsiteY1951" fmla="*/ 82074 h 179638"/>
              <a:gd name="connsiteX1952" fmla="*/ 136993 w 1110560"/>
              <a:gd name="connsiteY1952" fmla="*/ 83935 h 179638"/>
              <a:gd name="connsiteX1953" fmla="*/ 135999 w 1110560"/>
              <a:gd name="connsiteY1953" fmla="*/ 83539 h 179638"/>
              <a:gd name="connsiteX1954" fmla="*/ 133120 w 1110560"/>
              <a:gd name="connsiteY1954" fmla="*/ 84724 h 179638"/>
              <a:gd name="connsiteX1955" fmla="*/ 136993 w 1110560"/>
              <a:gd name="connsiteY1955" fmla="*/ 83935 h 179638"/>
              <a:gd name="connsiteX1956" fmla="*/ 989028 w 1110560"/>
              <a:gd name="connsiteY1956" fmla="*/ 77284 h 179638"/>
              <a:gd name="connsiteX1957" fmla="*/ 988332 w 1110560"/>
              <a:gd name="connsiteY1957" fmla="*/ 76055 h 179638"/>
              <a:gd name="connsiteX1958" fmla="*/ 987086 w 1110560"/>
              <a:gd name="connsiteY1958" fmla="*/ 76579 h 179638"/>
              <a:gd name="connsiteX1959" fmla="*/ 989028 w 1110560"/>
              <a:gd name="connsiteY1959" fmla="*/ 77284 h 179638"/>
              <a:gd name="connsiteX1960" fmla="*/ 1031926 w 1110560"/>
              <a:gd name="connsiteY1960" fmla="*/ 75063 h 179638"/>
              <a:gd name="connsiteX1961" fmla="*/ 1026159 w 1110560"/>
              <a:gd name="connsiteY1961" fmla="*/ 74664 h 179638"/>
              <a:gd name="connsiteX1962" fmla="*/ 1025586 w 1110560"/>
              <a:gd name="connsiteY1962" fmla="*/ 75132 h 179638"/>
              <a:gd name="connsiteX1963" fmla="*/ 1027595 w 1110560"/>
              <a:gd name="connsiteY1963" fmla="*/ 75418 h 179638"/>
              <a:gd name="connsiteX1964" fmla="*/ 1029505 w 1110560"/>
              <a:gd name="connsiteY1964" fmla="*/ 75811 h 179638"/>
              <a:gd name="connsiteX1965" fmla="*/ 1031926 w 1110560"/>
              <a:gd name="connsiteY1965" fmla="*/ 75063 h 179638"/>
              <a:gd name="connsiteX1966" fmla="*/ 61376 w 1110560"/>
              <a:gd name="connsiteY1966" fmla="*/ 79912 h 179638"/>
              <a:gd name="connsiteX1967" fmla="*/ 60510 w 1110560"/>
              <a:gd name="connsiteY1967" fmla="*/ 79720 h 179638"/>
              <a:gd name="connsiteX1968" fmla="*/ 59649 w 1110560"/>
              <a:gd name="connsiteY1968" fmla="*/ 80209 h 179638"/>
              <a:gd name="connsiteX1969" fmla="*/ 60515 w 1110560"/>
              <a:gd name="connsiteY1969" fmla="*/ 80401 h 179638"/>
              <a:gd name="connsiteX1970" fmla="*/ 61376 w 1110560"/>
              <a:gd name="connsiteY1970" fmla="*/ 79912 h 179638"/>
              <a:gd name="connsiteX1971" fmla="*/ 1040568 w 1110560"/>
              <a:gd name="connsiteY1971" fmla="*/ 74055 h 179638"/>
              <a:gd name="connsiteX1972" fmla="*/ 1038683 w 1110560"/>
              <a:gd name="connsiteY1972" fmla="*/ 72420 h 179638"/>
              <a:gd name="connsiteX1973" fmla="*/ 1036794 w 1110560"/>
              <a:gd name="connsiteY1973" fmla="*/ 71070 h 179638"/>
              <a:gd name="connsiteX1974" fmla="*/ 1039963 w 1110560"/>
              <a:gd name="connsiteY1974" fmla="*/ 71019 h 179638"/>
              <a:gd name="connsiteX1975" fmla="*/ 1043133 w 1110560"/>
              <a:gd name="connsiteY1975" fmla="*/ 70967 h 179638"/>
              <a:gd name="connsiteX1976" fmla="*/ 1041254 w 1110560"/>
              <a:gd name="connsiteY1976" fmla="*/ 70272 h 179638"/>
              <a:gd name="connsiteX1977" fmla="*/ 1039370 w 1110560"/>
              <a:gd name="connsiteY1977" fmla="*/ 68804 h 179638"/>
              <a:gd name="connsiteX1978" fmla="*/ 1036968 w 1110560"/>
              <a:gd name="connsiteY1978" fmla="*/ 68994 h 179638"/>
              <a:gd name="connsiteX1979" fmla="*/ 1031733 w 1110560"/>
              <a:gd name="connsiteY1979" fmla="*/ 66899 h 179638"/>
              <a:gd name="connsiteX1980" fmla="*/ 1029676 w 1110560"/>
              <a:gd name="connsiteY1980" fmla="*/ 64014 h 179638"/>
              <a:gd name="connsiteX1981" fmla="*/ 1025199 w 1110560"/>
              <a:gd name="connsiteY1981" fmla="*/ 62366 h 179638"/>
              <a:gd name="connsiteX1982" fmla="*/ 1014677 w 1110560"/>
              <a:gd name="connsiteY1982" fmla="*/ 62521 h 179638"/>
              <a:gd name="connsiteX1983" fmla="*/ 1011788 w 1110560"/>
              <a:gd name="connsiteY1983" fmla="*/ 62429 h 179638"/>
              <a:gd name="connsiteX1984" fmla="*/ 1008962 w 1110560"/>
              <a:gd name="connsiteY1984" fmla="*/ 60727 h 179638"/>
              <a:gd name="connsiteX1985" fmla="*/ 1004115 w 1110560"/>
              <a:gd name="connsiteY1985" fmla="*/ 61747 h 179638"/>
              <a:gd name="connsiteX1986" fmla="*/ 1002139 w 1110560"/>
              <a:gd name="connsiteY1986" fmla="*/ 59733 h 179638"/>
              <a:gd name="connsiteX1987" fmla="*/ 1000569 w 1110560"/>
              <a:gd name="connsiteY1987" fmla="*/ 59190 h 179638"/>
              <a:gd name="connsiteX1988" fmla="*/ 991214 w 1110560"/>
              <a:gd name="connsiteY1988" fmla="*/ 58588 h 179638"/>
              <a:gd name="connsiteX1989" fmla="*/ 986892 w 1110560"/>
              <a:gd name="connsiteY1989" fmla="*/ 58655 h 179638"/>
              <a:gd name="connsiteX1990" fmla="*/ 977323 w 1110560"/>
              <a:gd name="connsiteY1990" fmla="*/ 58071 h 179638"/>
              <a:gd name="connsiteX1991" fmla="*/ 973767 w 1110560"/>
              <a:gd name="connsiteY1991" fmla="*/ 56920 h 179638"/>
              <a:gd name="connsiteX1992" fmla="*/ 970363 w 1110560"/>
              <a:gd name="connsiteY1992" fmla="*/ 56065 h 179638"/>
              <a:gd name="connsiteX1993" fmla="*/ 965681 w 1110560"/>
              <a:gd name="connsiteY1993" fmla="*/ 55148 h 179638"/>
              <a:gd name="connsiteX1994" fmla="*/ 960877 w 1110560"/>
              <a:gd name="connsiteY1994" fmla="*/ 54809 h 179638"/>
              <a:gd name="connsiteX1995" fmla="*/ 954371 w 1110560"/>
              <a:gd name="connsiteY1995" fmla="*/ 53290 h 179638"/>
              <a:gd name="connsiteX1996" fmla="*/ 951418 w 1110560"/>
              <a:gd name="connsiteY1996" fmla="*/ 55238 h 179638"/>
              <a:gd name="connsiteX1997" fmla="*/ 955286 w 1110560"/>
              <a:gd name="connsiteY1997" fmla="*/ 56514 h 179638"/>
              <a:gd name="connsiteX1998" fmla="*/ 958466 w 1110560"/>
              <a:gd name="connsiteY1998" fmla="*/ 57760 h 179638"/>
              <a:gd name="connsiteX1999" fmla="*/ 963988 w 1110560"/>
              <a:gd name="connsiteY1999" fmla="*/ 59975 h 179638"/>
              <a:gd name="connsiteX2000" fmla="*/ 966070 w 1110560"/>
              <a:gd name="connsiteY2000" fmla="*/ 59243 h 179638"/>
              <a:gd name="connsiteX2001" fmla="*/ 967593 w 1110560"/>
              <a:gd name="connsiteY2001" fmla="*/ 58793 h 179638"/>
              <a:gd name="connsiteX2002" fmla="*/ 967776 w 1110560"/>
              <a:gd name="connsiteY2002" fmla="*/ 59761 h 179638"/>
              <a:gd name="connsiteX2003" fmla="*/ 971205 w 1110560"/>
              <a:gd name="connsiteY2003" fmla="*/ 60446 h 179638"/>
              <a:gd name="connsiteX2004" fmla="*/ 972158 w 1110560"/>
              <a:gd name="connsiteY2004" fmla="*/ 61450 h 179638"/>
              <a:gd name="connsiteX2005" fmla="*/ 973983 w 1110560"/>
              <a:gd name="connsiteY2005" fmla="*/ 62166 h 179638"/>
              <a:gd name="connsiteX2006" fmla="*/ 976781 w 1110560"/>
              <a:gd name="connsiteY2006" fmla="*/ 61846 h 179638"/>
              <a:gd name="connsiteX2007" fmla="*/ 985123 w 1110560"/>
              <a:gd name="connsiteY2007" fmla="*/ 62083 h 179638"/>
              <a:gd name="connsiteX2008" fmla="*/ 993498 w 1110560"/>
              <a:gd name="connsiteY2008" fmla="*/ 62959 h 179638"/>
              <a:gd name="connsiteX2009" fmla="*/ 997846 w 1110560"/>
              <a:gd name="connsiteY2009" fmla="*/ 64009 h 179638"/>
              <a:gd name="connsiteX2010" fmla="*/ 1000462 w 1110560"/>
              <a:gd name="connsiteY2010" fmla="*/ 63620 h 179638"/>
              <a:gd name="connsiteX2011" fmla="*/ 1000549 w 1110560"/>
              <a:gd name="connsiteY2011" fmla="*/ 62553 h 179638"/>
              <a:gd name="connsiteX2012" fmla="*/ 1004598 w 1110560"/>
              <a:gd name="connsiteY2012" fmla="*/ 63811 h 179638"/>
              <a:gd name="connsiteX2013" fmla="*/ 1003343 w 1110560"/>
              <a:gd name="connsiteY2013" fmla="*/ 64543 h 179638"/>
              <a:gd name="connsiteX2014" fmla="*/ 1002031 w 1110560"/>
              <a:gd name="connsiteY2014" fmla="*/ 66175 h 179638"/>
              <a:gd name="connsiteX2015" fmla="*/ 1002000 w 1110560"/>
              <a:gd name="connsiteY2015" fmla="*/ 68008 h 179638"/>
              <a:gd name="connsiteX2016" fmla="*/ 1003212 w 1110560"/>
              <a:gd name="connsiteY2016" fmla="*/ 69941 h 179638"/>
              <a:gd name="connsiteX2017" fmla="*/ 1009987 w 1110560"/>
              <a:gd name="connsiteY2017" fmla="*/ 70274 h 179638"/>
              <a:gd name="connsiteX2018" fmla="*/ 1007239 w 1110560"/>
              <a:gd name="connsiteY2018" fmla="*/ 68929 h 179638"/>
              <a:gd name="connsiteX2019" fmla="*/ 1006180 w 1110560"/>
              <a:gd name="connsiteY2019" fmla="*/ 67743 h 179638"/>
              <a:gd name="connsiteX2020" fmla="*/ 1006845 w 1110560"/>
              <a:gd name="connsiteY2020" fmla="*/ 66591 h 179638"/>
              <a:gd name="connsiteX2021" fmla="*/ 1005297 w 1110560"/>
              <a:gd name="connsiteY2021" fmla="*/ 66005 h 179638"/>
              <a:gd name="connsiteX2022" fmla="*/ 1004765 w 1110560"/>
              <a:gd name="connsiteY2022" fmla="*/ 65824 h 179638"/>
              <a:gd name="connsiteX2023" fmla="*/ 1011466 w 1110560"/>
              <a:gd name="connsiteY2023" fmla="*/ 66779 h 179638"/>
              <a:gd name="connsiteX2024" fmla="*/ 1013201 w 1110560"/>
              <a:gd name="connsiteY2024" fmla="*/ 67599 h 179638"/>
              <a:gd name="connsiteX2025" fmla="*/ 1016311 w 1110560"/>
              <a:gd name="connsiteY2025" fmla="*/ 68286 h 179638"/>
              <a:gd name="connsiteX2026" fmla="*/ 1020931 w 1110560"/>
              <a:gd name="connsiteY2026" fmla="*/ 69352 h 179638"/>
              <a:gd name="connsiteX2027" fmla="*/ 1024681 w 1110560"/>
              <a:gd name="connsiteY2027" fmla="*/ 69931 h 179638"/>
              <a:gd name="connsiteX2028" fmla="*/ 1025616 w 1110560"/>
              <a:gd name="connsiteY2028" fmla="*/ 69440 h 179638"/>
              <a:gd name="connsiteX2029" fmla="*/ 1025609 w 1110560"/>
              <a:gd name="connsiteY2029" fmla="*/ 68618 h 179638"/>
              <a:gd name="connsiteX2030" fmla="*/ 1027564 w 1110560"/>
              <a:gd name="connsiteY2030" fmla="*/ 70098 h 179638"/>
              <a:gd name="connsiteX2031" fmla="*/ 1029877 w 1110560"/>
              <a:gd name="connsiteY2031" fmla="*/ 71105 h 179638"/>
              <a:gd name="connsiteX2032" fmla="*/ 1035945 w 1110560"/>
              <a:gd name="connsiteY2032" fmla="*/ 73169 h 179638"/>
              <a:gd name="connsiteX2033" fmla="*/ 1035372 w 1110560"/>
              <a:gd name="connsiteY2033" fmla="*/ 73550 h 179638"/>
              <a:gd name="connsiteX2034" fmla="*/ 1034799 w 1110560"/>
              <a:gd name="connsiteY2034" fmla="*/ 74078 h 179638"/>
              <a:gd name="connsiteX2035" fmla="*/ 1037684 w 1110560"/>
              <a:gd name="connsiteY2035" fmla="*/ 74471 h 179638"/>
              <a:gd name="connsiteX2036" fmla="*/ 1040568 w 1110560"/>
              <a:gd name="connsiteY2036" fmla="*/ 74055 h 179638"/>
              <a:gd name="connsiteX2037" fmla="*/ 1016443 w 1110560"/>
              <a:gd name="connsiteY2037" fmla="*/ 66607 h 179638"/>
              <a:gd name="connsiteX2038" fmla="*/ 1016868 w 1110560"/>
              <a:gd name="connsiteY2038" fmla="*/ 65663 h 179638"/>
              <a:gd name="connsiteX2039" fmla="*/ 1019185 w 1110560"/>
              <a:gd name="connsiteY2039" fmla="*/ 67159 h 179638"/>
              <a:gd name="connsiteX2040" fmla="*/ 1016443 w 1110560"/>
              <a:gd name="connsiteY2040" fmla="*/ 66607 h 179638"/>
              <a:gd name="connsiteX2041" fmla="*/ 1029750 w 1110560"/>
              <a:gd name="connsiteY2041" fmla="*/ 73252 h 179638"/>
              <a:gd name="connsiteX2042" fmla="*/ 1028309 w 1110560"/>
              <a:gd name="connsiteY2042" fmla="*/ 73260 h 179638"/>
              <a:gd name="connsiteX2043" fmla="*/ 1029032 w 1110560"/>
              <a:gd name="connsiteY2043" fmla="*/ 73508 h 179638"/>
              <a:gd name="connsiteX2044" fmla="*/ 1029750 w 1110560"/>
              <a:gd name="connsiteY2044" fmla="*/ 73252 h 179638"/>
              <a:gd name="connsiteX2045" fmla="*/ 1007408 w 1110560"/>
              <a:gd name="connsiteY2045" fmla="*/ 72719 h 179638"/>
              <a:gd name="connsiteX2046" fmla="*/ 1006864 w 1110560"/>
              <a:gd name="connsiteY2046" fmla="*/ 72526 h 179638"/>
              <a:gd name="connsiteX2047" fmla="*/ 1006518 w 1110560"/>
              <a:gd name="connsiteY2047" fmla="*/ 73218 h 179638"/>
              <a:gd name="connsiteX2048" fmla="*/ 1007408 w 1110560"/>
              <a:gd name="connsiteY2048" fmla="*/ 72719 h 179638"/>
              <a:gd name="connsiteX2049" fmla="*/ 1055532 w 1110560"/>
              <a:gd name="connsiteY2049" fmla="*/ 71963 h 179638"/>
              <a:gd name="connsiteX2050" fmla="*/ 1054950 w 1110560"/>
              <a:gd name="connsiteY2050" fmla="*/ 71188 h 179638"/>
              <a:gd name="connsiteX2051" fmla="*/ 1055814 w 1110560"/>
              <a:gd name="connsiteY2051" fmla="*/ 69136 h 179638"/>
              <a:gd name="connsiteX2052" fmla="*/ 1056600 w 1110560"/>
              <a:gd name="connsiteY2052" fmla="*/ 68122 h 179638"/>
              <a:gd name="connsiteX2053" fmla="*/ 1054966 w 1110560"/>
              <a:gd name="connsiteY2053" fmla="*/ 67440 h 179638"/>
              <a:gd name="connsiteX2054" fmla="*/ 1053335 w 1110560"/>
              <a:gd name="connsiteY2054" fmla="*/ 66878 h 179638"/>
              <a:gd name="connsiteX2055" fmla="*/ 1049164 w 1110560"/>
              <a:gd name="connsiteY2055" fmla="*/ 68239 h 179638"/>
              <a:gd name="connsiteX2056" fmla="*/ 1051052 w 1110560"/>
              <a:gd name="connsiteY2056" fmla="*/ 70171 h 179638"/>
              <a:gd name="connsiteX2057" fmla="*/ 1053515 w 1110560"/>
              <a:gd name="connsiteY2057" fmla="*/ 71925 h 179638"/>
              <a:gd name="connsiteX2058" fmla="*/ 1055532 w 1110560"/>
              <a:gd name="connsiteY2058" fmla="*/ 71963 h 179638"/>
              <a:gd name="connsiteX2059" fmla="*/ 51817 w 1110560"/>
              <a:gd name="connsiteY2059" fmla="*/ 77313 h 179638"/>
              <a:gd name="connsiteX2060" fmla="*/ 51187 w 1110560"/>
              <a:gd name="connsiteY2060" fmla="*/ 76035 h 179638"/>
              <a:gd name="connsiteX2061" fmla="*/ 49444 w 1110560"/>
              <a:gd name="connsiteY2061" fmla="*/ 77003 h 179638"/>
              <a:gd name="connsiteX2062" fmla="*/ 51817 w 1110560"/>
              <a:gd name="connsiteY2062" fmla="*/ 77313 h 179638"/>
              <a:gd name="connsiteX2063" fmla="*/ 75185 w 1110560"/>
              <a:gd name="connsiteY2063" fmla="*/ 76887 h 179638"/>
              <a:gd name="connsiteX2064" fmla="*/ 76691 w 1110560"/>
              <a:gd name="connsiteY2064" fmla="*/ 76129 h 179638"/>
              <a:gd name="connsiteX2065" fmla="*/ 77481 w 1110560"/>
              <a:gd name="connsiteY2065" fmla="*/ 75624 h 179638"/>
              <a:gd name="connsiteX2066" fmla="*/ 76658 w 1110560"/>
              <a:gd name="connsiteY2066" fmla="*/ 75129 h 179638"/>
              <a:gd name="connsiteX2067" fmla="*/ 75448 w 1110560"/>
              <a:gd name="connsiteY2067" fmla="*/ 73638 h 179638"/>
              <a:gd name="connsiteX2068" fmla="*/ 71952 w 1110560"/>
              <a:gd name="connsiteY2068" fmla="*/ 73386 h 179638"/>
              <a:gd name="connsiteX2069" fmla="*/ 73625 w 1110560"/>
              <a:gd name="connsiteY2069" fmla="*/ 75662 h 179638"/>
              <a:gd name="connsiteX2070" fmla="*/ 74459 w 1110560"/>
              <a:gd name="connsiteY2070" fmla="*/ 76182 h 179638"/>
              <a:gd name="connsiteX2071" fmla="*/ 73968 w 1110560"/>
              <a:gd name="connsiteY2071" fmla="*/ 77643 h 179638"/>
              <a:gd name="connsiteX2072" fmla="*/ 75185 w 1110560"/>
              <a:gd name="connsiteY2072" fmla="*/ 76887 h 179638"/>
              <a:gd name="connsiteX2073" fmla="*/ 83300 w 1110560"/>
              <a:gd name="connsiteY2073" fmla="*/ 76366 h 179638"/>
              <a:gd name="connsiteX2074" fmla="*/ 83273 w 1110560"/>
              <a:gd name="connsiteY2074" fmla="*/ 74131 h 179638"/>
              <a:gd name="connsiteX2075" fmla="*/ 81286 w 1110560"/>
              <a:gd name="connsiteY2075" fmla="*/ 74268 h 179638"/>
              <a:gd name="connsiteX2076" fmla="*/ 78938 w 1110560"/>
              <a:gd name="connsiteY2076" fmla="*/ 75116 h 179638"/>
              <a:gd name="connsiteX2077" fmla="*/ 79648 w 1110560"/>
              <a:gd name="connsiteY2077" fmla="*/ 76395 h 179638"/>
              <a:gd name="connsiteX2078" fmla="*/ 81813 w 1110560"/>
              <a:gd name="connsiteY2078" fmla="*/ 76817 h 179638"/>
              <a:gd name="connsiteX2079" fmla="*/ 82580 w 1110560"/>
              <a:gd name="connsiteY2079" fmla="*/ 76516 h 179638"/>
              <a:gd name="connsiteX2080" fmla="*/ 83299 w 1110560"/>
              <a:gd name="connsiteY2080" fmla="*/ 76366 h 179638"/>
              <a:gd name="connsiteX2081" fmla="*/ 90163 w 1110560"/>
              <a:gd name="connsiteY2081" fmla="*/ 76389 h 179638"/>
              <a:gd name="connsiteX2082" fmla="*/ 89368 w 1110560"/>
              <a:gd name="connsiteY2082" fmla="*/ 75298 h 179638"/>
              <a:gd name="connsiteX2083" fmla="*/ 87470 w 1110560"/>
              <a:gd name="connsiteY2083" fmla="*/ 75519 h 179638"/>
              <a:gd name="connsiteX2084" fmla="*/ 85532 w 1110560"/>
              <a:gd name="connsiteY2084" fmla="*/ 76704 h 179638"/>
              <a:gd name="connsiteX2085" fmla="*/ 87429 w 1110560"/>
              <a:gd name="connsiteY2085" fmla="*/ 76893 h 179638"/>
              <a:gd name="connsiteX2086" fmla="*/ 90163 w 1110560"/>
              <a:gd name="connsiteY2086" fmla="*/ 76389 h 179638"/>
              <a:gd name="connsiteX2087" fmla="*/ 102008 w 1110560"/>
              <a:gd name="connsiteY2087" fmla="*/ 76020 h 179638"/>
              <a:gd name="connsiteX2088" fmla="*/ 104235 w 1110560"/>
              <a:gd name="connsiteY2088" fmla="*/ 75382 h 179638"/>
              <a:gd name="connsiteX2089" fmla="*/ 104612 w 1110560"/>
              <a:gd name="connsiteY2089" fmla="*/ 73868 h 179638"/>
              <a:gd name="connsiteX2090" fmla="*/ 103181 w 1110560"/>
              <a:gd name="connsiteY2090" fmla="*/ 74066 h 179638"/>
              <a:gd name="connsiteX2091" fmla="*/ 102900 w 1110560"/>
              <a:gd name="connsiteY2091" fmla="*/ 74477 h 179638"/>
              <a:gd name="connsiteX2092" fmla="*/ 101962 w 1110560"/>
              <a:gd name="connsiteY2092" fmla="*/ 73982 h 179638"/>
              <a:gd name="connsiteX2093" fmla="*/ 100631 w 1110560"/>
              <a:gd name="connsiteY2093" fmla="*/ 73939 h 179638"/>
              <a:gd name="connsiteX2094" fmla="*/ 96350 w 1110560"/>
              <a:gd name="connsiteY2094" fmla="*/ 74772 h 179638"/>
              <a:gd name="connsiteX2095" fmla="*/ 93042 w 1110560"/>
              <a:gd name="connsiteY2095" fmla="*/ 75560 h 179638"/>
              <a:gd name="connsiteX2096" fmla="*/ 102008 w 1110560"/>
              <a:gd name="connsiteY2096" fmla="*/ 76020 h 179638"/>
              <a:gd name="connsiteX2097" fmla="*/ 119734 w 1110560"/>
              <a:gd name="connsiteY2097" fmla="*/ 72947 h 179638"/>
              <a:gd name="connsiteX2098" fmla="*/ 116425 w 1110560"/>
              <a:gd name="connsiteY2098" fmla="*/ 71341 h 179638"/>
              <a:gd name="connsiteX2099" fmla="*/ 116070 w 1110560"/>
              <a:gd name="connsiteY2099" fmla="*/ 72152 h 179638"/>
              <a:gd name="connsiteX2100" fmla="*/ 116180 w 1110560"/>
              <a:gd name="connsiteY2100" fmla="*/ 72901 h 179638"/>
              <a:gd name="connsiteX2101" fmla="*/ 115207 w 1110560"/>
              <a:gd name="connsiteY2101" fmla="*/ 72407 h 179638"/>
              <a:gd name="connsiteX2102" fmla="*/ 112038 w 1110560"/>
              <a:gd name="connsiteY2102" fmla="*/ 72484 h 179638"/>
              <a:gd name="connsiteX2103" fmla="*/ 113194 w 1110560"/>
              <a:gd name="connsiteY2103" fmla="*/ 72773 h 179638"/>
              <a:gd name="connsiteX2104" fmla="*/ 114026 w 1110560"/>
              <a:gd name="connsiteY2104" fmla="*/ 72960 h 179638"/>
              <a:gd name="connsiteX2105" fmla="*/ 119734 w 1110560"/>
              <a:gd name="connsiteY2105" fmla="*/ 72947 h 179638"/>
              <a:gd name="connsiteX2106" fmla="*/ 90425 w 1110560"/>
              <a:gd name="connsiteY2106" fmla="*/ 72551 h 179638"/>
              <a:gd name="connsiteX2107" fmla="*/ 88295 w 1110560"/>
              <a:gd name="connsiteY2107" fmla="*/ 72114 h 179638"/>
              <a:gd name="connsiteX2108" fmla="*/ 87255 w 1110560"/>
              <a:gd name="connsiteY2108" fmla="*/ 72570 h 179638"/>
              <a:gd name="connsiteX2109" fmla="*/ 90425 w 1110560"/>
              <a:gd name="connsiteY2109" fmla="*/ 72551 h 179638"/>
              <a:gd name="connsiteX2110" fmla="*/ 1051798 w 1110560"/>
              <a:gd name="connsiteY2110" fmla="*/ 63115 h 179638"/>
              <a:gd name="connsiteX2111" fmla="*/ 1049062 w 1110560"/>
              <a:gd name="connsiteY2111" fmla="*/ 60479 h 179638"/>
              <a:gd name="connsiteX2112" fmla="*/ 1048653 w 1110560"/>
              <a:gd name="connsiteY2112" fmla="*/ 63229 h 179638"/>
              <a:gd name="connsiteX2113" fmla="*/ 1051798 w 1110560"/>
              <a:gd name="connsiteY2113" fmla="*/ 63115 h 179638"/>
              <a:gd name="connsiteX2114" fmla="*/ 971257 w 1110560"/>
              <a:gd name="connsiteY2114" fmla="*/ 61740 h 179638"/>
              <a:gd name="connsiteX2115" fmla="*/ 968996 w 1110560"/>
              <a:gd name="connsiteY2115" fmla="*/ 61257 h 179638"/>
              <a:gd name="connsiteX2116" fmla="*/ 966976 w 1110560"/>
              <a:gd name="connsiteY2116" fmla="*/ 60965 h 179638"/>
              <a:gd name="connsiteX2117" fmla="*/ 968999 w 1110560"/>
              <a:gd name="connsiteY2117" fmla="*/ 61632 h 179638"/>
              <a:gd name="connsiteX2118" fmla="*/ 971257 w 1110560"/>
              <a:gd name="connsiteY2118" fmla="*/ 61740 h 179638"/>
              <a:gd name="connsiteX2119" fmla="*/ 1067922 w 1110560"/>
              <a:gd name="connsiteY2119" fmla="*/ 60302 h 179638"/>
              <a:gd name="connsiteX2120" fmla="*/ 1066222 w 1110560"/>
              <a:gd name="connsiteY2120" fmla="*/ 60328 h 179638"/>
              <a:gd name="connsiteX2121" fmla="*/ 1067291 w 1110560"/>
              <a:gd name="connsiteY2121" fmla="*/ 60858 h 179638"/>
              <a:gd name="connsiteX2122" fmla="*/ 1067922 w 1110560"/>
              <a:gd name="connsiteY2122" fmla="*/ 60302 h 179638"/>
              <a:gd name="connsiteX2123" fmla="*/ 1026619 w 1110560"/>
              <a:gd name="connsiteY2123" fmla="*/ 59610 h 179638"/>
              <a:gd name="connsiteX2124" fmla="*/ 1026005 w 1110560"/>
              <a:gd name="connsiteY2124" fmla="*/ 59114 h 179638"/>
              <a:gd name="connsiteX2125" fmla="*/ 1025754 w 1110560"/>
              <a:gd name="connsiteY2125" fmla="*/ 59615 h 179638"/>
              <a:gd name="connsiteX2126" fmla="*/ 1026369 w 1110560"/>
              <a:gd name="connsiteY2126" fmla="*/ 60112 h 179638"/>
              <a:gd name="connsiteX2127" fmla="*/ 1026619 w 1110560"/>
              <a:gd name="connsiteY2127" fmla="*/ 59610 h 179638"/>
              <a:gd name="connsiteX2128" fmla="*/ 1035451 w 1110560"/>
              <a:gd name="connsiteY2128" fmla="*/ 59042 h 179638"/>
              <a:gd name="connsiteX2129" fmla="*/ 1030819 w 1110560"/>
              <a:gd name="connsiteY2129" fmla="*/ 57605 h 179638"/>
              <a:gd name="connsiteX2130" fmla="*/ 1026877 w 1110560"/>
              <a:gd name="connsiteY2130" fmla="*/ 57107 h 179638"/>
              <a:gd name="connsiteX2131" fmla="*/ 1025188 w 1110560"/>
              <a:gd name="connsiteY2131" fmla="*/ 57946 h 179638"/>
              <a:gd name="connsiteX2132" fmla="*/ 1028595 w 1110560"/>
              <a:gd name="connsiteY2132" fmla="*/ 58635 h 179638"/>
              <a:gd name="connsiteX2133" fmla="*/ 1032090 w 1110560"/>
              <a:gd name="connsiteY2133" fmla="*/ 59079 h 179638"/>
              <a:gd name="connsiteX2134" fmla="*/ 1034012 w 1110560"/>
              <a:gd name="connsiteY2134" fmla="*/ 59283 h 179638"/>
              <a:gd name="connsiteX2135" fmla="*/ 1035451 w 1110560"/>
              <a:gd name="connsiteY2135" fmla="*/ 59042 h 179638"/>
              <a:gd name="connsiteX2136" fmla="*/ 1008729 w 1110560"/>
              <a:gd name="connsiteY2136" fmla="*/ 56717 h 179638"/>
              <a:gd name="connsiteX2137" fmla="*/ 1002390 w 1110560"/>
              <a:gd name="connsiteY2137" fmla="*/ 56753 h 179638"/>
              <a:gd name="connsiteX2138" fmla="*/ 1005996 w 1110560"/>
              <a:gd name="connsiteY2138" fmla="*/ 57224 h 179638"/>
              <a:gd name="connsiteX2139" fmla="*/ 1008729 w 1110560"/>
              <a:gd name="connsiteY2139" fmla="*/ 56717 h 179638"/>
              <a:gd name="connsiteX2140" fmla="*/ 136390 w 1110560"/>
              <a:gd name="connsiteY2140" fmla="*/ 60489 h 179638"/>
              <a:gd name="connsiteX2141" fmla="*/ 136974 w 1110560"/>
              <a:gd name="connsiteY2141" fmla="*/ 59737 h 179638"/>
              <a:gd name="connsiteX2142" fmla="*/ 133635 w 1110560"/>
              <a:gd name="connsiteY2142" fmla="*/ 60058 h 179638"/>
              <a:gd name="connsiteX2143" fmla="*/ 136390 w 1110560"/>
              <a:gd name="connsiteY2143" fmla="*/ 60489 h 179638"/>
              <a:gd name="connsiteX2144" fmla="*/ 943707 w 1110560"/>
              <a:gd name="connsiteY2144" fmla="*/ 55496 h 179638"/>
              <a:gd name="connsiteX2145" fmla="*/ 942323 w 1110560"/>
              <a:gd name="connsiteY2145" fmla="*/ 55504 h 179638"/>
              <a:gd name="connsiteX2146" fmla="*/ 943020 w 1110560"/>
              <a:gd name="connsiteY2146" fmla="*/ 56099 h 179638"/>
              <a:gd name="connsiteX2147" fmla="*/ 943707 w 1110560"/>
              <a:gd name="connsiteY2147" fmla="*/ 55496 h 179638"/>
              <a:gd name="connsiteX2148" fmla="*/ 993437 w 1110560"/>
              <a:gd name="connsiteY2148" fmla="*/ 54307 h 179638"/>
              <a:gd name="connsiteX2149" fmla="*/ 992823 w 1110560"/>
              <a:gd name="connsiteY2149" fmla="*/ 53811 h 179638"/>
              <a:gd name="connsiteX2150" fmla="*/ 992573 w 1110560"/>
              <a:gd name="connsiteY2150" fmla="*/ 54312 h 179638"/>
              <a:gd name="connsiteX2151" fmla="*/ 993187 w 1110560"/>
              <a:gd name="connsiteY2151" fmla="*/ 54808 h 179638"/>
              <a:gd name="connsiteX2152" fmla="*/ 993437 w 1110560"/>
              <a:gd name="connsiteY2152" fmla="*/ 54307 h 179638"/>
              <a:gd name="connsiteX2153" fmla="*/ 926863 w 1110560"/>
              <a:gd name="connsiteY2153" fmla="*/ 53695 h 179638"/>
              <a:gd name="connsiteX2154" fmla="*/ 925130 w 1110560"/>
              <a:gd name="connsiteY2154" fmla="*/ 53221 h 179638"/>
              <a:gd name="connsiteX2155" fmla="*/ 925136 w 1110560"/>
              <a:gd name="connsiteY2155" fmla="*/ 53705 h 179638"/>
              <a:gd name="connsiteX2156" fmla="*/ 926869 w 1110560"/>
              <a:gd name="connsiteY2156" fmla="*/ 54180 h 179638"/>
              <a:gd name="connsiteX2157" fmla="*/ 926863 w 1110560"/>
              <a:gd name="connsiteY2157" fmla="*/ 53695 h 179638"/>
              <a:gd name="connsiteX2158" fmla="*/ 914151 w 1110560"/>
              <a:gd name="connsiteY2158" fmla="*/ 49546 h 179638"/>
              <a:gd name="connsiteX2159" fmla="*/ 909814 w 1110560"/>
              <a:gd name="connsiteY2159" fmla="*/ 47695 h 179638"/>
              <a:gd name="connsiteX2160" fmla="*/ 902561 w 1110560"/>
              <a:gd name="connsiteY2160" fmla="*/ 47405 h 179638"/>
              <a:gd name="connsiteX2161" fmla="*/ 901332 w 1110560"/>
              <a:gd name="connsiteY2161" fmla="*/ 47272 h 179638"/>
              <a:gd name="connsiteX2162" fmla="*/ 893952 w 1110560"/>
              <a:gd name="connsiteY2162" fmla="*/ 46142 h 179638"/>
              <a:gd name="connsiteX2163" fmla="*/ 896140 w 1110560"/>
              <a:gd name="connsiteY2163" fmla="*/ 47878 h 179638"/>
              <a:gd name="connsiteX2164" fmla="*/ 898352 w 1110560"/>
              <a:gd name="connsiteY2164" fmla="*/ 49117 h 179638"/>
              <a:gd name="connsiteX2165" fmla="*/ 900664 w 1110560"/>
              <a:gd name="connsiteY2165" fmla="*/ 49611 h 179638"/>
              <a:gd name="connsiteX2166" fmla="*/ 901540 w 1110560"/>
              <a:gd name="connsiteY2166" fmla="*/ 49075 h 179638"/>
              <a:gd name="connsiteX2167" fmla="*/ 905521 w 1110560"/>
              <a:gd name="connsiteY2167" fmla="*/ 49539 h 179638"/>
              <a:gd name="connsiteX2168" fmla="*/ 911274 w 1110560"/>
              <a:gd name="connsiteY2168" fmla="*/ 50203 h 179638"/>
              <a:gd name="connsiteX2169" fmla="*/ 914151 w 1110560"/>
              <a:gd name="connsiteY2169" fmla="*/ 49546 h 179638"/>
              <a:gd name="connsiteX2170" fmla="*/ 135070 w 1110560"/>
              <a:gd name="connsiteY2170" fmla="*/ 50975 h 179638"/>
              <a:gd name="connsiteX2171" fmla="*/ 133629 w 1110560"/>
              <a:gd name="connsiteY2171" fmla="*/ 50984 h 179638"/>
              <a:gd name="connsiteX2172" fmla="*/ 134352 w 1110560"/>
              <a:gd name="connsiteY2172" fmla="*/ 51231 h 179638"/>
              <a:gd name="connsiteX2173" fmla="*/ 135070 w 1110560"/>
              <a:gd name="connsiteY2173" fmla="*/ 50975 h 179638"/>
              <a:gd name="connsiteX2174" fmla="*/ 873183 w 1110560"/>
              <a:gd name="connsiteY2174" fmla="*/ 43515 h 179638"/>
              <a:gd name="connsiteX2175" fmla="*/ 871742 w 1110560"/>
              <a:gd name="connsiteY2175" fmla="*/ 43523 h 179638"/>
              <a:gd name="connsiteX2176" fmla="*/ 873077 w 1110560"/>
              <a:gd name="connsiteY2176" fmla="*/ 44008 h 179638"/>
              <a:gd name="connsiteX2177" fmla="*/ 873183 w 1110560"/>
              <a:gd name="connsiteY2177" fmla="*/ 43515 h 179638"/>
              <a:gd name="connsiteX2178" fmla="*/ 1018746 w 1110560"/>
              <a:gd name="connsiteY2178" fmla="*/ 41669 h 179638"/>
              <a:gd name="connsiteX2179" fmla="*/ 1018981 w 1110560"/>
              <a:gd name="connsiteY2179" fmla="*/ 40918 h 179638"/>
              <a:gd name="connsiteX2180" fmla="*/ 1017569 w 1110560"/>
              <a:gd name="connsiteY2180" fmla="*/ 40177 h 179638"/>
              <a:gd name="connsiteX2181" fmla="*/ 1015741 w 1110560"/>
              <a:gd name="connsiteY2181" fmla="*/ 39603 h 179638"/>
              <a:gd name="connsiteX2182" fmla="*/ 1016281 w 1110560"/>
              <a:gd name="connsiteY2182" fmla="*/ 39334 h 179638"/>
              <a:gd name="connsiteX2183" fmla="*/ 1017239 w 1110560"/>
              <a:gd name="connsiteY2183" fmla="*/ 39127 h 179638"/>
              <a:gd name="connsiteX2184" fmla="*/ 1015157 w 1110560"/>
              <a:gd name="connsiteY2184" fmla="*/ 39941 h 179638"/>
              <a:gd name="connsiteX2185" fmla="*/ 1017723 w 1110560"/>
              <a:gd name="connsiteY2185" fmla="*/ 41935 h 179638"/>
              <a:gd name="connsiteX2186" fmla="*/ 1018746 w 1110560"/>
              <a:gd name="connsiteY2186" fmla="*/ 41669 h 179638"/>
              <a:gd name="connsiteX2187" fmla="*/ 862503 w 1110560"/>
              <a:gd name="connsiteY2187" fmla="*/ 41338 h 179638"/>
              <a:gd name="connsiteX2188" fmla="*/ 857960 w 1110560"/>
              <a:gd name="connsiteY2188" fmla="*/ 40546 h 179638"/>
              <a:gd name="connsiteX2189" fmla="*/ 857605 w 1110560"/>
              <a:gd name="connsiteY2189" fmla="*/ 41357 h 179638"/>
              <a:gd name="connsiteX2190" fmla="*/ 861283 w 1110560"/>
              <a:gd name="connsiteY2190" fmla="*/ 42044 h 179638"/>
              <a:gd name="connsiteX2191" fmla="*/ 862503 w 1110560"/>
              <a:gd name="connsiteY2191" fmla="*/ 41338 h 179638"/>
              <a:gd name="connsiteX2192" fmla="*/ 910624 w 1110560"/>
              <a:gd name="connsiteY2192" fmla="*/ 40578 h 179638"/>
              <a:gd name="connsiteX2193" fmla="*/ 910091 w 1110560"/>
              <a:gd name="connsiteY2193" fmla="*/ 39580 h 179638"/>
              <a:gd name="connsiteX2194" fmla="*/ 908128 w 1110560"/>
              <a:gd name="connsiteY2194" fmla="*/ 40605 h 179638"/>
              <a:gd name="connsiteX2195" fmla="*/ 910624 w 1110560"/>
              <a:gd name="connsiteY2195" fmla="*/ 40578 h 179638"/>
              <a:gd name="connsiteX2196" fmla="*/ 907174 w 1110560"/>
              <a:gd name="connsiteY2196" fmla="*/ 38820 h 179638"/>
              <a:gd name="connsiteX2197" fmla="*/ 907679 w 1110560"/>
              <a:gd name="connsiteY2197" fmla="*/ 37547 h 179638"/>
              <a:gd name="connsiteX2198" fmla="*/ 907343 w 1110560"/>
              <a:gd name="connsiteY2198" fmla="*/ 36569 h 179638"/>
              <a:gd name="connsiteX2199" fmla="*/ 904478 w 1110560"/>
              <a:gd name="connsiteY2199" fmla="*/ 35676 h 179638"/>
              <a:gd name="connsiteX2200" fmla="*/ 903676 w 1110560"/>
              <a:gd name="connsiteY2200" fmla="*/ 36592 h 179638"/>
              <a:gd name="connsiteX2201" fmla="*/ 906277 w 1110560"/>
              <a:gd name="connsiteY2201" fmla="*/ 37507 h 179638"/>
              <a:gd name="connsiteX2202" fmla="*/ 907143 w 1110560"/>
              <a:gd name="connsiteY2202" fmla="*/ 37645 h 179638"/>
              <a:gd name="connsiteX2203" fmla="*/ 905145 w 1110560"/>
              <a:gd name="connsiteY2203" fmla="*/ 38632 h 179638"/>
              <a:gd name="connsiteX2204" fmla="*/ 901974 w 1110560"/>
              <a:gd name="connsiteY2204" fmla="*/ 38255 h 179638"/>
              <a:gd name="connsiteX2205" fmla="*/ 899592 w 1110560"/>
              <a:gd name="connsiteY2205" fmla="*/ 37893 h 179638"/>
              <a:gd name="connsiteX2206" fmla="*/ 901325 w 1110560"/>
              <a:gd name="connsiteY2206" fmla="*/ 39448 h 179638"/>
              <a:gd name="connsiteX2207" fmla="*/ 903557 w 1110560"/>
              <a:gd name="connsiteY2207" fmla="*/ 40227 h 179638"/>
              <a:gd name="connsiteX2208" fmla="*/ 904950 w 1110560"/>
              <a:gd name="connsiteY2208" fmla="*/ 39858 h 179638"/>
              <a:gd name="connsiteX2209" fmla="*/ 907174 w 1110560"/>
              <a:gd name="connsiteY2209" fmla="*/ 38820 h 179638"/>
              <a:gd name="connsiteX2210" fmla="*/ 775321 w 1110560"/>
              <a:gd name="connsiteY2210" fmla="*/ 40255 h 179638"/>
              <a:gd name="connsiteX2211" fmla="*/ 773880 w 1110560"/>
              <a:gd name="connsiteY2211" fmla="*/ 40264 h 179638"/>
              <a:gd name="connsiteX2212" fmla="*/ 774603 w 1110560"/>
              <a:gd name="connsiteY2212" fmla="*/ 40512 h 179638"/>
              <a:gd name="connsiteX2213" fmla="*/ 775321 w 1110560"/>
              <a:gd name="connsiteY2213" fmla="*/ 40256 h 179638"/>
              <a:gd name="connsiteX2214" fmla="*/ 896839 w 1110560"/>
              <a:gd name="connsiteY2214" fmla="*/ 38256 h 179638"/>
              <a:gd name="connsiteX2215" fmla="*/ 896775 w 1110560"/>
              <a:gd name="connsiteY2215" fmla="*/ 36676 h 179638"/>
              <a:gd name="connsiteX2216" fmla="*/ 893867 w 1110560"/>
              <a:gd name="connsiteY2216" fmla="*/ 35150 h 179638"/>
              <a:gd name="connsiteX2217" fmla="*/ 892432 w 1110560"/>
              <a:gd name="connsiteY2217" fmla="*/ 35908 h 179638"/>
              <a:gd name="connsiteX2218" fmla="*/ 893482 w 1110560"/>
              <a:gd name="connsiteY2218" fmla="*/ 37735 h 179638"/>
              <a:gd name="connsiteX2219" fmla="*/ 896839 w 1110560"/>
              <a:gd name="connsiteY2219" fmla="*/ 38256 h 179638"/>
              <a:gd name="connsiteX2220" fmla="*/ 1016651 w 1110560"/>
              <a:gd name="connsiteY2220" fmla="*/ 37694 h 179638"/>
              <a:gd name="connsiteX2221" fmla="*/ 1016068 w 1110560"/>
              <a:gd name="connsiteY2221" fmla="*/ 36831 h 179638"/>
              <a:gd name="connsiteX2222" fmla="*/ 1014623 w 1110560"/>
              <a:gd name="connsiteY2222" fmla="*/ 36331 h 179638"/>
              <a:gd name="connsiteX2223" fmla="*/ 1014194 w 1110560"/>
              <a:gd name="connsiteY2223" fmla="*/ 36784 h 179638"/>
              <a:gd name="connsiteX2224" fmla="*/ 1015499 w 1110560"/>
              <a:gd name="connsiteY2224" fmla="*/ 37767 h 179638"/>
              <a:gd name="connsiteX2225" fmla="*/ 1016511 w 1110560"/>
              <a:gd name="connsiteY2225" fmla="*/ 38176 h 179638"/>
              <a:gd name="connsiteX2226" fmla="*/ 1016651 w 1110560"/>
              <a:gd name="connsiteY2226" fmla="*/ 37694 h 179638"/>
              <a:gd name="connsiteX2227" fmla="*/ 840574 w 1110560"/>
              <a:gd name="connsiteY2227" fmla="*/ 37709 h 179638"/>
              <a:gd name="connsiteX2228" fmla="*/ 839527 w 1110560"/>
              <a:gd name="connsiteY2228" fmla="*/ 37223 h 179638"/>
              <a:gd name="connsiteX2229" fmla="*/ 839709 w 1110560"/>
              <a:gd name="connsiteY2229" fmla="*/ 37714 h 179638"/>
              <a:gd name="connsiteX2230" fmla="*/ 840574 w 1110560"/>
              <a:gd name="connsiteY2230" fmla="*/ 37709 h 179638"/>
              <a:gd name="connsiteX2231" fmla="*/ 892013 w 1110560"/>
              <a:gd name="connsiteY2231" fmla="*/ 37565 h 179638"/>
              <a:gd name="connsiteX2232" fmla="*/ 889995 w 1110560"/>
              <a:gd name="connsiteY2232" fmla="*/ 37576 h 179638"/>
              <a:gd name="connsiteX2233" fmla="*/ 891006 w 1110560"/>
              <a:gd name="connsiteY2233" fmla="*/ 37799 h 179638"/>
              <a:gd name="connsiteX2234" fmla="*/ 892013 w 1110560"/>
              <a:gd name="connsiteY2234" fmla="*/ 37565 h 179638"/>
              <a:gd name="connsiteX2235" fmla="*/ 854394 w 1110560"/>
              <a:gd name="connsiteY2235" fmla="*/ 36129 h 179638"/>
              <a:gd name="connsiteX2236" fmla="*/ 853780 w 1110560"/>
              <a:gd name="connsiteY2236" fmla="*/ 35633 h 179638"/>
              <a:gd name="connsiteX2237" fmla="*/ 853530 w 1110560"/>
              <a:gd name="connsiteY2237" fmla="*/ 36134 h 179638"/>
              <a:gd name="connsiteX2238" fmla="*/ 854144 w 1110560"/>
              <a:gd name="connsiteY2238" fmla="*/ 36630 h 179638"/>
              <a:gd name="connsiteX2239" fmla="*/ 854394 w 1110560"/>
              <a:gd name="connsiteY2239" fmla="*/ 36129 h 179638"/>
              <a:gd name="connsiteX2240" fmla="*/ 836236 w 1110560"/>
              <a:gd name="connsiteY2240" fmla="*/ 35721 h 179638"/>
              <a:gd name="connsiteX2241" fmla="*/ 837958 w 1110560"/>
              <a:gd name="connsiteY2241" fmla="*/ 34871 h 179638"/>
              <a:gd name="connsiteX2242" fmla="*/ 839395 w 1110560"/>
              <a:gd name="connsiteY2242" fmla="*/ 34285 h 179638"/>
              <a:gd name="connsiteX2243" fmla="*/ 837857 w 1110560"/>
              <a:gd name="connsiteY2243" fmla="*/ 34260 h 179638"/>
              <a:gd name="connsiteX2244" fmla="*/ 835405 w 1110560"/>
              <a:gd name="connsiteY2244" fmla="*/ 33938 h 179638"/>
              <a:gd name="connsiteX2245" fmla="*/ 834497 w 1110560"/>
              <a:gd name="connsiteY2245" fmla="*/ 34427 h 179638"/>
              <a:gd name="connsiteX2246" fmla="*/ 833636 w 1110560"/>
              <a:gd name="connsiteY2246" fmla="*/ 34932 h 179638"/>
              <a:gd name="connsiteX2247" fmla="*/ 831764 w 1110560"/>
              <a:gd name="connsiteY2247" fmla="*/ 35044 h 179638"/>
              <a:gd name="connsiteX2248" fmla="*/ 832778 w 1110560"/>
              <a:gd name="connsiteY2248" fmla="*/ 35752 h 179638"/>
              <a:gd name="connsiteX2249" fmla="*/ 836236 w 1110560"/>
              <a:gd name="connsiteY2249" fmla="*/ 35721 h 179638"/>
              <a:gd name="connsiteX2250" fmla="*/ 847295 w 1110560"/>
              <a:gd name="connsiteY2250" fmla="*/ 35829 h 179638"/>
              <a:gd name="connsiteX2251" fmla="*/ 846191 w 1110560"/>
              <a:gd name="connsiteY2251" fmla="*/ 35875 h 179638"/>
              <a:gd name="connsiteX2252" fmla="*/ 846950 w 1110560"/>
              <a:gd name="connsiteY2252" fmla="*/ 36133 h 179638"/>
              <a:gd name="connsiteX2253" fmla="*/ 847295 w 1110560"/>
              <a:gd name="connsiteY2253" fmla="*/ 35829 h 179638"/>
              <a:gd name="connsiteX2254" fmla="*/ 929023 w 1110560"/>
              <a:gd name="connsiteY2254" fmla="*/ 34946 h 179638"/>
              <a:gd name="connsiteX2255" fmla="*/ 928503 w 1110560"/>
              <a:gd name="connsiteY2255" fmla="*/ 34199 h 179638"/>
              <a:gd name="connsiteX2256" fmla="*/ 927662 w 1110560"/>
              <a:gd name="connsiteY2256" fmla="*/ 34953 h 179638"/>
              <a:gd name="connsiteX2257" fmla="*/ 928183 w 1110560"/>
              <a:gd name="connsiteY2257" fmla="*/ 35700 h 179638"/>
              <a:gd name="connsiteX2258" fmla="*/ 929023 w 1110560"/>
              <a:gd name="connsiteY2258" fmla="*/ 34946 h 179638"/>
              <a:gd name="connsiteX2259" fmla="*/ 827040 w 1110560"/>
              <a:gd name="connsiteY2259" fmla="*/ 33495 h 179638"/>
              <a:gd name="connsiteX2260" fmla="*/ 826917 w 1110560"/>
              <a:gd name="connsiteY2260" fmla="*/ 32756 h 179638"/>
              <a:gd name="connsiteX2261" fmla="*/ 823387 w 1110560"/>
              <a:gd name="connsiteY2261" fmla="*/ 32579 h 179638"/>
              <a:gd name="connsiteX2262" fmla="*/ 820653 w 1110560"/>
              <a:gd name="connsiteY2262" fmla="*/ 33047 h 179638"/>
              <a:gd name="connsiteX2263" fmla="*/ 823810 w 1110560"/>
              <a:gd name="connsiteY2263" fmla="*/ 34184 h 179638"/>
              <a:gd name="connsiteX2264" fmla="*/ 827040 w 1110560"/>
              <a:gd name="connsiteY2264" fmla="*/ 33495 h 179638"/>
              <a:gd name="connsiteX2265" fmla="*/ 872177 w 1110560"/>
              <a:gd name="connsiteY2265" fmla="*/ 32608 h 179638"/>
              <a:gd name="connsiteX2266" fmla="*/ 867908 w 1110560"/>
              <a:gd name="connsiteY2266" fmla="*/ 32565 h 179638"/>
              <a:gd name="connsiteX2267" fmla="*/ 869466 w 1110560"/>
              <a:gd name="connsiteY2267" fmla="*/ 33036 h 179638"/>
              <a:gd name="connsiteX2268" fmla="*/ 872177 w 1110560"/>
              <a:gd name="connsiteY2268" fmla="*/ 32608 h 179638"/>
              <a:gd name="connsiteX2269" fmla="*/ 818050 w 1110560"/>
              <a:gd name="connsiteY2269" fmla="*/ 31793 h 179638"/>
              <a:gd name="connsiteX2270" fmla="*/ 814877 w 1110560"/>
              <a:gd name="connsiteY2270" fmla="*/ 31426 h 179638"/>
              <a:gd name="connsiteX2271" fmla="*/ 812445 w 1110560"/>
              <a:gd name="connsiteY2271" fmla="*/ 31151 h 179638"/>
              <a:gd name="connsiteX2272" fmla="*/ 810715 w 1110560"/>
              <a:gd name="connsiteY2272" fmla="*/ 31050 h 179638"/>
              <a:gd name="connsiteX2273" fmla="*/ 811240 w 1110560"/>
              <a:gd name="connsiteY2273" fmla="*/ 31344 h 179638"/>
              <a:gd name="connsiteX2274" fmla="*/ 812863 w 1110560"/>
              <a:gd name="connsiteY2274" fmla="*/ 31874 h 179638"/>
              <a:gd name="connsiteX2275" fmla="*/ 816503 w 1110560"/>
              <a:gd name="connsiteY2275" fmla="*/ 32309 h 179638"/>
              <a:gd name="connsiteX2276" fmla="*/ 818050 w 1110560"/>
              <a:gd name="connsiteY2276" fmla="*/ 31793 h 179638"/>
              <a:gd name="connsiteX2277" fmla="*/ 806910 w 1110560"/>
              <a:gd name="connsiteY2277" fmla="*/ 30568 h 179638"/>
              <a:gd name="connsiteX2278" fmla="*/ 805805 w 1110560"/>
              <a:gd name="connsiteY2278" fmla="*/ 30614 h 179638"/>
              <a:gd name="connsiteX2279" fmla="*/ 806564 w 1110560"/>
              <a:gd name="connsiteY2279" fmla="*/ 30872 h 179638"/>
              <a:gd name="connsiteX2280" fmla="*/ 806910 w 1110560"/>
              <a:gd name="connsiteY2280" fmla="*/ 30568 h 179638"/>
              <a:gd name="connsiteX2281" fmla="*/ 848873 w 1110560"/>
              <a:gd name="connsiteY2281" fmla="*/ 30165 h 179638"/>
              <a:gd name="connsiteX2282" fmla="*/ 845703 w 1110560"/>
              <a:gd name="connsiteY2282" fmla="*/ 30184 h 179638"/>
              <a:gd name="connsiteX2283" fmla="*/ 847902 w 1110560"/>
              <a:gd name="connsiteY2283" fmla="*/ 30663 h 179638"/>
              <a:gd name="connsiteX2284" fmla="*/ 848873 w 1110560"/>
              <a:gd name="connsiteY2284" fmla="*/ 30165 h 179638"/>
              <a:gd name="connsiteX2285" fmla="*/ 794953 w 1110560"/>
              <a:gd name="connsiteY2285" fmla="*/ 30030 h 179638"/>
              <a:gd name="connsiteX2286" fmla="*/ 783893 w 1110560"/>
              <a:gd name="connsiteY2286" fmla="*/ 28236 h 179638"/>
              <a:gd name="connsiteX2287" fmla="*/ 789014 w 1110560"/>
              <a:gd name="connsiteY2287" fmla="*/ 29729 h 179638"/>
              <a:gd name="connsiteX2288" fmla="*/ 794953 w 1110560"/>
              <a:gd name="connsiteY2288" fmla="*/ 30030 h 179638"/>
              <a:gd name="connsiteX2289" fmla="*/ 775371 w 1110560"/>
              <a:gd name="connsiteY2289" fmla="*/ 28095 h 179638"/>
              <a:gd name="connsiteX2290" fmla="*/ 774146 w 1110560"/>
              <a:gd name="connsiteY2290" fmla="*/ 27602 h 179638"/>
              <a:gd name="connsiteX2291" fmla="*/ 773642 w 1110560"/>
              <a:gd name="connsiteY2291" fmla="*/ 28105 h 179638"/>
              <a:gd name="connsiteX2292" fmla="*/ 774867 w 1110560"/>
              <a:gd name="connsiteY2292" fmla="*/ 28597 h 179638"/>
              <a:gd name="connsiteX2293" fmla="*/ 775371 w 1110560"/>
              <a:gd name="connsiteY2293" fmla="*/ 28095 h 179638"/>
              <a:gd name="connsiteX2294" fmla="*/ 768142 w 1110560"/>
              <a:gd name="connsiteY2294" fmla="*/ 24899 h 179638"/>
              <a:gd name="connsiteX2295" fmla="*/ 763964 w 1110560"/>
              <a:gd name="connsiteY2295" fmla="*/ 23541 h 179638"/>
              <a:gd name="connsiteX2296" fmla="*/ 762630 w 1110560"/>
              <a:gd name="connsiteY2296" fmla="*/ 23140 h 179638"/>
              <a:gd name="connsiteX2297" fmla="*/ 755833 w 1110560"/>
              <a:gd name="connsiteY2297" fmla="*/ 23429 h 179638"/>
              <a:gd name="connsiteX2298" fmla="*/ 757530 w 1110560"/>
              <a:gd name="connsiteY2298" fmla="*/ 23791 h 179638"/>
              <a:gd name="connsiteX2299" fmla="*/ 759532 w 1110560"/>
              <a:gd name="connsiteY2299" fmla="*/ 23860 h 179638"/>
              <a:gd name="connsiteX2300" fmla="*/ 763225 w 1110560"/>
              <a:gd name="connsiteY2300" fmla="*/ 24703 h 179638"/>
              <a:gd name="connsiteX2301" fmla="*/ 766703 w 1110560"/>
              <a:gd name="connsiteY2301" fmla="*/ 25147 h 179638"/>
              <a:gd name="connsiteX2302" fmla="*/ 768003 w 1110560"/>
              <a:gd name="connsiteY2302" fmla="*/ 25604 h 179638"/>
              <a:gd name="connsiteX2303" fmla="*/ 768142 w 1110560"/>
              <a:gd name="connsiteY2303" fmla="*/ 24899 h 179638"/>
              <a:gd name="connsiteX2304" fmla="*/ 754196 w 1110560"/>
              <a:gd name="connsiteY2304" fmla="*/ 22532 h 179638"/>
              <a:gd name="connsiteX2305" fmla="*/ 752186 w 1110560"/>
              <a:gd name="connsiteY2305" fmla="*/ 21964 h 179638"/>
              <a:gd name="connsiteX2306" fmla="*/ 749109 w 1110560"/>
              <a:gd name="connsiteY2306" fmla="*/ 23219 h 179638"/>
              <a:gd name="connsiteX2307" fmla="*/ 751553 w 1110560"/>
              <a:gd name="connsiteY2307" fmla="*/ 23550 h 179638"/>
              <a:gd name="connsiteX2308" fmla="*/ 754196 w 1110560"/>
              <a:gd name="connsiteY2308" fmla="*/ 22532 h 179638"/>
              <a:gd name="connsiteX2309" fmla="*/ 747486 w 1110560"/>
              <a:gd name="connsiteY2309" fmla="*/ 22919 h 179638"/>
              <a:gd name="connsiteX2310" fmla="*/ 746381 w 1110560"/>
              <a:gd name="connsiteY2310" fmla="*/ 22965 h 179638"/>
              <a:gd name="connsiteX2311" fmla="*/ 747140 w 1110560"/>
              <a:gd name="connsiteY2311" fmla="*/ 23223 h 179638"/>
              <a:gd name="connsiteX2312" fmla="*/ 747486 w 1110560"/>
              <a:gd name="connsiteY2312" fmla="*/ 22919 h 179638"/>
              <a:gd name="connsiteX2313" fmla="*/ 256456 w 1110560"/>
              <a:gd name="connsiteY2313" fmla="*/ 21789 h 179638"/>
              <a:gd name="connsiteX2314" fmla="*/ 255015 w 1110560"/>
              <a:gd name="connsiteY2314" fmla="*/ 21797 h 179638"/>
              <a:gd name="connsiteX2315" fmla="*/ 255737 w 1110560"/>
              <a:gd name="connsiteY2315" fmla="*/ 22045 h 179638"/>
              <a:gd name="connsiteX2316" fmla="*/ 256456 w 1110560"/>
              <a:gd name="connsiteY2316" fmla="*/ 21789 h 179638"/>
              <a:gd name="connsiteX2317" fmla="*/ 265674 w 1110560"/>
              <a:gd name="connsiteY2317" fmla="*/ 21316 h 179638"/>
              <a:gd name="connsiteX2318" fmla="*/ 264516 w 1110560"/>
              <a:gd name="connsiteY2318" fmla="*/ 20664 h 179638"/>
              <a:gd name="connsiteX2319" fmla="*/ 263948 w 1110560"/>
              <a:gd name="connsiteY2319" fmla="*/ 21743 h 179638"/>
              <a:gd name="connsiteX2320" fmla="*/ 265674 w 1110560"/>
              <a:gd name="connsiteY2320" fmla="*/ 21316 h 179638"/>
              <a:gd name="connsiteX2321" fmla="*/ 696054 w 1110560"/>
              <a:gd name="connsiteY2321" fmla="*/ 19366 h 179638"/>
              <a:gd name="connsiteX2322" fmla="*/ 695156 w 1110560"/>
              <a:gd name="connsiteY2322" fmla="*/ 18877 h 179638"/>
              <a:gd name="connsiteX2323" fmla="*/ 694615 w 1110560"/>
              <a:gd name="connsiteY2323" fmla="*/ 19077 h 179638"/>
              <a:gd name="connsiteX2324" fmla="*/ 696054 w 1110560"/>
              <a:gd name="connsiteY2324" fmla="*/ 19366 h 179638"/>
              <a:gd name="connsiteX2325" fmla="*/ 698357 w 1110560"/>
              <a:gd name="connsiteY2325" fmla="*/ 19049 h 179638"/>
              <a:gd name="connsiteX2326" fmla="*/ 697743 w 1110560"/>
              <a:gd name="connsiteY2326" fmla="*/ 18553 h 179638"/>
              <a:gd name="connsiteX2327" fmla="*/ 697493 w 1110560"/>
              <a:gd name="connsiteY2327" fmla="*/ 19054 h 179638"/>
              <a:gd name="connsiteX2328" fmla="*/ 698107 w 1110560"/>
              <a:gd name="connsiteY2328" fmla="*/ 19550 h 179638"/>
              <a:gd name="connsiteX2329" fmla="*/ 698357 w 1110560"/>
              <a:gd name="connsiteY2329" fmla="*/ 19049 h 179638"/>
              <a:gd name="connsiteX2330" fmla="*/ 702720 w 1110560"/>
              <a:gd name="connsiteY2330" fmla="*/ 18963 h 179638"/>
              <a:gd name="connsiteX2331" fmla="*/ 699868 w 1110560"/>
              <a:gd name="connsiteY2331" fmla="*/ 19030 h 179638"/>
              <a:gd name="connsiteX2332" fmla="*/ 702136 w 1110560"/>
              <a:gd name="connsiteY2332" fmla="*/ 19477 h 179638"/>
              <a:gd name="connsiteX2333" fmla="*/ 704988 w 1110560"/>
              <a:gd name="connsiteY2333" fmla="*/ 19410 h 179638"/>
              <a:gd name="connsiteX2334" fmla="*/ 269546 w 1110560"/>
              <a:gd name="connsiteY2334" fmla="*/ 19016 h 179638"/>
              <a:gd name="connsiteX2335" fmla="*/ 268534 w 1110560"/>
              <a:gd name="connsiteY2335" fmla="*/ 18513 h 179638"/>
              <a:gd name="connsiteX2336" fmla="*/ 269825 w 1110560"/>
              <a:gd name="connsiteY2336" fmla="*/ 17809 h 179638"/>
              <a:gd name="connsiteX2337" fmla="*/ 271578 w 1110560"/>
              <a:gd name="connsiteY2337" fmla="*/ 17087 h 179638"/>
              <a:gd name="connsiteX2338" fmla="*/ 273911 w 1110560"/>
              <a:gd name="connsiteY2338" fmla="*/ 15823 h 179638"/>
              <a:gd name="connsiteX2339" fmla="*/ 275690 w 1110560"/>
              <a:gd name="connsiteY2339" fmla="*/ 15199 h 179638"/>
              <a:gd name="connsiteX2340" fmla="*/ 271978 w 1110560"/>
              <a:gd name="connsiteY2340" fmla="*/ 14871 h 179638"/>
              <a:gd name="connsiteX2341" fmla="*/ 269169 w 1110560"/>
              <a:gd name="connsiteY2341" fmla="*/ 14818 h 179638"/>
              <a:gd name="connsiteX2342" fmla="*/ 260393 w 1110560"/>
              <a:gd name="connsiteY2342" fmla="*/ 14799 h 179638"/>
              <a:gd name="connsiteX2343" fmla="*/ 262701 w 1110560"/>
              <a:gd name="connsiteY2343" fmla="*/ 16565 h 179638"/>
              <a:gd name="connsiteX2344" fmla="*/ 264768 w 1110560"/>
              <a:gd name="connsiteY2344" fmla="*/ 17123 h 179638"/>
              <a:gd name="connsiteX2345" fmla="*/ 265867 w 1110560"/>
              <a:gd name="connsiteY2345" fmla="*/ 17862 h 179638"/>
              <a:gd name="connsiteX2346" fmla="*/ 266657 w 1110560"/>
              <a:gd name="connsiteY2346" fmla="*/ 18079 h 179638"/>
              <a:gd name="connsiteX2347" fmla="*/ 265941 w 1110560"/>
              <a:gd name="connsiteY2347" fmla="*/ 18589 h 179638"/>
              <a:gd name="connsiteX2348" fmla="*/ 266955 w 1110560"/>
              <a:gd name="connsiteY2348" fmla="*/ 19263 h 179638"/>
              <a:gd name="connsiteX2349" fmla="*/ 269546 w 1110560"/>
              <a:gd name="connsiteY2349" fmla="*/ 19016 h 179638"/>
              <a:gd name="connsiteX2350" fmla="*/ 266069 w 1110560"/>
              <a:gd name="connsiteY2350" fmla="*/ 16567 h 179638"/>
              <a:gd name="connsiteX2351" fmla="*/ 266964 w 1110560"/>
              <a:gd name="connsiteY2351" fmla="*/ 16063 h 179638"/>
              <a:gd name="connsiteX2352" fmla="*/ 267510 w 1110560"/>
              <a:gd name="connsiteY2352" fmla="*/ 16559 h 179638"/>
              <a:gd name="connsiteX2353" fmla="*/ 266615 w 1110560"/>
              <a:gd name="connsiteY2353" fmla="*/ 17064 h 179638"/>
              <a:gd name="connsiteX2354" fmla="*/ 266069 w 1110560"/>
              <a:gd name="connsiteY2354" fmla="*/ 16567 h 179638"/>
              <a:gd name="connsiteX2355" fmla="*/ 277184 w 1110560"/>
              <a:gd name="connsiteY2355" fmla="*/ 19066 h 179638"/>
              <a:gd name="connsiteX2356" fmla="*/ 277064 w 1110560"/>
              <a:gd name="connsiteY2356" fmla="*/ 17865 h 179638"/>
              <a:gd name="connsiteX2357" fmla="*/ 270985 w 1110560"/>
              <a:gd name="connsiteY2357" fmla="*/ 19034 h 179638"/>
              <a:gd name="connsiteX2358" fmla="*/ 277184 w 1110560"/>
              <a:gd name="connsiteY2358" fmla="*/ 19065 h 179638"/>
              <a:gd name="connsiteX2359" fmla="*/ 355845 w 1110560"/>
              <a:gd name="connsiteY2359" fmla="*/ 15959 h 179638"/>
              <a:gd name="connsiteX2360" fmla="*/ 355231 w 1110560"/>
              <a:gd name="connsiteY2360" fmla="*/ 14795 h 179638"/>
              <a:gd name="connsiteX2361" fmla="*/ 352347 w 1110560"/>
              <a:gd name="connsiteY2361" fmla="*/ 14919 h 179638"/>
              <a:gd name="connsiteX2362" fmla="*/ 351094 w 1110560"/>
              <a:gd name="connsiteY2362" fmla="*/ 16094 h 179638"/>
              <a:gd name="connsiteX2363" fmla="*/ 355845 w 1110560"/>
              <a:gd name="connsiteY2363" fmla="*/ 15959 h 179638"/>
              <a:gd name="connsiteX2364" fmla="*/ 376129 w 1110560"/>
              <a:gd name="connsiteY2364" fmla="*/ 13429 h 179638"/>
              <a:gd name="connsiteX2365" fmla="*/ 375549 w 1110560"/>
              <a:gd name="connsiteY2365" fmla="*/ 12933 h 179638"/>
              <a:gd name="connsiteX2366" fmla="*/ 374977 w 1110560"/>
              <a:gd name="connsiteY2366" fmla="*/ 13436 h 179638"/>
              <a:gd name="connsiteX2367" fmla="*/ 375557 w 1110560"/>
              <a:gd name="connsiteY2367" fmla="*/ 13932 h 179638"/>
              <a:gd name="connsiteX2368" fmla="*/ 376129 w 1110560"/>
              <a:gd name="connsiteY2368" fmla="*/ 13429 h 179638"/>
              <a:gd name="connsiteX2369" fmla="*/ 358941 w 1110560"/>
              <a:gd name="connsiteY2369" fmla="*/ 12688 h 179638"/>
              <a:gd name="connsiteX2370" fmla="*/ 357837 w 1110560"/>
              <a:gd name="connsiteY2370" fmla="*/ 12734 h 179638"/>
              <a:gd name="connsiteX2371" fmla="*/ 358595 w 1110560"/>
              <a:gd name="connsiteY2371" fmla="*/ 12992 h 179638"/>
              <a:gd name="connsiteX2372" fmla="*/ 358941 w 1110560"/>
              <a:gd name="connsiteY2372" fmla="*/ 12688 h 179638"/>
              <a:gd name="connsiteX2373" fmla="*/ 383614 w 1110560"/>
              <a:gd name="connsiteY2373" fmla="*/ 12357 h 179638"/>
              <a:gd name="connsiteX2374" fmla="*/ 383036 w 1110560"/>
              <a:gd name="connsiteY2374" fmla="*/ 12140 h 179638"/>
              <a:gd name="connsiteX2375" fmla="*/ 382463 w 1110560"/>
              <a:gd name="connsiteY2375" fmla="*/ 12672 h 179638"/>
              <a:gd name="connsiteX2376" fmla="*/ 383042 w 1110560"/>
              <a:gd name="connsiteY2376" fmla="*/ 12889 h 179638"/>
              <a:gd name="connsiteX2377" fmla="*/ 383614 w 1110560"/>
              <a:gd name="connsiteY2377" fmla="*/ 12357 h 179638"/>
              <a:gd name="connsiteX2378" fmla="*/ 390751 w 1110560"/>
              <a:gd name="connsiteY2378" fmla="*/ 11553 h 179638"/>
              <a:gd name="connsiteX2379" fmla="*/ 390412 w 1110560"/>
              <a:gd name="connsiteY2379" fmla="*/ 10962 h 179638"/>
              <a:gd name="connsiteX2380" fmla="*/ 389844 w 1110560"/>
              <a:gd name="connsiteY2380" fmla="*/ 12350 h 179638"/>
              <a:gd name="connsiteX2381" fmla="*/ 390751 w 1110560"/>
              <a:gd name="connsiteY2381" fmla="*/ 11553 h 179638"/>
              <a:gd name="connsiteX2382" fmla="*/ 317032 w 1110560"/>
              <a:gd name="connsiteY2382" fmla="*/ 10742 h 179638"/>
              <a:gd name="connsiteX2383" fmla="*/ 316741 w 1110560"/>
              <a:gd name="connsiteY2383" fmla="*/ 10331 h 179638"/>
              <a:gd name="connsiteX2384" fmla="*/ 313576 w 1110560"/>
              <a:gd name="connsiteY2384" fmla="*/ 11061 h 179638"/>
              <a:gd name="connsiteX2385" fmla="*/ 311853 w 1110560"/>
              <a:gd name="connsiteY2385" fmla="*/ 11792 h 179638"/>
              <a:gd name="connsiteX2386" fmla="*/ 313868 w 1110560"/>
              <a:gd name="connsiteY2386" fmla="*/ 11472 h 179638"/>
              <a:gd name="connsiteX2387" fmla="*/ 317032 w 1110560"/>
              <a:gd name="connsiteY2387" fmla="*/ 10742 h 179638"/>
              <a:gd name="connsiteX2388" fmla="*/ 388509 w 1110560"/>
              <a:gd name="connsiteY2388" fmla="*/ 9956 h 179638"/>
              <a:gd name="connsiteX2389" fmla="*/ 387479 w 1110560"/>
              <a:gd name="connsiteY2389" fmla="*/ 10303 h 179638"/>
              <a:gd name="connsiteX2390" fmla="*/ 387803 w 1110560"/>
              <a:gd name="connsiteY2390" fmla="*/ 10581 h 179638"/>
              <a:gd name="connsiteX2391" fmla="*/ 388509 w 1110560"/>
              <a:gd name="connsiteY2391" fmla="*/ 9956 h 179638"/>
              <a:gd name="connsiteX2392" fmla="*/ 428581 w 1110560"/>
              <a:gd name="connsiteY2392" fmla="*/ 9127 h 179638"/>
              <a:gd name="connsiteX2393" fmla="*/ 430036 w 1110560"/>
              <a:gd name="connsiteY2393" fmla="*/ 8542 h 179638"/>
              <a:gd name="connsiteX2394" fmla="*/ 426485 w 1110560"/>
              <a:gd name="connsiteY2394" fmla="*/ 8337 h 179638"/>
              <a:gd name="connsiteX2395" fmla="*/ 422284 w 1110560"/>
              <a:gd name="connsiteY2395" fmla="*/ 8926 h 179638"/>
              <a:gd name="connsiteX2396" fmla="*/ 422762 w 1110560"/>
              <a:gd name="connsiteY2396" fmla="*/ 9884 h 179638"/>
              <a:gd name="connsiteX2397" fmla="*/ 425508 w 1110560"/>
              <a:gd name="connsiteY2397" fmla="*/ 9880 h 179638"/>
              <a:gd name="connsiteX2398" fmla="*/ 428581 w 1110560"/>
              <a:gd name="connsiteY2398" fmla="*/ 9127 h 179638"/>
              <a:gd name="connsiteX2399" fmla="*/ 390508 w 1110560"/>
              <a:gd name="connsiteY2399" fmla="*/ 9568 h 179638"/>
              <a:gd name="connsiteX2400" fmla="*/ 389930 w 1110560"/>
              <a:gd name="connsiteY2400" fmla="*/ 9351 h 179638"/>
              <a:gd name="connsiteX2401" fmla="*/ 389358 w 1110560"/>
              <a:gd name="connsiteY2401" fmla="*/ 9884 h 179638"/>
              <a:gd name="connsiteX2402" fmla="*/ 389936 w 1110560"/>
              <a:gd name="connsiteY2402" fmla="*/ 10101 h 179638"/>
              <a:gd name="connsiteX2403" fmla="*/ 390508 w 1110560"/>
              <a:gd name="connsiteY2403" fmla="*/ 9568 h 179638"/>
              <a:gd name="connsiteX2404" fmla="*/ 450125 w 1110560"/>
              <a:gd name="connsiteY2404" fmla="*/ 8733 h 179638"/>
              <a:gd name="connsiteX2405" fmla="*/ 452234 w 1110560"/>
              <a:gd name="connsiteY2405" fmla="*/ 8257 h 179638"/>
              <a:gd name="connsiteX2406" fmla="*/ 453553 w 1110560"/>
              <a:gd name="connsiteY2406" fmla="*/ 8059 h 179638"/>
              <a:gd name="connsiteX2407" fmla="*/ 449340 w 1110560"/>
              <a:gd name="connsiteY2407" fmla="*/ 7497 h 179638"/>
              <a:gd name="connsiteX2408" fmla="*/ 445687 w 1110560"/>
              <a:gd name="connsiteY2408" fmla="*/ 7681 h 179638"/>
              <a:gd name="connsiteX2409" fmla="*/ 443664 w 1110560"/>
              <a:gd name="connsiteY2409" fmla="*/ 8511 h 179638"/>
              <a:gd name="connsiteX2410" fmla="*/ 445978 w 1110560"/>
              <a:gd name="connsiteY2410" fmla="*/ 9509 h 179638"/>
              <a:gd name="connsiteX2411" fmla="*/ 450125 w 1110560"/>
              <a:gd name="connsiteY2411" fmla="*/ 8733 h 179638"/>
              <a:gd name="connsiteX2412" fmla="*/ 396583 w 1110560"/>
              <a:gd name="connsiteY2412" fmla="*/ 8079 h 179638"/>
              <a:gd name="connsiteX2413" fmla="*/ 396158 w 1110560"/>
              <a:gd name="connsiteY2413" fmla="*/ 7332 h 179638"/>
              <a:gd name="connsiteX2414" fmla="*/ 392805 w 1110560"/>
              <a:gd name="connsiteY2414" fmla="*/ 8389 h 179638"/>
              <a:gd name="connsiteX2415" fmla="*/ 396583 w 1110560"/>
              <a:gd name="connsiteY2415" fmla="*/ 8079 h 179638"/>
              <a:gd name="connsiteX2416" fmla="*/ 441501 w 1110560"/>
              <a:gd name="connsiteY2416" fmla="*/ 7552 h 179638"/>
              <a:gd name="connsiteX2417" fmla="*/ 440060 w 1110560"/>
              <a:gd name="connsiteY2417" fmla="*/ 7561 h 179638"/>
              <a:gd name="connsiteX2418" fmla="*/ 440174 w 1110560"/>
              <a:gd name="connsiteY2418" fmla="*/ 8052 h 179638"/>
              <a:gd name="connsiteX2419" fmla="*/ 441501 w 1110560"/>
              <a:gd name="connsiteY2419" fmla="*/ 7553 h 179638"/>
              <a:gd name="connsiteX2420" fmla="*/ 121454 w 1110560"/>
              <a:gd name="connsiteY2420" fmla="*/ 172002 h 179638"/>
              <a:gd name="connsiteX2421" fmla="*/ 122882 w 1110560"/>
              <a:gd name="connsiteY2421" fmla="*/ 170385 h 179638"/>
              <a:gd name="connsiteX2422" fmla="*/ 124321 w 1110560"/>
              <a:gd name="connsiteY2422" fmla="*/ 170069 h 179638"/>
              <a:gd name="connsiteX2423" fmla="*/ 122892 w 1110560"/>
              <a:gd name="connsiteY2423" fmla="*/ 171685 h 179638"/>
              <a:gd name="connsiteX2424" fmla="*/ 121454 w 1110560"/>
              <a:gd name="connsiteY2424" fmla="*/ 172002 h 179638"/>
              <a:gd name="connsiteX2425" fmla="*/ 199261 w 1110560"/>
              <a:gd name="connsiteY2425" fmla="*/ 171878 h 179638"/>
              <a:gd name="connsiteX2426" fmla="*/ 199833 w 1110560"/>
              <a:gd name="connsiteY2426" fmla="*/ 171346 h 179638"/>
              <a:gd name="connsiteX2427" fmla="*/ 200411 w 1110560"/>
              <a:gd name="connsiteY2427" fmla="*/ 171563 h 179638"/>
              <a:gd name="connsiteX2428" fmla="*/ 199839 w 1110560"/>
              <a:gd name="connsiteY2428" fmla="*/ 172095 h 179638"/>
              <a:gd name="connsiteX2429" fmla="*/ 199261 w 1110560"/>
              <a:gd name="connsiteY2429" fmla="*/ 171878 h 179638"/>
              <a:gd name="connsiteX2430" fmla="*/ 188330 w 1110560"/>
              <a:gd name="connsiteY2430" fmla="*/ 170956 h 179638"/>
              <a:gd name="connsiteX2431" fmla="*/ 188293 w 1110560"/>
              <a:gd name="connsiteY2431" fmla="*/ 169914 h 179638"/>
              <a:gd name="connsiteX2432" fmla="*/ 189292 w 1110560"/>
              <a:gd name="connsiteY2432" fmla="*/ 171721 h 179638"/>
              <a:gd name="connsiteX2433" fmla="*/ 188330 w 1110560"/>
              <a:gd name="connsiteY2433" fmla="*/ 170956 h 179638"/>
              <a:gd name="connsiteX2434" fmla="*/ 314440 w 1110560"/>
              <a:gd name="connsiteY2434" fmla="*/ 170844 h 179638"/>
              <a:gd name="connsiteX2435" fmla="*/ 313221 w 1110560"/>
              <a:gd name="connsiteY2435" fmla="*/ 169767 h 179638"/>
              <a:gd name="connsiteX2436" fmla="*/ 314321 w 1110560"/>
              <a:gd name="connsiteY2436" fmla="*/ 167057 h 179638"/>
              <a:gd name="connsiteX2437" fmla="*/ 315413 w 1110560"/>
              <a:gd name="connsiteY2437" fmla="*/ 167676 h 179638"/>
              <a:gd name="connsiteX2438" fmla="*/ 316235 w 1110560"/>
              <a:gd name="connsiteY2438" fmla="*/ 168387 h 179638"/>
              <a:gd name="connsiteX2439" fmla="*/ 317495 w 1110560"/>
              <a:gd name="connsiteY2439" fmla="*/ 169440 h 179638"/>
              <a:gd name="connsiteX2440" fmla="*/ 318750 w 1110560"/>
              <a:gd name="connsiteY2440" fmla="*/ 169777 h 179638"/>
              <a:gd name="connsiteX2441" fmla="*/ 317359 w 1110560"/>
              <a:gd name="connsiteY2441" fmla="*/ 170456 h 179638"/>
              <a:gd name="connsiteX2442" fmla="*/ 315679 w 1110560"/>
              <a:gd name="connsiteY2442" fmla="*/ 171096 h 179638"/>
              <a:gd name="connsiteX2443" fmla="*/ 314440 w 1110560"/>
              <a:gd name="connsiteY2443" fmla="*/ 170844 h 179638"/>
              <a:gd name="connsiteX2444" fmla="*/ 957595 w 1110560"/>
              <a:gd name="connsiteY2444" fmla="*/ 167170 h 179638"/>
              <a:gd name="connsiteX2445" fmla="*/ 953318 w 1110560"/>
              <a:gd name="connsiteY2445" fmla="*/ 166790 h 179638"/>
              <a:gd name="connsiteX2446" fmla="*/ 945876 w 1110560"/>
              <a:gd name="connsiteY2446" fmla="*/ 164501 h 179638"/>
              <a:gd name="connsiteX2447" fmla="*/ 948375 w 1110560"/>
              <a:gd name="connsiteY2447" fmla="*/ 163588 h 179638"/>
              <a:gd name="connsiteX2448" fmla="*/ 950522 w 1110560"/>
              <a:gd name="connsiteY2448" fmla="*/ 163926 h 179638"/>
              <a:gd name="connsiteX2449" fmla="*/ 957951 w 1110560"/>
              <a:gd name="connsiteY2449" fmla="*/ 165941 h 179638"/>
              <a:gd name="connsiteX2450" fmla="*/ 962892 w 1110560"/>
              <a:gd name="connsiteY2450" fmla="*/ 166255 h 179638"/>
              <a:gd name="connsiteX2451" fmla="*/ 964626 w 1110560"/>
              <a:gd name="connsiteY2451" fmla="*/ 166941 h 179638"/>
              <a:gd name="connsiteX2452" fmla="*/ 957595 w 1110560"/>
              <a:gd name="connsiteY2452" fmla="*/ 167170 h 179638"/>
              <a:gd name="connsiteX2453" fmla="*/ 911757 w 1110560"/>
              <a:gd name="connsiteY2453" fmla="*/ 166903 h 179638"/>
              <a:gd name="connsiteX2454" fmla="*/ 912862 w 1110560"/>
              <a:gd name="connsiteY2454" fmla="*/ 166857 h 179638"/>
              <a:gd name="connsiteX2455" fmla="*/ 912516 w 1110560"/>
              <a:gd name="connsiteY2455" fmla="*/ 167161 h 179638"/>
              <a:gd name="connsiteX2456" fmla="*/ 911757 w 1110560"/>
              <a:gd name="connsiteY2456" fmla="*/ 166903 h 179638"/>
              <a:gd name="connsiteX2457" fmla="*/ 144065 w 1110560"/>
              <a:gd name="connsiteY2457" fmla="*/ 170546 h 179638"/>
              <a:gd name="connsiteX2458" fmla="*/ 146123 w 1110560"/>
              <a:gd name="connsiteY2458" fmla="*/ 169860 h 179638"/>
              <a:gd name="connsiteX2459" fmla="*/ 147306 w 1110560"/>
              <a:gd name="connsiteY2459" fmla="*/ 170477 h 179638"/>
              <a:gd name="connsiteX2460" fmla="*/ 144065 w 1110560"/>
              <a:gd name="connsiteY2460" fmla="*/ 170546 h 179638"/>
              <a:gd name="connsiteX2461" fmla="*/ 141609 w 1110560"/>
              <a:gd name="connsiteY2461" fmla="*/ 169806 h 179638"/>
              <a:gd name="connsiteX2462" fmla="*/ 146368 w 1110560"/>
              <a:gd name="connsiteY2462" fmla="*/ 167900 h 179638"/>
              <a:gd name="connsiteX2463" fmla="*/ 149940 w 1110560"/>
              <a:gd name="connsiteY2463" fmla="*/ 168663 h 179638"/>
              <a:gd name="connsiteX2464" fmla="*/ 148604 w 1110560"/>
              <a:gd name="connsiteY2464" fmla="*/ 168578 h 179638"/>
              <a:gd name="connsiteX2465" fmla="*/ 144921 w 1110560"/>
              <a:gd name="connsiteY2465" fmla="*/ 169109 h 179638"/>
              <a:gd name="connsiteX2466" fmla="*/ 141609 w 1110560"/>
              <a:gd name="connsiteY2466" fmla="*/ 169806 h 179638"/>
              <a:gd name="connsiteX2467" fmla="*/ 322577 w 1110560"/>
              <a:gd name="connsiteY2467" fmla="*/ 168663 h 179638"/>
              <a:gd name="connsiteX2468" fmla="*/ 323149 w 1110560"/>
              <a:gd name="connsiteY2468" fmla="*/ 168130 h 179638"/>
              <a:gd name="connsiteX2469" fmla="*/ 323727 w 1110560"/>
              <a:gd name="connsiteY2469" fmla="*/ 168347 h 179638"/>
              <a:gd name="connsiteX2470" fmla="*/ 323155 w 1110560"/>
              <a:gd name="connsiteY2470" fmla="*/ 168880 h 179638"/>
              <a:gd name="connsiteX2471" fmla="*/ 322577 w 1110560"/>
              <a:gd name="connsiteY2471" fmla="*/ 168663 h 179638"/>
              <a:gd name="connsiteX2472" fmla="*/ 168116 w 1110560"/>
              <a:gd name="connsiteY2472" fmla="*/ 169032 h 179638"/>
              <a:gd name="connsiteX2473" fmla="*/ 167235 w 1110560"/>
              <a:gd name="connsiteY2473" fmla="*/ 168538 h 179638"/>
              <a:gd name="connsiteX2474" fmla="*/ 165682 w 1110560"/>
              <a:gd name="connsiteY2474" fmla="*/ 167279 h 179638"/>
              <a:gd name="connsiteX2475" fmla="*/ 165908 w 1110560"/>
              <a:gd name="connsiteY2475" fmla="*/ 165223 h 179638"/>
              <a:gd name="connsiteX2476" fmla="*/ 167194 w 1110560"/>
              <a:gd name="connsiteY2476" fmla="*/ 165459 h 179638"/>
              <a:gd name="connsiteX2477" fmla="*/ 168455 w 1110560"/>
              <a:gd name="connsiteY2477" fmla="*/ 166189 h 179638"/>
              <a:gd name="connsiteX2478" fmla="*/ 169149 w 1110560"/>
              <a:gd name="connsiteY2478" fmla="*/ 166649 h 179638"/>
              <a:gd name="connsiteX2479" fmla="*/ 170417 w 1110560"/>
              <a:gd name="connsiteY2479" fmla="*/ 168442 h 179638"/>
              <a:gd name="connsiteX2480" fmla="*/ 171866 w 1110560"/>
              <a:gd name="connsiteY2480" fmla="*/ 169477 h 179638"/>
              <a:gd name="connsiteX2481" fmla="*/ 169993 w 1110560"/>
              <a:gd name="connsiteY2481" fmla="*/ 169504 h 179638"/>
              <a:gd name="connsiteX2482" fmla="*/ 168116 w 1110560"/>
              <a:gd name="connsiteY2482" fmla="*/ 169032 h 179638"/>
              <a:gd name="connsiteX2483" fmla="*/ 256100 w 1110560"/>
              <a:gd name="connsiteY2483" fmla="*/ 168187 h 179638"/>
              <a:gd name="connsiteX2484" fmla="*/ 255706 w 1110560"/>
              <a:gd name="connsiteY2484" fmla="*/ 166940 h 179638"/>
              <a:gd name="connsiteX2485" fmla="*/ 257467 w 1110560"/>
              <a:gd name="connsiteY2485" fmla="*/ 166014 h 179638"/>
              <a:gd name="connsiteX2486" fmla="*/ 258861 w 1110560"/>
              <a:gd name="connsiteY2486" fmla="*/ 165007 h 179638"/>
              <a:gd name="connsiteX2487" fmla="*/ 260300 w 1110560"/>
              <a:gd name="connsiteY2487" fmla="*/ 164624 h 179638"/>
              <a:gd name="connsiteX2488" fmla="*/ 260424 w 1110560"/>
              <a:gd name="connsiteY2488" fmla="*/ 164457 h 179638"/>
              <a:gd name="connsiteX2489" fmla="*/ 260546 w 1110560"/>
              <a:gd name="connsiteY2489" fmla="*/ 162707 h 179638"/>
              <a:gd name="connsiteX2490" fmla="*/ 262248 w 1110560"/>
              <a:gd name="connsiteY2490" fmla="*/ 162739 h 179638"/>
              <a:gd name="connsiteX2491" fmla="*/ 261743 w 1110560"/>
              <a:gd name="connsiteY2491" fmla="*/ 165081 h 179638"/>
              <a:gd name="connsiteX2492" fmla="*/ 260312 w 1110560"/>
              <a:gd name="connsiteY2492" fmla="*/ 166270 h 179638"/>
              <a:gd name="connsiteX2493" fmla="*/ 256987 w 1110560"/>
              <a:gd name="connsiteY2493" fmla="*/ 168515 h 179638"/>
              <a:gd name="connsiteX2494" fmla="*/ 256100 w 1110560"/>
              <a:gd name="connsiteY2494" fmla="*/ 168187 h 179638"/>
              <a:gd name="connsiteX2495" fmla="*/ 134363 w 1110560"/>
              <a:gd name="connsiteY2495" fmla="*/ 168188 h 179638"/>
              <a:gd name="connsiteX2496" fmla="*/ 132599 w 1110560"/>
              <a:gd name="connsiteY2496" fmla="*/ 167958 h 179638"/>
              <a:gd name="connsiteX2497" fmla="*/ 131214 w 1110560"/>
              <a:gd name="connsiteY2497" fmla="*/ 167117 h 179638"/>
              <a:gd name="connsiteX2498" fmla="*/ 133014 w 1110560"/>
              <a:gd name="connsiteY2498" fmla="*/ 165364 h 179638"/>
              <a:gd name="connsiteX2499" fmla="*/ 135458 w 1110560"/>
              <a:gd name="connsiteY2499" fmla="*/ 165952 h 179638"/>
              <a:gd name="connsiteX2500" fmla="*/ 139716 w 1110560"/>
              <a:gd name="connsiteY2500" fmla="*/ 167059 h 179638"/>
              <a:gd name="connsiteX2501" fmla="*/ 142411 w 1110560"/>
              <a:gd name="connsiteY2501" fmla="*/ 167861 h 179638"/>
              <a:gd name="connsiteX2502" fmla="*/ 138403 w 1110560"/>
              <a:gd name="connsiteY2502" fmla="*/ 168705 h 179638"/>
              <a:gd name="connsiteX2503" fmla="*/ 134363 w 1110560"/>
              <a:gd name="connsiteY2503" fmla="*/ 168188 h 179638"/>
              <a:gd name="connsiteX2504" fmla="*/ 126025 w 1110560"/>
              <a:gd name="connsiteY2504" fmla="*/ 166926 h 179638"/>
              <a:gd name="connsiteX2505" fmla="*/ 127515 w 1110560"/>
              <a:gd name="connsiteY2505" fmla="*/ 165233 h 179638"/>
              <a:gd name="connsiteX2506" fmla="*/ 128810 w 1110560"/>
              <a:gd name="connsiteY2506" fmla="*/ 164954 h 179638"/>
              <a:gd name="connsiteX2507" fmla="*/ 126025 w 1110560"/>
              <a:gd name="connsiteY2507" fmla="*/ 166926 h 179638"/>
              <a:gd name="connsiteX2508" fmla="*/ 909256 w 1110560"/>
              <a:gd name="connsiteY2508" fmla="*/ 161723 h 179638"/>
              <a:gd name="connsiteX2509" fmla="*/ 908025 w 1110560"/>
              <a:gd name="connsiteY2509" fmla="*/ 161521 h 179638"/>
              <a:gd name="connsiteX2510" fmla="*/ 907241 w 1110560"/>
              <a:gd name="connsiteY2510" fmla="*/ 161243 h 179638"/>
              <a:gd name="connsiteX2511" fmla="*/ 907629 w 1110560"/>
              <a:gd name="connsiteY2511" fmla="*/ 160725 h 179638"/>
              <a:gd name="connsiteX2512" fmla="*/ 907532 w 1110560"/>
              <a:gd name="connsiteY2512" fmla="*/ 160253 h 179638"/>
              <a:gd name="connsiteX2513" fmla="*/ 908662 w 1110560"/>
              <a:gd name="connsiteY2513" fmla="*/ 159478 h 179638"/>
              <a:gd name="connsiteX2514" fmla="*/ 909584 w 1110560"/>
              <a:gd name="connsiteY2514" fmla="*/ 160093 h 179638"/>
              <a:gd name="connsiteX2515" fmla="*/ 910211 w 1110560"/>
              <a:gd name="connsiteY2515" fmla="*/ 160967 h 179638"/>
              <a:gd name="connsiteX2516" fmla="*/ 909256 w 1110560"/>
              <a:gd name="connsiteY2516" fmla="*/ 161723 h 179638"/>
              <a:gd name="connsiteX2517" fmla="*/ 1060833 w 1110560"/>
              <a:gd name="connsiteY2517" fmla="*/ 160524 h 179638"/>
              <a:gd name="connsiteX2518" fmla="*/ 1065253 w 1110560"/>
              <a:gd name="connsiteY2518" fmla="*/ 158816 h 179638"/>
              <a:gd name="connsiteX2519" fmla="*/ 1065003 w 1110560"/>
              <a:gd name="connsiteY2519" fmla="*/ 159993 h 179638"/>
              <a:gd name="connsiteX2520" fmla="*/ 1062126 w 1110560"/>
              <a:gd name="connsiteY2520" fmla="*/ 160630 h 179638"/>
              <a:gd name="connsiteX2521" fmla="*/ 1060833 w 1110560"/>
              <a:gd name="connsiteY2521" fmla="*/ 160524 h 179638"/>
              <a:gd name="connsiteX2522" fmla="*/ 332016 w 1110560"/>
              <a:gd name="connsiteY2522" fmla="*/ 162549 h 179638"/>
              <a:gd name="connsiteX2523" fmla="*/ 331937 w 1110560"/>
              <a:gd name="connsiteY2523" fmla="*/ 161750 h 179638"/>
              <a:gd name="connsiteX2524" fmla="*/ 333481 w 1110560"/>
              <a:gd name="connsiteY2524" fmla="*/ 162603 h 179638"/>
              <a:gd name="connsiteX2525" fmla="*/ 332016 w 1110560"/>
              <a:gd name="connsiteY2525" fmla="*/ 162549 h 179638"/>
              <a:gd name="connsiteX2526" fmla="*/ 932147 w 1110560"/>
              <a:gd name="connsiteY2526" fmla="*/ 159231 h 179638"/>
              <a:gd name="connsiteX2527" fmla="*/ 933002 w 1110560"/>
              <a:gd name="connsiteY2527" fmla="*/ 158082 h 179638"/>
              <a:gd name="connsiteX2528" fmla="*/ 938043 w 1110560"/>
              <a:gd name="connsiteY2528" fmla="*/ 157763 h 179638"/>
              <a:gd name="connsiteX2529" fmla="*/ 941211 w 1110560"/>
              <a:gd name="connsiteY2529" fmla="*/ 157459 h 179638"/>
              <a:gd name="connsiteX2530" fmla="*/ 939806 w 1110560"/>
              <a:gd name="connsiteY2530" fmla="*/ 158460 h 179638"/>
              <a:gd name="connsiteX2531" fmla="*/ 932147 w 1110560"/>
              <a:gd name="connsiteY2531" fmla="*/ 159231 h 179638"/>
              <a:gd name="connsiteX2532" fmla="*/ 334049 w 1110560"/>
              <a:gd name="connsiteY2532" fmla="*/ 161600 h 179638"/>
              <a:gd name="connsiteX2533" fmla="*/ 334622 w 1110560"/>
              <a:gd name="connsiteY2533" fmla="*/ 161068 h 179638"/>
              <a:gd name="connsiteX2534" fmla="*/ 335200 w 1110560"/>
              <a:gd name="connsiteY2534" fmla="*/ 161285 h 179638"/>
              <a:gd name="connsiteX2535" fmla="*/ 334627 w 1110560"/>
              <a:gd name="connsiteY2535" fmla="*/ 161817 h 179638"/>
              <a:gd name="connsiteX2536" fmla="*/ 334049 w 1110560"/>
              <a:gd name="connsiteY2536" fmla="*/ 161600 h 179638"/>
              <a:gd name="connsiteX2537" fmla="*/ 1022189 w 1110560"/>
              <a:gd name="connsiteY2537" fmla="*/ 157401 h 179638"/>
              <a:gd name="connsiteX2538" fmla="*/ 1023908 w 1110560"/>
              <a:gd name="connsiteY2538" fmla="*/ 156134 h 179638"/>
              <a:gd name="connsiteX2539" fmla="*/ 1025634 w 1110560"/>
              <a:gd name="connsiteY2539" fmla="*/ 155791 h 179638"/>
              <a:gd name="connsiteX2540" fmla="*/ 1023915 w 1110560"/>
              <a:gd name="connsiteY2540" fmla="*/ 157058 h 179638"/>
              <a:gd name="connsiteX2541" fmla="*/ 1022189 w 1110560"/>
              <a:gd name="connsiteY2541" fmla="*/ 157401 h 179638"/>
              <a:gd name="connsiteX2542" fmla="*/ 976511 w 1110560"/>
              <a:gd name="connsiteY2542" fmla="*/ 157294 h 179638"/>
              <a:gd name="connsiteX2543" fmla="*/ 976293 w 1110560"/>
              <a:gd name="connsiteY2543" fmla="*/ 154877 h 179638"/>
              <a:gd name="connsiteX2544" fmla="*/ 980579 w 1110560"/>
              <a:gd name="connsiteY2544" fmla="*/ 153726 h 179638"/>
              <a:gd name="connsiteX2545" fmla="*/ 982337 w 1110560"/>
              <a:gd name="connsiteY2545" fmla="*/ 155801 h 179638"/>
              <a:gd name="connsiteX2546" fmla="*/ 984017 w 1110560"/>
              <a:gd name="connsiteY2546" fmla="*/ 157472 h 179638"/>
              <a:gd name="connsiteX2547" fmla="*/ 976511 w 1110560"/>
              <a:gd name="connsiteY2547" fmla="*/ 157294 h 179638"/>
              <a:gd name="connsiteX2548" fmla="*/ 97011 w 1110560"/>
              <a:gd name="connsiteY2548" fmla="*/ 161389 h 179638"/>
              <a:gd name="connsiteX2549" fmla="*/ 98042 w 1110560"/>
              <a:gd name="connsiteY2549" fmla="*/ 161042 h 179638"/>
              <a:gd name="connsiteX2550" fmla="*/ 97336 w 1110560"/>
              <a:gd name="connsiteY2550" fmla="*/ 161667 h 179638"/>
              <a:gd name="connsiteX2551" fmla="*/ 97011 w 1110560"/>
              <a:gd name="connsiteY2551" fmla="*/ 161389 h 179638"/>
              <a:gd name="connsiteX2552" fmla="*/ 997684 w 1110560"/>
              <a:gd name="connsiteY2552" fmla="*/ 156212 h 179638"/>
              <a:gd name="connsiteX2553" fmla="*/ 998545 w 1110560"/>
              <a:gd name="connsiteY2553" fmla="*/ 155707 h 179638"/>
              <a:gd name="connsiteX2554" fmla="*/ 999413 w 1110560"/>
              <a:gd name="connsiteY2554" fmla="*/ 156202 h 179638"/>
              <a:gd name="connsiteX2555" fmla="*/ 998552 w 1110560"/>
              <a:gd name="connsiteY2555" fmla="*/ 156706 h 179638"/>
              <a:gd name="connsiteX2556" fmla="*/ 997684 w 1110560"/>
              <a:gd name="connsiteY2556" fmla="*/ 156212 h 179638"/>
              <a:gd name="connsiteX2557" fmla="*/ 90403 w 1110560"/>
              <a:gd name="connsiteY2557" fmla="*/ 161187 h 179638"/>
              <a:gd name="connsiteX2558" fmla="*/ 91507 w 1110560"/>
              <a:gd name="connsiteY2558" fmla="*/ 161142 h 179638"/>
              <a:gd name="connsiteX2559" fmla="*/ 91161 w 1110560"/>
              <a:gd name="connsiteY2559" fmla="*/ 161445 h 179638"/>
              <a:gd name="connsiteX2560" fmla="*/ 90403 w 1110560"/>
              <a:gd name="connsiteY2560" fmla="*/ 161187 h 179638"/>
              <a:gd name="connsiteX2561" fmla="*/ 226256 w 1110560"/>
              <a:gd name="connsiteY2561" fmla="*/ 159700 h 179638"/>
              <a:gd name="connsiteX2562" fmla="*/ 225092 w 1110560"/>
              <a:gd name="connsiteY2562" fmla="*/ 158285 h 179638"/>
              <a:gd name="connsiteX2563" fmla="*/ 226234 w 1110560"/>
              <a:gd name="connsiteY2563" fmla="*/ 156952 h 179638"/>
              <a:gd name="connsiteX2564" fmla="*/ 227375 w 1110560"/>
              <a:gd name="connsiteY2564" fmla="*/ 155369 h 179638"/>
              <a:gd name="connsiteX2565" fmla="*/ 229041 w 1110560"/>
              <a:gd name="connsiteY2565" fmla="*/ 155143 h 179638"/>
              <a:gd name="connsiteX2566" fmla="*/ 229539 w 1110560"/>
              <a:gd name="connsiteY2566" fmla="*/ 156631 h 179638"/>
              <a:gd name="connsiteX2567" fmla="*/ 229748 w 1110560"/>
              <a:gd name="connsiteY2567" fmla="*/ 157956 h 179638"/>
              <a:gd name="connsiteX2568" fmla="*/ 227926 w 1110560"/>
              <a:gd name="connsiteY2568" fmla="*/ 160689 h 179638"/>
              <a:gd name="connsiteX2569" fmla="*/ 226256 w 1110560"/>
              <a:gd name="connsiteY2569" fmla="*/ 159700 h 179638"/>
              <a:gd name="connsiteX2570" fmla="*/ 96360 w 1110560"/>
              <a:gd name="connsiteY2570" fmla="*/ 159081 h 179638"/>
              <a:gd name="connsiteX2571" fmla="*/ 97350 w 1110560"/>
              <a:gd name="connsiteY2571" fmla="*/ 157354 h 179638"/>
              <a:gd name="connsiteX2572" fmla="*/ 96824 w 1110560"/>
              <a:gd name="connsiteY2572" fmla="*/ 156684 h 179638"/>
              <a:gd name="connsiteX2573" fmla="*/ 95791 w 1110560"/>
              <a:gd name="connsiteY2573" fmla="*/ 155327 h 179638"/>
              <a:gd name="connsiteX2574" fmla="*/ 97809 w 1110560"/>
              <a:gd name="connsiteY2574" fmla="*/ 153762 h 179638"/>
              <a:gd name="connsiteX2575" fmla="*/ 98697 w 1110560"/>
              <a:gd name="connsiteY2575" fmla="*/ 152822 h 179638"/>
              <a:gd name="connsiteX2576" fmla="*/ 98815 w 1110560"/>
              <a:gd name="connsiteY2576" fmla="*/ 151197 h 179638"/>
              <a:gd name="connsiteX2577" fmla="*/ 98734 w 1110560"/>
              <a:gd name="connsiteY2577" fmla="*/ 149449 h 179638"/>
              <a:gd name="connsiteX2578" fmla="*/ 99529 w 1110560"/>
              <a:gd name="connsiteY2578" fmla="*/ 150367 h 179638"/>
              <a:gd name="connsiteX2579" fmla="*/ 101678 w 1110560"/>
              <a:gd name="connsiteY2579" fmla="*/ 151040 h 179638"/>
              <a:gd name="connsiteX2580" fmla="*/ 102906 w 1110560"/>
              <a:gd name="connsiteY2580" fmla="*/ 151839 h 179638"/>
              <a:gd name="connsiteX2581" fmla="*/ 102350 w 1110560"/>
              <a:gd name="connsiteY2581" fmla="*/ 153280 h 179638"/>
              <a:gd name="connsiteX2582" fmla="*/ 100891 w 1110560"/>
              <a:gd name="connsiteY2582" fmla="*/ 155722 h 179638"/>
              <a:gd name="connsiteX2583" fmla="*/ 98738 w 1110560"/>
              <a:gd name="connsiteY2583" fmla="*/ 156837 h 179638"/>
              <a:gd name="connsiteX2584" fmla="*/ 99006 w 1110560"/>
              <a:gd name="connsiteY2584" fmla="*/ 157301 h 179638"/>
              <a:gd name="connsiteX2585" fmla="*/ 98412 w 1110560"/>
              <a:gd name="connsiteY2585" fmla="*/ 159101 h 179638"/>
              <a:gd name="connsiteX2586" fmla="*/ 96360 w 1110560"/>
              <a:gd name="connsiteY2586" fmla="*/ 159081 h 179638"/>
              <a:gd name="connsiteX2587" fmla="*/ 397134 w 1110560"/>
              <a:gd name="connsiteY2587" fmla="*/ 158206 h 179638"/>
              <a:gd name="connsiteX2588" fmla="*/ 398029 w 1110560"/>
              <a:gd name="connsiteY2588" fmla="*/ 156973 h 179638"/>
              <a:gd name="connsiteX2589" fmla="*/ 398037 w 1110560"/>
              <a:gd name="connsiteY2589" fmla="*/ 158700 h 179638"/>
              <a:gd name="connsiteX2590" fmla="*/ 397135 w 1110560"/>
              <a:gd name="connsiteY2590" fmla="*/ 158206 h 179638"/>
              <a:gd name="connsiteX2591" fmla="*/ 256792 w 1110560"/>
              <a:gd name="connsiteY2591" fmla="*/ 158356 h 179638"/>
              <a:gd name="connsiteX2592" fmla="*/ 257627 w 1110560"/>
              <a:gd name="connsiteY2592" fmla="*/ 157685 h 179638"/>
              <a:gd name="connsiteX2593" fmla="*/ 258767 w 1110560"/>
              <a:gd name="connsiteY2593" fmla="*/ 158345 h 179638"/>
              <a:gd name="connsiteX2594" fmla="*/ 257932 w 1110560"/>
              <a:gd name="connsiteY2594" fmla="*/ 159016 h 179638"/>
              <a:gd name="connsiteX2595" fmla="*/ 256792 w 1110560"/>
              <a:gd name="connsiteY2595" fmla="*/ 158356 h 179638"/>
              <a:gd name="connsiteX2596" fmla="*/ 956562 w 1110560"/>
              <a:gd name="connsiteY2596" fmla="*/ 154423 h 179638"/>
              <a:gd name="connsiteX2597" fmla="*/ 957024 w 1110560"/>
              <a:gd name="connsiteY2597" fmla="*/ 152058 h 179638"/>
              <a:gd name="connsiteX2598" fmla="*/ 959206 w 1110560"/>
              <a:gd name="connsiteY2598" fmla="*/ 152940 h 179638"/>
              <a:gd name="connsiteX2599" fmla="*/ 956562 w 1110560"/>
              <a:gd name="connsiteY2599" fmla="*/ 154423 h 179638"/>
              <a:gd name="connsiteX2600" fmla="*/ 112430 w 1110560"/>
              <a:gd name="connsiteY2600" fmla="*/ 158558 h 179638"/>
              <a:gd name="connsiteX2601" fmla="*/ 112979 w 1110560"/>
              <a:gd name="connsiteY2601" fmla="*/ 156861 h 179638"/>
              <a:gd name="connsiteX2602" fmla="*/ 114424 w 1110560"/>
              <a:gd name="connsiteY2602" fmla="*/ 157318 h 179638"/>
              <a:gd name="connsiteX2603" fmla="*/ 115680 w 1110560"/>
              <a:gd name="connsiteY2603" fmla="*/ 157935 h 179638"/>
              <a:gd name="connsiteX2604" fmla="*/ 117176 w 1110560"/>
              <a:gd name="connsiteY2604" fmla="*/ 158713 h 179638"/>
              <a:gd name="connsiteX2605" fmla="*/ 112430 w 1110560"/>
              <a:gd name="connsiteY2605" fmla="*/ 158558 h 179638"/>
              <a:gd name="connsiteX2606" fmla="*/ 117979 w 1110560"/>
              <a:gd name="connsiteY2606" fmla="*/ 157046 h 179638"/>
              <a:gd name="connsiteX2607" fmla="*/ 119931 w 1110560"/>
              <a:gd name="connsiteY2607" fmla="*/ 156514 h 179638"/>
              <a:gd name="connsiteX2608" fmla="*/ 118748 w 1110560"/>
              <a:gd name="connsiteY2608" fmla="*/ 157540 h 179638"/>
              <a:gd name="connsiteX2609" fmla="*/ 117979 w 1110560"/>
              <a:gd name="connsiteY2609" fmla="*/ 157046 h 179638"/>
              <a:gd name="connsiteX2610" fmla="*/ 55999 w 1110560"/>
              <a:gd name="connsiteY2610" fmla="*/ 157341 h 179638"/>
              <a:gd name="connsiteX2611" fmla="*/ 57386 w 1110560"/>
              <a:gd name="connsiteY2611" fmla="*/ 155686 h 179638"/>
              <a:gd name="connsiteX2612" fmla="*/ 58798 w 1110560"/>
              <a:gd name="connsiteY2612" fmla="*/ 156174 h 179638"/>
              <a:gd name="connsiteX2613" fmla="*/ 55999 w 1110560"/>
              <a:gd name="connsiteY2613" fmla="*/ 157341 h 179638"/>
              <a:gd name="connsiteX2614" fmla="*/ 335732 w 1110560"/>
              <a:gd name="connsiteY2614" fmla="*/ 155565 h 179638"/>
              <a:gd name="connsiteX2615" fmla="*/ 336626 w 1110560"/>
              <a:gd name="connsiteY2615" fmla="*/ 155060 h 179638"/>
              <a:gd name="connsiteX2616" fmla="*/ 337173 w 1110560"/>
              <a:gd name="connsiteY2616" fmla="*/ 155557 h 179638"/>
              <a:gd name="connsiteX2617" fmla="*/ 336278 w 1110560"/>
              <a:gd name="connsiteY2617" fmla="*/ 156062 h 179638"/>
              <a:gd name="connsiteX2618" fmla="*/ 335732 w 1110560"/>
              <a:gd name="connsiteY2618" fmla="*/ 155565 h 179638"/>
              <a:gd name="connsiteX2619" fmla="*/ 877484 w 1110560"/>
              <a:gd name="connsiteY2619" fmla="*/ 152414 h 179638"/>
              <a:gd name="connsiteX2620" fmla="*/ 879641 w 1110560"/>
              <a:gd name="connsiteY2620" fmla="*/ 151909 h 179638"/>
              <a:gd name="connsiteX2621" fmla="*/ 880942 w 1110560"/>
              <a:gd name="connsiteY2621" fmla="*/ 152394 h 179638"/>
              <a:gd name="connsiteX2622" fmla="*/ 877484 w 1110560"/>
              <a:gd name="connsiteY2622" fmla="*/ 152414 h 179638"/>
              <a:gd name="connsiteX2623" fmla="*/ 368001 w 1110560"/>
              <a:gd name="connsiteY2623" fmla="*/ 154628 h 179638"/>
              <a:gd name="connsiteX2624" fmla="*/ 368912 w 1110560"/>
              <a:gd name="connsiteY2624" fmla="*/ 153873 h 179638"/>
              <a:gd name="connsiteX2625" fmla="*/ 368785 w 1110560"/>
              <a:gd name="connsiteY2625" fmla="*/ 154624 h 179638"/>
              <a:gd name="connsiteX2626" fmla="*/ 367874 w 1110560"/>
              <a:gd name="connsiteY2626" fmla="*/ 155378 h 179638"/>
              <a:gd name="connsiteX2627" fmla="*/ 368001 w 1110560"/>
              <a:gd name="connsiteY2627" fmla="*/ 154628 h 179638"/>
              <a:gd name="connsiteX2628" fmla="*/ 387306 w 1110560"/>
              <a:gd name="connsiteY2628" fmla="*/ 154266 h 179638"/>
              <a:gd name="connsiteX2629" fmla="*/ 388311 w 1110560"/>
              <a:gd name="connsiteY2629" fmla="*/ 153796 h 179638"/>
              <a:gd name="connsiteX2630" fmla="*/ 390476 w 1110560"/>
              <a:gd name="connsiteY2630" fmla="*/ 154248 h 179638"/>
              <a:gd name="connsiteX2631" fmla="*/ 387306 w 1110560"/>
              <a:gd name="connsiteY2631" fmla="*/ 154266 h 179638"/>
              <a:gd name="connsiteX2632" fmla="*/ 895919 w 1110560"/>
              <a:gd name="connsiteY2632" fmla="*/ 151307 h 179638"/>
              <a:gd name="connsiteX2633" fmla="*/ 896381 w 1110560"/>
              <a:gd name="connsiteY2633" fmla="*/ 150813 h 179638"/>
              <a:gd name="connsiteX2634" fmla="*/ 897360 w 1110560"/>
              <a:gd name="connsiteY2634" fmla="*/ 151299 h 179638"/>
              <a:gd name="connsiteX2635" fmla="*/ 895919 w 1110560"/>
              <a:gd name="connsiteY2635" fmla="*/ 151308 h 179638"/>
              <a:gd name="connsiteX2636" fmla="*/ 231406 w 1110560"/>
              <a:gd name="connsiteY2636" fmla="*/ 154953 h 179638"/>
              <a:gd name="connsiteX2637" fmla="*/ 231978 w 1110560"/>
              <a:gd name="connsiteY2637" fmla="*/ 154420 h 179638"/>
              <a:gd name="connsiteX2638" fmla="*/ 232556 w 1110560"/>
              <a:gd name="connsiteY2638" fmla="*/ 154637 h 179638"/>
              <a:gd name="connsiteX2639" fmla="*/ 231984 w 1110560"/>
              <a:gd name="connsiteY2639" fmla="*/ 155170 h 179638"/>
              <a:gd name="connsiteX2640" fmla="*/ 231406 w 1110560"/>
              <a:gd name="connsiteY2640" fmla="*/ 154953 h 179638"/>
              <a:gd name="connsiteX2641" fmla="*/ 407762 w 1110560"/>
              <a:gd name="connsiteY2641" fmla="*/ 153701 h 179638"/>
              <a:gd name="connsiteX2642" fmla="*/ 409753 w 1110560"/>
              <a:gd name="connsiteY2642" fmla="*/ 153106 h 179638"/>
              <a:gd name="connsiteX2643" fmla="*/ 409154 w 1110560"/>
              <a:gd name="connsiteY2643" fmla="*/ 153837 h 179638"/>
              <a:gd name="connsiteX2644" fmla="*/ 407762 w 1110560"/>
              <a:gd name="connsiteY2644" fmla="*/ 153701 h 179638"/>
              <a:gd name="connsiteX2645" fmla="*/ 1056558 w 1110560"/>
              <a:gd name="connsiteY2645" fmla="*/ 150045 h 179638"/>
              <a:gd name="connsiteX2646" fmla="*/ 1058287 w 1110560"/>
              <a:gd name="connsiteY2646" fmla="*/ 150017 h 179638"/>
              <a:gd name="connsiteX2647" fmla="*/ 1057579 w 1110560"/>
              <a:gd name="connsiteY2647" fmla="*/ 150270 h 179638"/>
              <a:gd name="connsiteX2648" fmla="*/ 1056558 w 1110560"/>
              <a:gd name="connsiteY2648" fmla="*/ 150045 h 179638"/>
              <a:gd name="connsiteX2649" fmla="*/ 82130 w 1110560"/>
              <a:gd name="connsiteY2649" fmla="*/ 155042 h 179638"/>
              <a:gd name="connsiteX2650" fmla="*/ 80139 w 1110560"/>
              <a:gd name="connsiteY2650" fmla="*/ 154554 h 179638"/>
              <a:gd name="connsiteX2651" fmla="*/ 74753 w 1110560"/>
              <a:gd name="connsiteY2651" fmla="*/ 151337 h 179638"/>
              <a:gd name="connsiteX2652" fmla="*/ 66891 w 1110560"/>
              <a:gd name="connsiteY2652" fmla="*/ 149428 h 179638"/>
              <a:gd name="connsiteX2653" fmla="*/ 68514 w 1110560"/>
              <a:gd name="connsiteY2653" fmla="*/ 148081 h 179638"/>
              <a:gd name="connsiteX2654" fmla="*/ 71527 w 1110560"/>
              <a:gd name="connsiteY2654" fmla="*/ 146416 h 179638"/>
              <a:gd name="connsiteX2655" fmla="*/ 77440 w 1110560"/>
              <a:gd name="connsiteY2655" fmla="*/ 144808 h 179638"/>
              <a:gd name="connsiteX2656" fmla="*/ 79456 w 1110560"/>
              <a:gd name="connsiteY2656" fmla="*/ 144599 h 179638"/>
              <a:gd name="connsiteX2657" fmla="*/ 77346 w 1110560"/>
              <a:gd name="connsiteY2657" fmla="*/ 145219 h 179638"/>
              <a:gd name="connsiteX2658" fmla="*/ 75624 w 1110560"/>
              <a:gd name="connsiteY2658" fmla="*/ 147605 h 179638"/>
              <a:gd name="connsiteX2659" fmla="*/ 77814 w 1110560"/>
              <a:gd name="connsiteY2659" fmla="*/ 150145 h 179638"/>
              <a:gd name="connsiteX2660" fmla="*/ 80959 w 1110560"/>
              <a:gd name="connsiteY2660" fmla="*/ 151414 h 179638"/>
              <a:gd name="connsiteX2661" fmla="*/ 82891 w 1110560"/>
              <a:gd name="connsiteY2661" fmla="*/ 151788 h 179638"/>
              <a:gd name="connsiteX2662" fmla="*/ 85535 w 1110560"/>
              <a:gd name="connsiteY2662" fmla="*/ 153063 h 179638"/>
              <a:gd name="connsiteX2663" fmla="*/ 86450 w 1110560"/>
              <a:gd name="connsiteY2663" fmla="*/ 154734 h 179638"/>
              <a:gd name="connsiteX2664" fmla="*/ 84435 w 1110560"/>
              <a:gd name="connsiteY2664" fmla="*/ 154973 h 179638"/>
              <a:gd name="connsiteX2665" fmla="*/ 83287 w 1110560"/>
              <a:gd name="connsiteY2665" fmla="*/ 155535 h 179638"/>
              <a:gd name="connsiteX2666" fmla="*/ 82130 w 1110560"/>
              <a:gd name="connsiteY2666" fmla="*/ 155042 h 179638"/>
              <a:gd name="connsiteX2667" fmla="*/ 73622 w 1110560"/>
              <a:gd name="connsiteY2667" fmla="*/ 148089 h 179638"/>
              <a:gd name="connsiteX2668" fmla="*/ 73480 w 1110560"/>
              <a:gd name="connsiteY2668" fmla="*/ 147636 h 179638"/>
              <a:gd name="connsiteX2669" fmla="*/ 71127 w 1110560"/>
              <a:gd name="connsiteY2669" fmla="*/ 148218 h 179638"/>
              <a:gd name="connsiteX2670" fmla="*/ 72040 w 1110560"/>
              <a:gd name="connsiteY2670" fmla="*/ 148409 h 179638"/>
              <a:gd name="connsiteX2671" fmla="*/ 73622 w 1110560"/>
              <a:gd name="connsiteY2671" fmla="*/ 148089 h 179638"/>
              <a:gd name="connsiteX2672" fmla="*/ 230246 w 1110560"/>
              <a:gd name="connsiteY2672" fmla="*/ 153935 h 179638"/>
              <a:gd name="connsiteX2673" fmla="*/ 229484 w 1110560"/>
              <a:gd name="connsiteY2673" fmla="*/ 152663 h 179638"/>
              <a:gd name="connsiteX2674" fmla="*/ 230470 w 1110560"/>
              <a:gd name="connsiteY2674" fmla="*/ 152305 h 179638"/>
              <a:gd name="connsiteX2675" fmla="*/ 231358 w 1110560"/>
              <a:gd name="connsiteY2675" fmla="*/ 153578 h 179638"/>
              <a:gd name="connsiteX2676" fmla="*/ 230246 w 1110560"/>
              <a:gd name="connsiteY2676" fmla="*/ 153935 h 179638"/>
              <a:gd name="connsiteX2677" fmla="*/ 896548 w 1110560"/>
              <a:gd name="connsiteY2677" fmla="*/ 149608 h 179638"/>
              <a:gd name="connsiteX2678" fmla="*/ 895743 w 1110560"/>
              <a:gd name="connsiteY2678" fmla="*/ 148643 h 179638"/>
              <a:gd name="connsiteX2679" fmla="*/ 897357 w 1110560"/>
              <a:gd name="connsiteY2679" fmla="*/ 149312 h 179638"/>
              <a:gd name="connsiteX2680" fmla="*/ 896548 w 1110560"/>
              <a:gd name="connsiteY2680" fmla="*/ 149608 h 179638"/>
              <a:gd name="connsiteX2681" fmla="*/ 121887 w 1110560"/>
              <a:gd name="connsiteY2681" fmla="*/ 153537 h 179638"/>
              <a:gd name="connsiteX2682" fmla="*/ 118880 w 1110560"/>
              <a:gd name="connsiteY2682" fmla="*/ 153094 h 179638"/>
              <a:gd name="connsiteX2683" fmla="*/ 116738 w 1110560"/>
              <a:gd name="connsiteY2683" fmla="*/ 152804 h 179638"/>
              <a:gd name="connsiteX2684" fmla="*/ 117930 w 1110560"/>
              <a:gd name="connsiteY2684" fmla="*/ 151757 h 179638"/>
              <a:gd name="connsiteX2685" fmla="*/ 121733 w 1110560"/>
              <a:gd name="connsiteY2685" fmla="*/ 151005 h 179638"/>
              <a:gd name="connsiteX2686" fmla="*/ 125093 w 1110560"/>
              <a:gd name="connsiteY2686" fmla="*/ 150754 h 179638"/>
              <a:gd name="connsiteX2687" fmla="*/ 127160 w 1110560"/>
              <a:gd name="connsiteY2687" fmla="*/ 151258 h 179638"/>
              <a:gd name="connsiteX2688" fmla="*/ 128478 w 1110560"/>
              <a:gd name="connsiteY2688" fmla="*/ 152309 h 179638"/>
              <a:gd name="connsiteX2689" fmla="*/ 127204 w 1110560"/>
              <a:gd name="connsiteY2689" fmla="*/ 152605 h 179638"/>
              <a:gd name="connsiteX2690" fmla="*/ 126249 w 1110560"/>
              <a:gd name="connsiteY2690" fmla="*/ 153343 h 179638"/>
              <a:gd name="connsiteX2691" fmla="*/ 121887 w 1110560"/>
              <a:gd name="connsiteY2691" fmla="*/ 153537 h 179638"/>
              <a:gd name="connsiteX2692" fmla="*/ 140612 w 1110560"/>
              <a:gd name="connsiteY2692" fmla="*/ 152680 h 179638"/>
              <a:gd name="connsiteX2693" fmla="*/ 144063 w 1110560"/>
              <a:gd name="connsiteY2693" fmla="*/ 151721 h 179638"/>
              <a:gd name="connsiteX2694" fmla="*/ 138891 w 1110560"/>
              <a:gd name="connsiteY2694" fmla="*/ 153652 h 179638"/>
              <a:gd name="connsiteX2695" fmla="*/ 140612 w 1110560"/>
              <a:gd name="connsiteY2695" fmla="*/ 152680 h 179638"/>
              <a:gd name="connsiteX2696" fmla="*/ 209489 w 1110560"/>
              <a:gd name="connsiteY2696" fmla="*/ 152882 h 179638"/>
              <a:gd name="connsiteX2697" fmla="*/ 207895 w 1110560"/>
              <a:gd name="connsiteY2697" fmla="*/ 151827 h 179638"/>
              <a:gd name="connsiteX2698" fmla="*/ 207005 w 1110560"/>
              <a:gd name="connsiteY2698" fmla="*/ 150966 h 179638"/>
              <a:gd name="connsiteX2699" fmla="*/ 209153 w 1110560"/>
              <a:gd name="connsiteY2699" fmla="*/ 151644 h 179638"/>
              <a:gd name="connsiteX2700" fmla="*/ 210068 w 1110560"/>
              <a:gd name="connsiteY2700" fmla="*/ 153298 h 179638"/>
              <a:gd name="connsiteX2701" fmla="*/ 209489 w 1110560"/>
              <a:gd name="connsiteY2701" fmla="*/ 152882 h 179638"/>
              <a:gd name="connsiteX2702" fmla="*/ 429069 w 1110560"/>
              <a:gd name="connsiteY2702" fmla="*/ 151366 h 179638"/>
              <a:gd name="connsiteX2703" fmla="*/ 429878 w 1110560"/>
              <a:gd name="connsiteY2703" fmla="*/ 150054 h 179638"/>
              <a:gd name="connsiteX2704" fmla="*/ 430389 w 1110560"/>
              <a:gd name="connsiteY2704" fmla="*/ 150497 h 179638"/>
              <a:gd name="connsiteX2705" fmla="*/ 429069 w 1110560"/>
              <a:gd name="connsiteY2705" fmla="*/ 151366 h 179638"/>
              <a:gd name="connsiteX2706" fmla="*/ 112242 w 1110560"/>
              <a:gd name="connsiteY2706" fmla="*/ 153066 h 179638"/>
              <a:gd name="connsiteX2707" fmla="*/ 113346 w 1110560"/>
              <a:gd name="connsiteY2707" fmla="*/ 153020 h 179638"/>
              <a:gd name="connsiteX2708" fmla="*/ 113000 w 1110560"/>
              <a:gd name="connsiteY2708" fmla="*/ 153324 h 179638"/>
              <a:gd name="connsiteX2709" fmla="*/ 112242 w 1110560"/>
              <a:gd name="connsiteY2709" fmla="*/ 153066 h 179638"/>
              <a:gd name="connsiteX2710" fmla="*/ 375760 w 1110560"/>
              <a:gd name="connsiteY2710" fmla="*/ 151341 h 179638"/>
              <a:gd name="connsiteX2711" fmla="*/ 376301 w 1110560"/>
              <a:gd name="connsiteY2711" fmla="*/ 151141 h 179638"/>
              <a:gd name="connsiteX2712" fmla="*/ 376658 w 1110560"/>
              <a:gd name="connsiteY2712" fmla="*/ 151830 h 179638"/>
              <a:gd name="connsiteX2713" fmla="*/ 375760 w 1110560"/>
              <a:gd name="connsiteY2713" fmla="*/ 151341 h 179638"/>
              <a:gd name="connsiteX2714" fmla="*/ 890701 w 1110560"/>
              <a:gd name="connsiteY2714" fmla="*/ 147404 h 179638"/>
              <a:gd name="connsiteX2715" fmla="*/ 885996 w 1110560"/>
              <a:gd name="connsiteY2715" fmla="*/ 147099 h 179638"/>
              <a:gd name="connsiteX2716" fmla="*/ 883232 w 1110560"/>
              <a:gd name="connsiteY2716" fmla="*/ 146606 h 179638"/>
              <a:gd name="connsiteX2717" fmla="*/ 887070 w 1110560"/>
              <a:gd name="connsiteY2717" fmla="*/ 146417 h 179638"/>
              <a:gd name="connsiteX2718" fmla="*/ 891994 w 1110560"/>
              <a:gd name="connsiteY2718" fmla="*/ 146791 h 179638"/>
              <a:gd name="connsiteX2719" fmla="*/ 893583 w 1110560"/>
              <a:gd name="connsiteY2719" fmla="*/ 147324 h 179638"/>
              <a:gd name="connsiteX2720" fmla="*/ 890701 w 1110560"/>
              <a:gd name="connsiteY2720" fmla="*/ 147404 h 179638"/>
              <a:gd name="connsiteX2721" fmla="*/ 115301 w 1110560"/>
              <a:gd name="connsiteY2721" fmla="*/ 151268 h 179638"/>
              <a:gd name="connsiteX2722" fmla="*/ 116137 w 1110560"/>
              <a:gd name="connsiteY2722" fmla="*/ 150847 h 179638"/>
              <a:gd name="connsiteX2723" fmla="*/ 116682 w 1110560"/>
              <a:gd name="connsiteY2723" fmla="*/ 151260 h 179638"/>
              <a:gd name="connsiteX2724" fmla="*/ 115846 w 1110560"/>
              <a:gd name="connsiteY2724" fmla="*/ 151681 h 179638"/>
              <a:gd name="connsiteX2725" fmla="*/ 115301 w 1110560"/>
              <a:gd name="connsiteY2725" fmla="*/ 151268 h 179638"/>
              <a:gd name="connsiteX2726" fmla="*/ 104855 w 1110560"/>
              <a:gd name="connsiteY2726" fmla="*/ 150363 h 179638"/>
              <a:gd name="connsiteX2727" fmla="*/ 108151 w 1110560"/>
              <a:gd name="connsiteY2727" fmla="*/ 147407 h 179638"/>
              <a:gd name="connsiteX2728" fmla="*/ 108591 w 1110560"/>
              <a:gd name="connsiteY2728" fmla="*/ 148392 h 179638"/>
              <a:gd name="connsiteX2729" fmla="*/ 109786 w 1110560"/>
              <a:gd name="connsiteY2729" fmla="*/ 149385 h 179638"/>
              <a:gd name="connsiteX2730" fmla="*/ 108478 w 1110560"/>
              <a:gd name="connsiteY2730" fmla="*/ 150532 h 179638"/>
              <a:gd name="connsiteX2731" fmla="*/ 105520 w 1110560"/>
              <a:gd name="connsiteY2731" fmla="*/ 151192 h 179638"/>
              <a:gd name="connsiteX2732" fmla="*/ 104855 w 1110560"/>
              <a:gd name="connsiteY2732" fmla="*/ 150363 h 179638"/>
              <a:gd name="connsiteX2733" fmla="*/ 372198 w 1110560"/>
              <a:gd name="connsiteY2733" fmla="*/ 149108 h 179638"/>
              <a:gd name="connsiteX2734" fmla="*/ 373745 w 1110560"/>
              <a:gd name="connsiteY2734" fmla="*/ 148349 h 179638"/>
              <a:gd name="connsiteX2735" fmla="*/ 373721 w 1110560"/>
              <a:gd name="connsiteY2735" fmla="*/ 149099 h 179638"/>
              <a:gd name="connsiteX2736" fmla="*/ 372175 w 1110560"/>
              <a:gd name="connsiteY2736" fmla="*/ 149857 h 179638"/>
              <a:gd name="connsiteX2737" fmla="*/ 372198 w 1110560"/>
              <a:gd name="connsiteY2737" fmla="*/ 149108 h 179638"/>
              <a:gd name="connsiteX2738" fmla="*/ 409037 w 1110560"/>
              <a:gd name="connsiteY2738" fmla="*/ 149341 h 179638"/>
              <a:gd name="connsiteX2739" fmla="*/ 410142 w 1110560"/>
              <a:gd name="connsiteY2739" fmla="*/ 149295 h 179638"/>
              <a:gd name="connsiteX2740" fmla="*/ 409796 w 1110560"/>
              <a:gd name="connsiteY2740" fmla="*/ 149599 h 179638"/>
              <a:gd name="connsiteX2741" fmla="*/ 409037 w 1110560"/>
              <a:gd name="connsiteY2741" fmla="*/ 149341 h 179638"/>
              <a:gd name="connsiteX2742" fmla="*/ 840975 w 1110560"/>
              <a:gd name="connsiteY2742" fmla="*/ 146802 h 179638"/>
              <a:gd name="connsiteX2743" fmla="*/ 842704 w 1110560"/>
              <a:gd name="connsiteY2743" fmla="*/ 146774 h 179638"/>
              <a:gd name="connsiteX2744" fmla="*/ 841996 w 1110560"/>
              <a:gd name="connsiteY2744" fmla="*/ 147027 h 179638"/>
              <a:gd name="connsiteX2745" fmla="*/ 840975 w 1110560"/>
              <a:gd name="connsiteY2745" fmla="*/ 146802 h 179638"/>
              <a:gd name="connsiteX2746" fmla="*/ 44252 w 1110560"/>
              <a:gd name="connsiteY2746" fmla="*/ 149508 h 179638"/>
              <a:gd name="connsiteX2747" fmla="*/ 44171 w 1110560"/>
              <a:gd name="connsiteY2747" fmla="*/ 147527 h 179638"/>
              <a:gd name="connsiteX2748" fmla="*/ 43793 w 1110560"/>
              <a:gd name="connsiteY2748" fmla="*/ 146070 h 179638"/>
              <a:gd name="connsiteX2749" fmla="*/ 44438 w 1110560"/>
              <a:gd name="connsiteY2749" fmla="*/ 145953 h 179638"/>
              <a:gd name="connsiteX2750" fmla="*/ 45499 w 1110560"/>
              <a:gd name="connsiteY2750" fmla="*/ 146761 h 179638"/>
              <a:gd name="connsiteX2751" fmla="*/ 44866 w 1110560"/>
              <a:gd name="connsiteY2751" fmla="*/ 148513 h 179638"/>
              <a:gd name="connsiteX2752" fmla="*/ 44252 w 1110560"/>
              <a:gd name="connsiteY2752" fmla="*/ 149508 h 179638"/>
              <a:gd name="connsiteX2753" fmla="*/ 842116 w 1110560"/>
              <a:gd name="connsiteY2753" fmla="*/ 145297 h 179638"/>
              <a:gd name="connsiteX2754" fmla="*/ 843845 w 1110560"/>
              <a:gd name="connsiteY2754" fmla="*/ 145268 h 179638"/>
              <a:gd name="connsiteX2755" fmla="*/ 843137 w 1110560"/>
              <a:gd name="connsiteY2755" fmla="*/ 145521 h 179638"/>
              <a:gd name="connsiteX2756" fmla="*/ 842116 w 1110560"/>
              <a:gd name="connsiteY2756" fmla="*/ 145297 h 179638"/>
              <a:gd name="connsiteX2757" fmla="*/ 833334 w 1110560"/>
              <a:gd name="connsiteY2757" fmla="*/ 144359 h 179638"/>
              <a:gd name="connsiteX2758" fmla="*/ 834770 w 1110560"/>
              <a:gd name="connsiteY2758" fmla="*/ 142559 h 179638"/>
              <a:gd name="connsiteX2759" fmla="*/ 836390 w 1110560"/>
              <a:gd name="connsiteY2759" fmla="*/ 143784 h 179638"/>
              <a:gd name="connsiteX2760" fmla="*/ 835433 w 1110560"/>
              <a:gd name="connsiteY2760" fmla="*/ 145164 h 179638"/>
              <a:gd name="connsiteX2761" fmla="*/ 833334 w 1110560"/>
              <a:gd name="connsiteY2761" fmla="*/ 144359 h 179638"/>
              <a:gd name="connsiteX2762" fmla="*/ 818505 w 1110560"/>
              <a:gd name="connsiteY2762" fmla="*/ 144484 h 179638"/>
              <a:gd name="connsiteX2763" fmla="*/ 816208 w 1110560"/>
              <a:gd name="connsiteY2763" fmla="*/ 143764 h 179638"/>
              <a:gd name="connsiteX2764" fmla="*/ 818206 w 1110560"/>
              <a:gd name="connsiteY2764" fmla="*/ 143487 h 179638"/>
              <a:gd name="connsiteX2765" fmla="*/ 822484 w 1110560"/>
              <a:gd name="connsiteY2765" fmla="*/ 143917 h 179638"/>
              <a:gd name="connsiteX2766" fmla="*/ 822042 w 1110560"/>
              <a:gd name="connsiteY2766" fmla="*/ 144249 h 179638"/>
              <a:gd name="connsiteX2767" fmla="*/ 820061 w 1110560"/>
              <a:gd name="connsiteY2767" fmla="*/ 144539 h 179638"/>
              <a:gd name="connsiteX2768" fmla="*/ 818505 w 1110560"/>
              <a:gd name="connsiteY2768" fmla="*/ 144484 h 179638"/>
              <a:gd name="connsiteX2769" fmla="*/ 22139 w 1110560"/>
              <a:gd name="connsiteY2769" fmla="*/ 148613 h 179638"/>
              <a:gd name="connsiteX2770" fmla="*/ 24592 w 1110560"/>
              <a:gd name="connsiteY2770" fmla="*/ 146441 h 179638"/>
              <a:gd name="connsiteX2771" fmla="*/ 24889 w 1110560"/>
              <a:gd name="connsiteY2771" fmla="*/ 146721 h 179638"/>
              <a:gd name="connsiteX2772" fmla="*/ 23563 w 1110560"/>
              <a:gd name="connsiteY2772" fmla="*/ 147920 h 179638"/>
              <a:gd name="connsiteX2773" fmla="*/ 22139 w 1110560"/>
              <a:gd name="connsiteY2773" fmla="*/ 148613 h 179638"/>
              <a:gd name="connsiteX2774" fmla="*/ 136557 w 1110560"/>
              <a:gd name="connsiteY2774" fmla="*/ 147755 h 179638"/>
              <a:gd name="connsiteX2775" fmla="*/ 137345 w 1110560"/>
              <a:gd name="connsiteY2775" fmla="*/ 146750 h 179638"/>
              <a:gd name="connsiteX2776" fmla="*/ 138845 w 1110560"/>
              <a:gd name="connsiteY2776" fmla="*/ 147717 h 179638"/>
              <a:gd name="connsiteX2777" fmla="*/ 136557 w 1110560"/>
              <a:gd name="connsiteY2777" fmla="*/ 147755 h 179638"/>
              <a:gd name="connsiteX2778" fmla="*/ 805077 w 1110560"/>
              <a:gd name="connsiteY2778" fmla="*/ 142882 h 179638"/>
              <a:gd name="connsiteX2779" fmla="*/ 804203 w 1110560"/>
              <a:gd name="connsiteY2779" fmla="*/ 141575 h 179638"/>
              <a:gd name="connsiteX2780" fmla="*/ 805928 w 1110560"/>
              <a:gd name="connsiteY2780" fmla="*/ 141105 h 179638"/>
              <a:gd name="connsiteX2781" fmla="*/ 806790 w 1110560"/>
              <a:gd name="connsiteY2781" fmla="*/ 140766 h 179638"/>
              <a:gd name="connsiteX2782" fmla="*/ 808374 w 1110560"/>
              <a:gd name="connsiteY2782" fmla="*/ 140595 h 179638"/>
              <a:gd name="connsiteX2783" fmla="*/ 807357 w 1110560"/>
              <a:gd name="connsiteY2783" fmla="*/ 139614 h 179638"/>
              <a:gd name="connsiteX2784" fmla="*/ 805334 w 1110560"/>
              <a:gd name="connsiteY2784" fmla="*/ 138821 h 179638"/>
              <a:gd name="connsiteX2785" fmla="*/ 807732 w 1110560"/>
              <a:gd name="connsiteY2785" fmla="*/ 138872 h 179638"/>
              <a:gd name="connsiteX2786" fmla="*/ 811879 w 1110560"/>
              <a:gd name="connsiteY2786" fmla="*/ 139658 h 179638"/>
              <a:gd name="connsiteX2787" fmla="*/ 814220 w 1110560"/>
              <a:gd name="connsiteY2787" fmla="*/ 140574 h 179638"/>
              <a:gd name="connsiteX2788" fmla="*/ 811873 w 1110560"/>
              <a:gd name="connsiteY2788" fmla="*/ 141417 h 179638"/>
              <a:gd name="connsiteX2789" fmla="*/ 808849 w 1110560"/>
              <a:gd name="connsiteY2789" fmla="*/ 141652 h 179638"/>
              <a:gd name="connsiteX2790" fmla="*/ 807088 w 1110560"/>
              <a:gd name="connsiteY2790" fmla="*/ 142093 h 179638"/>
              <a:gd name="connsiteX2791" fmla="*/ 807993 w 1110560"/>
              <a:gd name="connsiteY2791" fmla="*/ 142825 h 179638"/>
              <a:gd name="connsiteX2792" fmla="*/ 808539 w 1110560"/>
              <a:gd name="connsiteY2792" fmla="*/ 143322 h 179638"/>
              <a:gd name="connsiteX2793" fmla="*/ 805077 w 1110560"/>
              <a:gd name="connsiteY2793" fmla="*/ 142882 h 179638"/>
              <a:gd name="connsiteX2794" fmla="*/ 828999 w 1110560"/>
              <a:gd name="connsiteY2794" fmla="*/ 143203 h 179638"/>
              <a:gd name="connsiteX2795" fmla="*/ 829749 w 1110560"/>
              <a:gd name="connsiteY2795" fmla="*/ 142706 h 179638"/>
              <a:gd name="connsiteX2796" fmla="*/ 831016 w 1110560"/>
              <a:gd name="connsiteY2796" fmla="*/ 143191 h 179638"/>
              <a:gd name="connsiteX2797" fmla="*/ 828999 w 1110560"/>
              <a:gd name="connsiteY2797" fmla="*/ 143203 h 179638"/>
              <a:gd name="connsiteX2798" fmla="*/ 818277 w 1110560"/>
              <a:gd name="connsiteY2798" fmla="*/ 140712 h 179638"/>
              <a:gd name="connsiteX2799" fmla="*/ 825800 w 1110560"/>
              <a:gd name="connsiteY2799" fmla="*/ 139493 h 179638"/>
              <a:gd name="connsiteX2800" fmla="*/ 829256 w 1110560"/>
              <a:gd name="connsiteY2800" fmla="*/ 139259 h 179638"/>
              <a:gd name="connsiteX2801" fmla="*/ 826337 w 1110560"/>
              <a:gd name="connsiteY2801" fmla="*/ 139683 h 179638"/>
              <a:gd name="connsiteX2802" fmla="*/ 822258 w 1110560"/>
              <a:gd name="connsiteY2802" fmla="*/ 140653 h 179638"/>
              <a:gd name="connsiteX2803" fmla="*/ 818277 w 1110560"/>
              <a:gd name="connsiteY2803" fmla="*/ 140712 h 179638"/>
              <a:gd name="connsiteX2804" fmla="*/ 784338 w 1110560"/>
              <a:gd name="connsiteY2804" fmla="*/ 139812 h 179638"/>
              <a:gd name="connsiteX2805" fmla="*/ 783286 w 1110560"/>
              <a:gd name="connsiteY2805" fmla="*/ 138321 h 179638"/>
              <a:gd name="connsiteX2806" fmla="*/ 785557 w 1110560"/>
              <a:gd name="connsiteY2806" fmla="*/ 138224 h 179638"/>
              <a:gd name="connsiteX2807" fmla="*/ 787320 w 1110560"/>
              <a:gd name="connsiteY2807" fmla="*/ 138505 h 179638"/>
              <a:gd name="connsiteX2808" fmla="*/ 788044 w 1110560"/>
              <a:gd name="connsiteY2808" fmla="*/ 138881 h 179638"/>
              <a:gd name="connsiteX2809" fmla="*/ 788403 w 1110560"/>
              <a:gd name="connsiteY2809" fmla="*/ 140150 h 179638"/>
              <a:gd name="connsiteX2810" fmla="*/ 784338 w 1110560"/>
              <a:gd name="connsiteY2810" fmla="*/ 139812 h 179638"/>
              <a:gd name="connsiteX2811" fmla="*/ 829698 w 1110560"/>
              <a:gd name="connsiteY2811" fmla="*/ 138899 h 179638"/>
              <a:gd name="connsiteX2812" fmla="*/ 830802 w 1110560"/>
              <a:gd name="connsiteY2812" fmla="*/ 138854 h 179638"/>
              <a:gd name="connsiteX2813" fmla="*/ 830456 w 1110560"/>
              <a:gd name="connsiteY2813" fmla="*/ 139157 h 179638"/>
              <a:gd name="connsiteX2814" fmla="*/ 829698 w 1110560"/>
              <a:gd name="connsiteY2814" fmla="*/ 138899 h 179638"/>
              <a:gd name="connsiteX2815" fmla="*/ 767853 w 1110560"/>
              <a:gd name="connsiteY2815" fmla="*/ 136563 h 179638"/>
              <a:gd name="connsiteX2816" fmla="*/ 768748 w 1110560"/>
              <a:gd name="connsiteY2816" fmla="*/ 136058 h 179638"/>
              <a:gd name="connsiteX2817" fmla="*/ 769294 w 1110560"/>
              <a:gd name="connsiteY2817" fmla="*/ 136555 h 179638"/>
              <a:gd name="connsiteX2818" fmla="*/ 768399 w 1110560"/>
              <a:gd name="connsiteY2818" fmla="*/ 137060 h 179638"/>
              <a:gd name="connsiteX2819" fmla="*/ 767853 w 1110560"/>
              <a:gd name="connsiteY2819" fmla="*/ 136563 h 179638"/>
              <a:gd name="connsiteX2820" fmla="*/ 56840 w 1110560"/>
              <a:gd name="connsiteY2820" fmla="*/ 139079 h 179638"/>
              <a:gd name="connsiteX2821" fmla="*/ 60028 w 1110560"/>
              <a:gd name="connsiteY2821" fmla="*/ 136200 h 179638"/>
              <a:gd name="connsiteX2822" fmla="*/ 59835 w 1110560"/>
              <a:gd name="connsiteY2822" fmla="*/ 137153 h 179638"/>
              <a:gd name="connsiteX2823" fmla="*/ 59149 w 1110560"/>
              <a:gd name="connsiteY2823" fmla="*/ 138564 h 179638"/>
              <a:gd name="connsiteX2824" fmla="*/ 57823 w 1110560"/>
              <a:gd name="connsiteY2824" fmla="*/ 139856 h 179638"/>
              <a:gd name="connsiteX2825" fmla="*/ 56180 w 1110560"/>
              <a:gd name="connsiteY2825" fmla="*/ 140710 h 179638"/>
              <a:gd name="connsiteX2826" fmla="*/ 83743 w 1110560"/>
              <a:gd name="connsiteY2826" fmla="*/ 140027 h 179638"/>
              <a:gd name="connsiteX2827" fmla="*/ 84604 w 1110560"/>
              <a:gd name="connsiteY2827" fmla="*/ 139538 h 179638"/>
              <a:gd name="connsiteX2828" fmla="*/ 85470 w 1110560"/>
              <a:gd name="connsiteY2828" fmla="*/ 139730 h 179638"/>
              <a:gd name="connsiteX2829" fmla="*/ 84609 w 1110560"/>
              <a:gd name="connsiteY2829" fmla="*/ 140219 h 179638"/>
              <a:gd name="connsiteX2830" fmla="*/ 83743 w 1110560"/>
              <a:gd name="connsiteY2830" fmla="*/ 140027 h 179638"/>
              <a:gd name="connsiteX2831" fmla="*/ 64858 w 1110560"/>
              <a:gd name="connsiteY2831" fmla="*/ 139029 h 179638"/>
              <a:gd name="connsiteX2832" fmla="*/ 67166 w 1110560"/>
              <a:gd name="connsiteY2832" fmla="*/ 138866 h 179638"/>
              <a:gd name="connsiteX2833" fmla="*/ 65451 w 1110560"/>
              <a:gd name="connsiteY2833" fmla="*/ 140149 h 179638"/>
              <a:gd name="connsiteX2834" fmla="*/ 64858 w 1110560"/>
              <a:gd name="connsiteY2834" fmla="*/ 139029 h 179638"/>
              <a:gd name="connsiteX2835" fmla="*/ 76242 w 1110560"/>
              <a:gd name="connsiteY2835" fmla="*/ 138927 h 179638"/>
              <a:gd name="connsiteX2836" fmla="*/ 78766 w 1110560"/>
              <a:gd name="connsiteY2836" fmla="*/ 137074 h 179638"/>
              <a:gd name="connsiteX2837" fmla="*/ 79499 w 1110560"/>
              <a:gd name="connsiteY2837" fmla="*/ 137819 h 179638"/>
              <a:gd name="connsiteX2838" fmla="*/ 78784 w 1110560"/>
              <a:gd name="connsiteY2838" fmla="*/ 138573 h 179638"/>
              <a:gd name="connsiteX2839" fmla="*/ 77153 w 1110560"/>
              <a:gd name="connsiteY2839" fmla="*/ 138886 h 179638"/>
              <a:gd name="connsiteX2840" fmla="*/ 76242 w 1110560"/>
              <a:gd name="connsiteY2840" fmla="*/ 138927 h 179638"/>
              <a:gd name="connsiteX2841" fmla="*/ 87188 w 1110560"/>
              <a:gd name="connsiteY2841" fmla="*/ 138304 h 179638"/>
              <a:gd name="connsiteX2842" fmla="*/ 87760 w 1110560"/>
              <a:gd name="connsiteY2842" fmla="*/ 137771 h 179638"/>
              <a:gd name="connsiteX2843" fmla="*/ 88338 w 1110560"/>
              <a:gd name="connsiteY2843" fmla="*/ 137988 h 179638"/>
              <a:gd name="connsiteX2844" fmla="*/ 87766 w 1110560"/>
              <a:gd name="connsiteY2844" fmla="*/ 138521 h 179638"/>
              <a:gd name="connsiteX2845" fmla="*/ 87188 w 1110560"/>
              <a:gd name="connsiteY2845" fmla="*/ 138304 h 179638"/>
              <a:gd name="connsiteX2846" fmla="*/ 71045 w 1110560"/>
              <a:gd name="connsiteY2846" fmla="*/ 137648 h 179638"/>
              <a:gd name="connsiteX2847" fmla="*/ 71617 w 1110560"/>
              <a:gd name="connsiteY2847" fmla="*/ 137115 h 179638"/>
              <a:gd name="connsiteX2848" fmla="*/ 72195 w 1110560"/>
              <a:gd name="connsiteY2848" fmla="*/ 137332 h 179638"/>
              <a:gd name="connsiteX2849" fmla="*/ 71623 w 1110560"/>
              <a:gd name="connsiteY2849" fmla="*/ 137865 h 179638"/>
              <a:gd name="connsiteX2850" fmla="*/ 71045 w 1110560"/>
              <a:gd name="connsiteY2850" fmla="*/ 137648 h 179638"/>
              <a:gd name="connsiteX2851" fmla="*/ 61467 w 1110560"/>
              <a:gd name="connsiteY2851" fmla="*/ 136964 h 179638"/>
              <a:gd name="connsiteX2852" fmla="*/ 61780 w 1110560"/>
              <a:gd name="connsiteY2852" fmla="*/ 135213 h 179638"/>
              <a:gd name="connsiteX2853" fmla="*/ 61528 w 1110560"/>
              <a:gd name="connsiteY2853" fmla="*/ 134176 h 179638"/>
              <a:gd name="connsiteX2854" fmla="*/ 60640 w 1110560"/>
              <a:gd name="connsiteY2854" fmla="*/ 133682 h 179638"/>
              <a:gd name="connsiteX2855" fmla="*/ 62780 w 1110560"/>
              <a:gd name="connsiteY2855" fmla="*/ 133480 h 179638"/>
              <a:gd name="connsiteX2856" fmla="*/ 63796 w 1110560"/>
              <a:gd name="connsiteY2856" fmla="*/ 136697 h 179638"/>
              <a:gd name="connsiteX2857" fmla="*/ 61467 w 1110560"/>
              <a:gd name="connsiteY2857" fmla="*/ 136964 h 179638"/>
              <a:gd name="connsiteX2858" fmla="*/ 75763 w 1110560"/>
              <a:gd name="connsiteY2858" fmla="*/ 135823 h 179638"/>
              <a:gd name="connsiteX2859" fmla="*/ 76333 w 1110560"/>
              <a:gd name="connsiteY2859" fmla="*/ 135083 h 179638"/>
              <a:gd name="connsiteX2860" fmla="*/ 78947 w 1110560"/>
              <a:gd name="connsiteY2860" fmla="*/ 134759 h 179638"/>
              <a:gd name="connsiteX2861" fmla="*/ 80248 w 1110560"/>
              <a:gd name="connsiteY2861" fmla="*/ 135217 h 179638"/>
              <a:gd name="connsiteX2862" fmla="*/ 80976 w 1110560"/>
              <a:gd name="connsiteY2862" fmla="*/ 136231 h 179638"/>
              <a:gd name="connsiteX2863" fmla="*/ 79105 w 1110560"/>
              <a:gd name="connsiteY2863" fmla="*/ 136514 h 179638"/>
              <a:gd name="connsiteX2864" fmla="*/ 75763 w 1110560"/>
              <a:gd name="connsiteY2864" fmla="*/ 135823 h 179638"/>
              <a:gd name="connsiteX2865" fmla="*/ 82271 w 1110560"/>
              <a:gd name="connsiteY2865" fmla="*/ 136054 h 179638"/>
              <a:gd name="connsiteX2866" fmla="*/ 83454 w 1110560"/>
              <a:gd name="connsiteY2866" fmla="*/ 135548 h 179638"/>
              <a:gd name="connsiteX2867" fmla="*/ 84289 w 1110560"/>
              <a:gd name="connsiteY2867" fmla="*/ 136042 h 179638"/>
              <a:gd name="connsiteX2868" fmla="*/ 83106 w 1110560"/>
              <a:gd name="connsiteY2868" fmla="*/ 136549 h 179638"/>
              <a:gd name="connsiteX2869" fmla="*/ 82271 w 1110560"/>
              <a:gd name="connsiteY2869" fmla="*/ 136054 h 179638"/>
              <a:gd name="connsiteX2870" fmla="*/ 33611 w 1110560"/>
              <a:gd name="connsiteY2870" fmla="*/ 135629 h 179638"/>
              <a:gd name="connsiteX2871" fmla="*/ 33909 w 1110560"/>
              <a:gd name="connsiteY2871" fmla="*/ 134972 h 179638"/>
              <a:gd name="connsiteX2872" fmla="*/ 33962 w 1110560"/>
              <a:gd name="connsiteY2872" fmla="*/ 135929 h 179638"/>
              <a:gd name="connsiteX2873" fmla="*/ 33611 w 1110560"/>
              <a:gd name="connsiteY2873" fmla="*/ 135629 h 179638"/>
              <a:gd name="connsiteX2874" fmla="*/ 43350 w 1110560"/>
              <a:gd name="connsiteY2874" fmla="*/ 133838 h 179638"/>
              <a:gd name="connsiteX2875" fmla="*/ 43080 w 1110560"/>
              <a:gd name="connsiteY2875" fmla="*/ 130786 h 179638"/>
              <a:gd name="connsiteX2876" fmla="*/ 43899 w 1110560"/>
              <a:gd name="connsiteY2876" fmla="*/ 130282 h 179638"/>
              <a:gd name="connsiteX2877" fmla="*/ 45048 w 1110560"/>
              <a:gd name="connsiteY2877" fmla="*/ 129775 h 179638"/>
              <a:gd name="connsiteX2878" fmla="*/ 46273 w 1110560"/>
              <a:gd name="connsiteY2878" fmla="*/ 132266 h 179638"/>
              <a:gd name="connsiteX2879" fmla="*/ 46190 w 1110560"/>
              <a:gd name="connsiteY2879" fmla="*/ 134141 h 179638"/>
              <a:gd name="connsiteX2880" fmla="*/ 43350 w 1110560"/>
              <a:gd name="connsiteY2880" fmla="*/ 133838 h 179638"/>
              <a:gd name="connsiteX2881" fmla="*/ 59652 w 1110560"/>
              <a:gd name="connsiteY2881" fmla="*/ 134885 h 179638"/>
              <a:gd name="connsiteX2882" fmla="*/ 60757 w 1110560"/>
              <a:gd name="connsiteY2882" fmla="*/ 134839 h 179638"/>
              <a:gd name="connsiteX2883" fmla="*/ 60411 w 1110560"/>
              <a:gd name="connsiteY2883" fmla="*/ 135143 h 179638"/>
              <a:gd name="connsiteX2884" fmla="*/ 59652 w 1110560"/>
              <a:gd name="connsiteY2884" fmla="*/ 134885 h 179638"/>
              <a:gd name="connsiteX2885" fmla="*/ 49465 w 1110560"/>
              <a:gd name="connsiteY2885" fmla="*/ 134038 h 179638"/>
              <a:gd name="connsiteX2886" fmla="*/ 50371 w 1110560"/>
              <a:gd name="connsiteY2886" fmla="*/ 133242 h 179638"/>
              <a:gd name="connsiteX2887" fmla="*/ 49804 w 1110560"/>
              <a:gd name="connsiteY2887" fmla="*/ 134630 h 179638"/>
              <a:gd name="connsiteX2888" fmla="*/ 49465 w 1110560"/>
              <a:gd name="connsiteY2888" fmla="*/ 134038 h 179638"/>
              <a:gd name="connsiteX2889" fmla="*/ 8989 w 1110560"/>
              <a:gd name="connsiteY2889" fmla="*/ 131415 h 179638"/>
              <a:gd name="connsiteX2890" fmla="*/ 9186 w 1110560"/>
              <a:gd name="connsiteY2890" fmla="*/ 131159 h 179638"/>
              <a:gd name="connsiteX2891" fmla="*/ 10092 w 1110560"/>
              <a:gd name="connsiteY2891" fmla="*/ 130856 h 179638"/>
              <a:gd name="connsiteX2892" fmla="*/ 10429 w 1110560"/>
              <a:gd name="connsiteY2892" fmla="*/ 130822 h 179638"/>
              <a:gd name="connsiteX2893" fmla="*/ 8989 w 1110560"/>
              <a:gd name="connsiteY2893" fmla="*/ 131415 h 179638"/>
              <a:gd name="connsiteX2894" fmla="*/ 67824 w 1110560"/>
              <a:gd name="connsiteY2894" fmla="*/ 131142 h 179638"/>
              <a:gd name="connsiteX2895" fmla="*/ 68753 w 1110560"/>
              <a:gd name="connsiteY2895" fmla="*/ 130637 h 179638"/>
              <a:gd name="connsiteX2896" fmla="*/ 68977 w 1110560"/>
              <a:gd name="connsiteY2896" fmla="*/ 131135 h 179638"/>
              <a:gd name="connsiteX2897" fmla="*/ 68048 w 1110560"/>
              <a:gd name="connsiteY2897" fmla="*/ 131640 h 179638"/>
              <a:gd name="connsiteX2898" fmla="*/ 67824 w 1110560"/>
              <a:gd name="connsiteY2898" fmla="*/ 131142 h 179638"/>
              <a:gd name="connsiteX2899" fmla="*/ 1075798 w 1110560"/>
              <a:gd name="connsiteY2899" fmla="*/ 121216 h 179638"/>
              <a:gd name="connsiteX2900" fmla="*/ 1067712 w 1110560"/>
              <a:gd name="connsiteY2900" fmla="*/ 119086 h 179638"/>
              <a:gd name="connsiteX2901" fmla="*/ 1066269 w 1110560"/>
              <a:gd name="connsiteY2901" fmla="*/ 118791 h 179638"/>
              <a:gd name="connsiteX2902" fmla="*/ 1063674 w 1110560"/>
              <a:gd name="connsiteY2902" fmla="*/ 118614 h 179638"/>
              <a:gd name="connsiteX2903" fmla="*/ 1056123 w 1110560"/>
              <a:gd name="connsiteY2903" fmla="*/ 117974 h 179638"/>
              <a:gd name="connsiteX2904" fmla="*/ 1055207 w 1110560"/>
              <a:gd name="connsiteY2904" fmla="*/ 116433 h 179638"/>
              <a:gd name="connsiteX2905" fmla="*/ 1053992 w 1110560"/>
              <a:gd name="connsiteY2905" fmla="*/ 115317 h 179638"/>
              <a:gd name="connsiteX2906" fmla="*/ 1057381 w 1110560"/>
              <a:gd name="connsiteY2906" fmla="*/ 115564 h 179638"/>
              <a:gd name="connsiteX2907" fmla="*/ 1072938 w 1110560"/>
              <a:gd name="connsiteY2907" fmla="*/ 117540 h 179638"/>
              <a:gd name="connsiteX2908" fmla="*/ 1079830 w 1110560"/>
              <a:gd name="connsiteY2908" fmla="*/ 118260 h 179638"/>
              <a:gd name="connsiteX2909" fmla="*/ 1081847 w 1110560"/>
              <a:gd name="connsiteY2909" fmla="*/ 120159 h 179638"/>
              <a:gd name="connsiteX2910" fmla="*/ 1079553 w 1110560"/>
              <a:gd name="connsiteY2910" fmla="*/ 121634 h 179638"/>
              <a:gd name="connsiteX2911" fmla="*/ 1075798 w 1110560"/>
              <a:gd name="connsiteY2911" fmla="*/ 121216 h 179638"/>
              <a:gd name="connsiteX2912" fmla="*/ 41567 w 1110560"/>
              <a:gd name="connsiteY2912" fmla="*/ 126859 h 179638"/>
              <a:gd name="connsiteX2913" fmla="*/ 42318 w 1110560"/>
              <a:gd name="connsiteY2913" fmla="*/ 125368 h 179638"/>
              <a:gd name="connsiteX2914" fmla="*/ 44026 w 1110560"/>
              <a:gd name="connsiteY2914" fmla="*/ 126826 h 179638"/>
              <a:gd name="connsiteX2915" fmla="*/ 41567 w 1110560"/>
              <a:gd name="connsiteY2915" fmla="*/ 126859 h 179638"/>
              <a:gd name="connsiteX2916" fmla="*/ 2947 w 1110560"/>
              <a:gd name="connsiteY2916" fmla="*/ 126318 h 179638"/>
              <a:gd name="connsiteX2917" fmla="*/ 5373 w 1110560"/>
              <a:gd name="connsiteY2917" fmla="*/ 123297 h 179638"/>
              <a:gd name="connsiteX2918" fmla="*/ 10665 w 1110560"/>
              <a:gd name="connsiteY2918" fmla="*/ 118265 h 179638"/>
              <a:gd name="connsiteX2919" fmla="*/ 14970 w 1110560"/>
              <a:gd name="connsiteY2919" fmla="*/ 115960 h 179638"/>
              <a:gd name="connsiteX2920" fmla="*/ 14436 w 1110560"/>
              <a:gd name="connsiteY2920" fmla="*/ 116463 h 179638"/>
              <a:gd name="connsiteX2921" fmla="*/ 13505 w 1110560"/>
              <a:gd name="connsiteY2921" fmla="*/ 117593 h 179638"/>
              <a:gd name="connsiteX2922" fmla="*/ 12069 w 1110560"/>
              <a:gd name="connsiteY2922" fmla="*/ 120021 h 179638"/>
              <a:gd name="connsiteX2923" fmla="*/ 13784 w 1110560"/>
              <a:gd name="connsiteY2923" fmla="*/ 122463 h 179638"/>
              <a:gd name="connsiteX2924" fmla="*/ 14164 w 1110560"/>
              <a:gd name="connsiteY2924" fmla="*/ 123460 h 179638"/>
              <a:gd name="connsiteX2925" fmla="*/ 11779 w 1110560"/>
              <a:gd name="connsiteY2925" fmla="*/ 123599 h 179638"/>
              <a:gd name="connsiteX2926" fmla="*/ 10575 w 1110560"/>
              <a:gd name="connsiteY2926" fmla="*/ 122574 h 179638"/>
              <a:gd name="connsiteX2927" fmla="*/ 8936 w 1110560"/>
              <a:gd name="connsiteY2927" fmla="*/ 123708 h 179638"/>
              <a:gd name="connsiteX2928" fmla="*/ 7274 w 1110560"/>
              <a:gd name="connsiteY2928" fmla="*/ 124999 h 179638"/>
              <a:gd name="connsiteX2929" fmla="*/ 4463 w 1110560"/>
              <a:gd name="connsiteY2929" fmla="*/ 126051 h 179638"/>
              <a:gd name="connsiteX2930" fmla="*/ 2947 w 1110560"/>
              <a:gd name="connsiteY2930" fmla="*/ 126318 h 179638"/>
              <a:gd name="connsiteX2931" fmla="*/ 37744 w 1110560"/>
              <a:gd name="connsiteY2931" fmla="*/ 124620 h 179638"/>
              <a:gd name="connsiteX2932" fmla="*/ 38895 w 1110560"/>
              <a:gd name="connsiteY2932" fmla="*/ 121352 h 179638"/>
              <a:gd name="connsiteX2933" fmla="*/ 38868 w 1110560"/>
              <a:gd name="connsiteY2933" fmla="*/ 120280 h 179638"/>
              <a:gd name="connsiteX2934" fmla="*/ 36615 w 1110560"/>
              <a:gd name="connsiteY2934" fmla="*/ 120029 h 179638"/>
              <a:gd name="connsiteX2935" fmla="*/ 33443 w 1110560"/>
              <a:gd name="connsiteY2935" fmla="*/ 119741 h 179638"/>
              <a:gd name="connsiteX2936" fmla="*/ 30717 w 1110560"/>
              <a:gd name="connsiteY2936" fmla="*/ 118896 h 179638"/>
              <a:gd name="connsiteX2937" fmla="*/ 30566 w 1110560"/>
              <a:gd name="connsiteY2937" fmla="*/ 116137 h 179638"/>
              <a:gd name="connsiteX2938" fmla="*/ 33981 w 1110560"/>
              <a:gd name="connsiteY2938" fmla="*/ 114869 h 179638"/>
              <a:gd name="connsiteX2939" fmla="*/ 39854 w 1110560"/>
              <a:gd name="connsiteY2939" fmla="*/ 112318 h 179638"/>
              <a:gd name="connsiteX2940" fmla="*/ 43180 w 1110560"/>
              <a:gd name="connsiteY2940" fmla="*/ 111899 h 179638"/>
              <a:gd name="connsiteX2941" fmla="*/ 45115 w 1110560"/>
              <a:gd name="connsiteY2941" fmla="*/ 111685 h 179638"/>
              <a:gd name="connsiteX2942" fmla="*/ 47475 w 1110560"/>
              <a:gd name="connsiteY2942" fmla="*/ 110696 h 179638"/>
              <a:gd name="connsiteX2943" fmla="*/ 47791 w 1110560"/>
              <a:gd name="connsiteY2943" fmla="*/ 109043 h 179638"/>
              <a:gd name="connsiteX2944" fmla="*/ 50948 w 1110560"/>
              <a:gd name="connsiteY2944" fmla="*/ 107937 h 179638"/>
              <a:gd name="connsiteX2945" fmla="*/ 51373 w 1110560"/>
              <a:gd name="connsiteY2945" fmla="*/ 109292 h 179638"/>
              <a:gd name="connsiteX2946" fmla="*/ 51087 w 1110560"/>
              <a:gd name="connsiteY2946" fmla="*/ 109586 h 179638"/>
              <a:gd name="connsiteX2947" fmla="*/ 50380 w 1110560"/>
              <a:gd name="connsiteY2947" fmla="*/ 111257 h 179638"/>
              <a:gd name="connsiteX2948" fmla="*/ 50542 w 1110560"/>
              <a:gd name="connsiteY2948" fmla="*/ 113647 h 179638"/>
              <a:gd name="connsiteX2949" fmla="*/ 53189 w 1110560"/>
              <a:gd name="connsiteY2949" fmla="*/ 115106 h 179638"/>
              <a:gd name="connsiteX2950" fmla="*/ 51253 w 1110560"/>
              <a:gd name="connsiteY2950" fmla="*/ 116029 h 179638"/>
              <a:gd name="connsiteX2951" fmla="*/ 49327 w 1110560"/>
              <a:gd name="connsiteY2951" fmla="*/ 116760 h 179638"/>
              <a:gd name="connsiteX2952" fmla="*/ 45541 w 1110560"/>
              <a:gd name="connsiteY2952" fmla="*/ 119005 h 179638"/>
              <a:gd name="connsiteX2953" fmla="*/ 42137 w 1110560"/>
              <a:gd name="connsiteY2953" fmla="*/ 118773 h 179638"/>
              <a:gd name="connsiteX2954" fmla="*/ 39865 w 1110560"/>
              <a:gd name="connsiteY2954" fmla="*/ 117964 h 179638"/>
              <a:gd name="connsiteX2955" fmla="*/ 48041 w 1110560"/>
              <a:gd name="connsiteY2955" fmla="*/ 121227 h 179638"/>
              <a:gd name="connsiteX2956" fmla="*/ 48718 w 1110560"/>
              <a:gd name="connsiteY2956" fmla="*/ 121780 h 179638"/>
              <a:gd name="connsiteX2957" fmla="*/ 47389 w 1110560"/>
              <a:gd name="connsiteY2957" fmla="*/ 122075 h 179638"/>
              <a:gd name="connsiteX2958" fmla="*/ 44596 w 1110560"/>
              <a:gd name="connsiteY2958" fmla="*/ 121540 h 179638"/>
              <a:gd name="connsiteX2959" fmla="*/ 43082 w 1110560"/>
              <a:gd name="connsiteY2959" fmla="*/ 122256 h 179638"/>
              <a:gd name="connsiteX2960" fmla="*/ 42328 w 1110560"/>
              <a:gd name="connsiteY2960" fmla="*/ 123666 h 179638"/>
              <a:gd name="connsiteX2961" fmla="*/ 41265 w 1110560"/>
              <a:gd name="connsiteY2961" fmla="*/ 125051 h 179638"/>
              <a:gd name="connsiteX2962" fmla="*/ 40220 w 1110560"/>
              <a:gd name="connsiteY2962" fmla="*/ 125901 h 179638"/>
              <a:gd name="connsiteX2963" fmla="*/ 38416 w 1110560"/>
              <a:gd name="connsiteY2963" fmla="*/ 126300 h 179638"/>
              <a:gd name="connsiteX2964" fmla="*/ 37744 w 1110560"/>
              <a:gd name="connsiteY2964" fmla="*/ 124620 h 179638"/>
              <a:gd name="connsiteX2965" fmla="*/ 37151 w 1110560"/>
              <a:gd name="connsiteY2965" fmla="*/ 116521 h 179638"/>
              <a:gd name="connsiteX2966" fmla="*/ 37809 w 1110560"/>
              <a:gd name="connsiteY2966" fmla="*/ 115478 h 179638"/>
              <a:gd name="connsiteX2967" fmla="*/ 35150 w 1110560"/>
              <a:gd name="connsiteY2967" fmla="*/ 116860 h 179638"/>
              <a:gd name="connsiteX2968" fmla="*/ 37151 w 1110560"/>
              <a:gd name="connsiteY2968" fmla="*/ 116521 h 179638"/>
              <a:gd name="connsiteX2969" fmla="*/ 29458 w 1110560"/>
              <a:gd name="connsiteY2969" fmla="*/ 126148 h 179638"/>
              <a:gd name="connsiteX2970" fmla="*/ 30891 w 1110560"/>
              <a:gd name="connsiteY2970" fmla="*/ 125853 h 179638"/>
              <a:gd name="connsiteX2971" fmla="*/ 30358 w 1110560"/>
              <a:gd name="connsiteY2971" fmla="*/ 126364 h 179638"/>
              <a:gd name="connsiteX2972" fmla="*/ 29458 w 1110560"/>
              <a:gd name="connsiteY2972" fmla="*/ 126148 h 179638"/>
              <a:gd name="connsiteX2973" fmla="*/ 1051850 w 1110560"/>
              <a:gd name="connsiteY2973" fmla="*/ 117424 h 179638"/>
              <a:gd name="connsiteX2974" fmla="*/ 1052100 w 1110560"/>
              <a:gd name="connsiteY2974" fmla="*/ 116922 h 179638"/>
              <a:gd name="connsiteX2975" fmla="*/ 1052714 w 1110560"/>
              <a:gd name="connsiteY2975" fmla="*/ 117419 h 179638"/>
              <a:gd name="connsiteX2976" fmla="*/ 1052464 w 1110560"/>
              <a:gd name="connsiteY2976" fmla="*/ 117920 h 179638"/>
              <a:gd name="connsiteX2977" fmla="*/ 1051850 w 1110560"/>
              <a:gd name="connsiteY2977" fmla="*/ 117424 h 179638"/>
              <a:gd name="connsiteX2978" fmla="*/ 1049698 w 1110560"/>
              <a:gd name="connsiteY2978" fmla="*/ 117134 h 179638"/>
              <a:gd name="connsiteX2979" fmla="*/ 1050802 w 1110560"/>
              <a:gd name="connsiteY2979" fmla="*/ 117088 h 179638"/>
              <a:gd name="connsiteX2980" fmla="*/ 1050457 w 1110560"/>
              <a:gd name="connsiteY2980" fmla="*/ 117392 h 179638"/>
              <a:gd name="connsiteX2981" fmla="*/ 1049698 w 1110560"/>
              <a:gd name="connsiteY2981" fmla="*/ 117134 h 179638"/>
              <a:gd name="connsiteX2982" fmla="*/ 1085025 w 1110560"/>
              <a:gd name="connsiteY2982" fmla="*/ 114654 h 179638"/>
              <a:gd name="connsiteX2983" fmla="*/ 1084193 w 1110560"/>
              <a:gd name="connsiteY2983" fmla="*/ 114362 h 179638"/>
              <a:gd name="connsiteX2984" fmla="*/ 1082627 w 1110560"/>
              <a:gd name="connsiteY2984" fmla="*/ 114200 h 179638"/>
              <a:gd name="connsiteX2985" fmla="*/ 1086646 w 1110560"/>
              <a:gd name="connsiteY2985" fmla="*/ 114027 h 179638"/>
              <a:gd name="connsiteX2986" fmla="*/ 1086092 w 1110560"/>
              <a:gd name="connsiteY2986" fmla="*/ 115226 h 179638"/>
              <a:gd name="connsiteX2987" fmla="*/ 1085025 w 1110560"/>
              <a:gd name="connsiteY2987" fmla="*/ 114654 h 179638"/>
              <a:gd name="connsiteX2988" fmla="*/ 53400 w 1110560"/>
              <a:gd name="connsiteY2988" fmla="*/ 120004 h 179638"/>
              <a:gd name="connsiteX2989" fmla="*/ 52514 w 1110560"/>
              <a:gd name="connsiteY2989" fmla="*/ 119480 h 179638"/>
              <a:gd name="connsiteX2990" fmla="*/ 53601 w 1110560"/>
              <a:gd name="connsiteY2990" fmla="*/ 118099 h 179638"/>
              <a:gd name="connsiteX2991" fmla="*/ 58924 w 1110560"/>
              <a:gd name="connsiteY2991" fmla="*/ 118498 h 179638"/>
              <a:gd name="connsiteX2992" fmla="*/ 57242 w 1110560"/>
              <a:gd name="connsiteY2992" fmla="*/ 119162 h 179638"/>
              <a:gd name="connsiteX2993" fmla="*/ 55402 w 1110560"/>
              <a:gd name="connsiteY2993" fmla="*/ 119672 h 179638"/>
              <a:gd name="connsiteX2994" fmla="*/ 53400 w 1110560"/>
              <a:gd name="connsiteY2994" fmla="*/ 120004 h 179638"/>
              <a:gd name="connsiteX2995" fmla="*/ 0 w 1110560"/>
              <a:gd name="connsiteY2995" fmla="*/ 117928 h 179638"/>
              <a:gd name="connsiteX2996" fmla="*/ 1139 w 1110560"/>
              <a:gd name="connsiteY2996" fmla="*/ 116157 h 179638"/>
              <a:gd name="connsiteX2997" fmla="*/ 2280 w 1110560"/>
              <a:gd name="connsiteY2997" fmla="*/ 114608 h 179638"/>
              <a:gd name="connsiteX2998" fmla="*/ 3320 w 1110560"/>
              <a:gd name="connsiteY2998" fmla="*/ 112858 h 179638"/>
              <a:gd name="connsiteX2999" fmla="*/ 7452 w 1110560"/>
              <a:gd name="connsiteY2999" fmla="*/ 112666 h 179638"/>
              <a:gd name="connsiteX3000" fmla="*/ 3723 w 1110560"/>
              <a:gd name="connsiteY3000" fmla="*/ 115526 h 179638"/>
              <a:gd name="connsiteX3001" fmla="*/ 2871 w 1110560"/>
              <a:gd name="connsiteY3001" fmla="*/ 116473 h 179638"/>
              <a:gd name="connsiteX3002" fmla="*/ 1443 w 1110560"/>
              <a:gd name="connsiteY3002" fmla="*/ 118241 h 179638"/>
              <a:gd name="connsiteX3003" fmla="*/ 0 w 1110560"/>
              <a:gd name="connsiteY3003" fmla="*/ 117928 h 179638"/>
              <a:gd name="connsiteX3004" fmla="*/ 17720 w 1110560"/>
              <a:gd name="connsiteY3004" fmla="*/ 118644 h 179638"/>
              <a:gd name="connsiteX3005" fmla="*/ 19367 w 1110560"/>
              <a:gd name="connsiteY3005" fmla="*/ 116934 h 179638"/>
              <a:gd name="connsiteX3006" fmla="*/ 20039 w 1110560"/>
              <a:gd name="connsiteY3006" fmla="*/ 117929 h 179638"/>
              <a:gd name="connsiteX3007" fmla="*/ 17720 w 1110560"/>
              <a:gd name="connsiteY3007" fmla="*/ 118644 h 179638"/>
              <a:gd name="connsiteX3008" fmla="*/ 1050410 w 1110560"/>
              <a:gd name="connsiteY3008" fmla="*/ 112175 h 179638"/>
              <a:gd name="connsiteX3009" fmla="*/ 1051365 w 1110560"/>
              <a:gd name="connsiteY3009" fmla="*/ 111318 h 179638"/>
              <a:gd name="connsiteX3010" fmla="*/ 1051917 w 1110560"/>
              <a:gd name="connsiteY3010" fmla="*/ 111893 h 179638"/>
              <a:gd name="connsiteX3011" fmla="*/ 1051523 w 1110560"/>
              <a:gd name="connsiteY3011" fmla="*/ 112429 h 179638"/>
              <a:gd name="connsiteX3012" fmla="*/ 1050410 w 1110560"/>
              <a:gd name="connsiteY3012" fmla="*/ 112175 h 179638"/>
              <a:gd name="connsiteX3013" fmla="*/ 1105375 w 1110560"/>
              <a:gd name="connsiteY3013" fmla="*/ 107575 h 179638"/>
              <a:gd name="connsiteX3014" fmla="*/ 1101271 w 1110560"/>
              <a:gd name="connsiteY3014" fmla="*/ 107433 h 179638"/>
              <a:gd name="connsiteX3015" fmla="*/ 1098836 w 1110560"/>
              <a:gd name="connsiteY3015" fmla="*/ 106940 h 179638"/>
              <a:gd name="connsiteX3016" fmla="*/ 1096881 w 1110560"/>
              <a:gd name="connsiteY3016" fmla="*/ 106166 h 179638"/>
              <a:gd name="connsiteX3017" fmla="*/ 1091201 w 1110560"/>
              <a:gd name="connsiteY3017" fmla="*/ 104318 h 179638"/>
              <a:gd name="connsiteX3018" fmla="*/ 1093304 w 1110560"/>
              <a:gd name="connsiteY3018" fmla="*/ 103613 h 179638"/>
              <a:gd name="connsiteX3019" fmla="*/ 1095838 w 1110560"/>
              <a:gd name="connsiteY3019" fmla="*/ 104158 h 179638"/>
              <a:gd name="connsiteX3020" fmla="*/ 1101033 w 1110560"/>
              <a:gd name="connsiteY3020" fmla="*/ 105090 h 179638"/>
              <a:gd name="connsiteX3021" fmla="*/ 1110561 w 1110560"/>
              <a:gd name="connsiteY3021" fmla="*/ 107714 h 179638"/>
              <a:gd name="connsiteX3022" fmla="*/ 1105375 w 1110560"/>
              <a:gd name="connsiteY3022" fmla="*/ 107575 h 179638"/>
              <a:gd name="connsiteX3023" fmla="*/ 15529 w 1110560"/>
              <a:gd name="connsiteY3023" fmla="*/ 113688 h 179638"/>
              <a:gd name="connsiteX3024" fmla="*/ 18494 w 1110560"/>
              <a:gd name="connsiteY3024" fmla="*/ 110444 h 179638"/>
              <a:gd name="connsiteX3025" fmla="*/ 18075 w 1110560"/>
              <a:gd name="connsiteY3025" fmla="*/ 113640 h 179638"/>
              <a:gd name="connsiteX3026" fmla="*/ 15529 w 1110560"/>
              <a:gd name="connsiteY3026" fmla="*/ 113688 h 179638"/>
              <a:gd name="connsiteX3027" fmla="*/ 25897 w 1110560"/>
              <a:gd name="connsiteY3027" fmla="*/ 112899 h 179638"/>
              <a:gd name="connsiteX3028" fmla="*/ 25173 w 1110560"/>
              <a:gd name="connsiteY3028" fmla="*/ 112453 h 179638"/>
              <a:gd name="connsiteX3029" fmla="*/ 25268 w 1110560"/>
              <a:gd name="connsiteY3029" fmla="*/ 110904 h 179638"/>
              <a:gd name="connsiteX3030" fmla="*/ 23635 w 1110560"/>
              <a:gd name="connsiteY3030" fmla="*/ 111387 h 179638"/>
              <a:gd name="connsiteX3031" fmla="*/ 20118 w 1110560"/>
              <a:gd name="connsiteY3031" fmla="*/ 110936 h 179638"/>
              <a:gd name="connsiteX3032" fmla="*/ 21884 w 1110560"/>
              <a:gd name="connsiteY3032" fmla="*/ 109908 h 179638"/>
              <a:gd name="connsiteX3033" fmla="*/ 25526 w 1110560"/>
              <a:gd name="connsiteY3033" fmla="*/ 105462 h 179638"/>
              <a:gd name="connsiteX3034" fmla="*/ 26837 w 1110560"/>
              <a:gd name="connsiteY3034" fmla="*/ 103990 h 179638"/>
              <a:gd name="connsiteX3035" fmla="*/ 28136 w 1110560"/>
              <a:gd name="connsiteY3035" fmla="*/ 104314 h 179638"/>
              <a:gd name="connsiteX3036" fmla="*/ 29863 w 1110560"/>
              <a:gd name="connsiteY3036" fmla="*/ 104229 h 179638"/>
              <a:gd name="connsiteX3037" fmla="*/ 32526 w 1110560"/>
              <a:gd name="connsiteY3037" fmla="*/ 104459 h 179638"/>
              <a:gd name="connsiteX3038" fmla="*/ 31576 w 1110560"/>
              <a:gd name="connsiteY3038" fmla="*/ 106370 h 179638"/>
              <a:gd name="connsiteX3039" fmla="*/ 30461 w 1110560"/>
              <a:gd name="connsiteY3039" fmla="*/ 106876 h 179638"/>
              <a:gd name="connsiteX3040" fmla="*/ 29671 w 1110560"/>
              <a:gd name="connsiteY3040" fmla="*/ 107381 h 179638"/>
              <a:gd name="connsiteX3041" fmla="*/ 28329 w 1110560"/>
              <a:gd name="connsiteY3041" fmla="*/ 111134 h 179638"/>
              <a:gd name="connsiteX3042" fmla="*/ 25897 w 1110560"/>
              <a:gd name="connsiteY3042" fmla="*/ 112899 h 179638"/>
              <a:gd name="connsiteX3043" fmla="*/ 1098334 w 1110560"/>
              <a:gd name="connsiteY3043" fmla="*/ 103416 h 179638"/>
              <a:gd name="connsiteX3044" fmla="*/ 1095885 w 1110560"/>
              <a:gd name="connsiteY3044" fmla="*/ 102976 h 179638"/>
              <a:gd name="connsiteX3045" fmla="*/ 1094439 w 1110560"/>
              <a:gd name="connsiteY3045" fmla="*/ 101757 h 179638"/>
              <a:gd name="connsiteX3046" fmla="*/ 1097551 w 1110560"/>
              <a:gd name="connsiteY3046" fmla="*/ 102042 h 179638"/>
              <a:gd name="connsiteX3047" fmla="*/ 1099121 w 1110560"/>
              <a:gd name="connsiteY3047" fmla="*/ 103344 h 179638"/>
              <a:gd name="connsiteX3048" fmla="*/ 1098334 w 1110560"/>
              <a:gd name="connsiteY3048" fmla="*/ 103416 h 179638"/>
              <a:gd name="connsiteX3049" fmla="*/ 42310 w 1110560"/>
              <a:gd name="connsiteY3049" fmla="*/ 107682 h 179638"/>
              <a:gd name="connsiteX3050" fmla="*/ 44433 w 1110560"/>
              <a:gd name="connsiteY3050" fmla="*/ 105724 h 179638"/>
              <a:gd name="connsiteX3051" fmla="*/ 42496 w 1110560"/>
              <a:gd name="connsiteY3051" fmla="*/ 109305 h 179638"/>
              <a:gd name="connsiteX3052" fmla="*/ 42310 w 1110560"/>
              <a:gd name="connsiteY3052" fmla="*/ 107682 h 179638"/>
              <a:gd name="connsiteX3053" fmla="*/ 47226 w 1110560"/>
              <a:gd name="connsiteY3053" fmla="*/ 107079 h 179638"/>
              <a:gd name="connsiteX3054" fmla="*/ 47868 w 1110560"/>
              <a:gd name="connsiteY3054" fmla="*/ 106103 h 179638"/>
              <a:gd name="connsiteX3055" fmla="*/ 49030 w 1110560"/>
              <a:gd name="connsiteY3055" fmla="*/ 107211 h 179638"/>
              <a:gd name="connsiteX3056" fmla="*/ 47226 w 1110560"/>
              <a:gd name="connsiteY3056" fmla="*/ 107079 h 179638"/>
              <a:gd name="connsiteX3057" fmla="*/ 33158 w 1110560"/>
              <a:gd name="connsiteY3057" fmla="*/ 101533 h 179638"/>
              <a:gd name="connsiteX3058" fmla="*/ 34599 w 1110560"/>
              <a:gd name="connsiteY3058" fmla="*/ 101525 h 179638"/>
              <a:gd name="connsiteX3059" fmla="*/ 33880 w 1110560"/>
              <a:gd name="connsiteY3059" fmla="*/ 101781 h 179638"/>
              <a:gd name="connsiteX3060" fmla="*/ 33158 w 1110560"/>
              <a:gd name="connsiteY3060" fmla="*/ 101533 h 179638"/>
              <a:gd name="connsiteX3061" fmla="*/ 26791 w 1110560"/>
              <a:gd name="connsiteY3061" fmla="*/ 99341 h 179638"/>
              <a:gd name="connsiteX3062" fmla="*/ 27822 w 1110560"/>
              <a:gd name="connsiteY3062" fmla="*/ 98994 h 179638"/>
              <a:gd name="connsiteX3063" fmla="*/ 27116 w 1110560"/>
              <a:gd name="connsiteY3063" fmla="*/ 99619 h 179638"/>
              <a:gd name="connsiteX3064" fmla="*/ 26791 w 1110560"/>
              <a:gd name="connsiteY3064" fmla="*/ 99341 h 179638"/>
              <a:gd name="connsiteX3065" fmla="*/ 28173 w 1110560"/>
              <a:gd name="connsiteY3065" fmla="*/ 96447 h 179638"/>
              <a:gd name="connsiteX3066" fmla="*/ 29613 w 1110560"/>
              <a:gd name="connsiteY3066" fmla="*/ 95742 h 179638"/>
              <a:gd name="connsiteX3067" fmla="*/ 29474 w 1110560"/>
              <a:gd name="connsiteY3067" fmla="*/ 97085 h 179638"/>
              <a:gd name="connsiteX3068" fmla="*/ 28173 w 1110560"/>
              <a:gd name="connsiteY3068" fmla="*/ 96447 h 179638"/>
              <a:gd name="connsiteX3069" fmla="*/ 1088944 w 1110560"/>
              <a:gd name="connsiteY3069" fmla="*/ 88397 h 179638"/>
              <a:gd name="connsiteX3070" fmla="*/ 1090385 w 1110560"/>
              <a:gd name="connsiteY3070" fmla="*/ 88388 h 179638"/>
              <a:gd name="connsiteX3071" fmla="*/ 1089667 w 1110560"/>
              <a:gd name="connsiteY3071" fmla="*/ 88644 h 179638"/>
              <a:gd name="connsiteX3072" fmla="*/ 1088944 w 1110560"/>
              <a:gd name="connsiteY3072" fmla="*/ 88396 h 179638"/>
              <a:gd name="connsiteX3073" fmla="*/ 25736 w 1110560"/>
              <a:gd name="connsiteY3073" fmla="*/ 93407 h 179638"/>
              <a:gd name="connsiteX3074" fmla="*/ 26637 w 1110560"/>
              <a:gd name="connsiteY3074" fmla="*/ 92793 h 179638"/>
              <a:gd name="connsiteX3075" fmla="*/ 27091 w 1110560"/>
              <a:gd name="connsiteY3075" fmla="*/ 93553 h 179638"/>
              <a:gd name="connsiteX3076" fmla="*/ 25736 w 1110560"/>
              <a:gd name="connsiteY3076" fmla="*/ 93407 h 179638"/>
              <a:gd name="connsiteX3077" fmla="*/ 26307 w 1110560"/>
              <a:gd name="connsiteY3077" fmla="*/ 91424 h 179638"/>
              <a:gd name="connsiteX3078" fmla="*/ 28103 w 1110560"/>
              <a:gd name="connsiteY3078" fmla="*/ 90117 h 179638"/>
              <a:gd name="connsiteX3079" fmla="*/ 30375 w 1110560"/>
              <a:gd name="connsiteY3079" fmla="*/ 89952 h 179638"/>
              <a:gd name="connsiteX3080" fmla="*/ 32790 w 1110560"/>
              <a:gd name="connsiteY3080" fmla="*/ 89985 h 179638"/>
              <a:gd name="connsiteX3081" fmla="*/ 36381 w 1110560"/>
              <a:gd name="connsiteY3081" fmla="*/ 89854 h 179638"/>
              <a:gd name="connsiteX3082" fmla="*/ 34405 w 1110560"/>
              <a:gd name="connsiteY3082" fmla="*/ 90365 h 179638"/>
              <a:gd name="connsiteX3083" fmla="*/ 32069 w 1110560"/>
              <a:gd name="connsiteY3083" fmla="*/ 91128 h 179638"/>
              <a:gd name="connsiteX3084" fmla="*/ 26307 w 1110560"/>
              <a:gd name="connsiteY3084" fmla="*/ 91424 h 179638"/>
              <a:gd name="connsiteX3085" fmla="*/ 43263 w 1110560"/>
              <a:gd name="connsiteY3085" fmla="*/ 85323 h 179638"/>
              <a:gd name="connsiteX3086" fmla="*/ 43445 w 1110560"/>
              <a:gd name="connsiteY3086" fmla="*/ 84595 h 179638"/>
              <a:gd name="connsiteX3087" fmla="*/ 44815 w 1110560"/>
              <a:gd name="connsiteY3087" fmla="*/ 85129 h 179638"/>
              <a:gd name="connsiteX3088" fmla="*/ 43263 w 1110560"/>
              <a:gd name="connsiteY3088" fmla="*/ 85323 h 179638"/>
              <a:gd name="connsiteX3089" fmla="*/ 32731 w 1110560"/>
              <a:gd name="connsiteY3089" fmla="*/ 82078 h 179638"/>
              <a:gd name="connsiteX3090" fmla="*/ 33835 w 1110560"/>
              <a:gd name="connsiteY3090" fmla="*/ 82032 h 179638"/>
              <a:gd name="connsiteX3091" fmla="*/ 33490 w 1110560"/>
              <a:gd name="connsiteY3091" fmla="*/ 82336 h 179638"/>
              <a:gd name="connsiteX3092" fmla="*/ 32731 w 1110560"/>
              <a:gd name="connsiteY3092" fmla="*/ 82078 h 179638"/>
              <a:gd name="connsiteX3093" fmla="*/ 1098831 w 1110560"/>
              <a:gd name="connsiteY3093" fmla="*/ 73989 h 179638"/>
              <a:gd name="connsiteX3094" fmla="*/ 1099114 w 1110560"/>
              <a:gd name="connsiteY3094" fmla="*/ 72979 h 179638"/>
              <a:gd name="connsiteX3095" fmla="*/ 1101658 w 1110560"/>
              <a:gd name="connsiteY3095" fmla="*/ 74225 h 179638"/>
              <a:gd name="connsiteX3096" fmla="*/ 1098831 w 1110560"/>
              <a:gd name="connsiteY3096" fmla="*/ 73989 h 179638"/>
              <a:gd name="connsiteX3097" fmla="*/ 1082045 w 1110560"/>
              <a:gd name="connsiteY3097" fmla="*/ 72029 h 179638"/>
              <a:gd name="connsiteX3098" fmla="*/ 1080775 w 1110560"/>
              <a:gd name="connsiteY3098" fmla="*/ 71287 h 179638"/>
              <a:gd name="connsiteX3099" fmla="*/ 1079410 w 1110560"/>
              <a:gd name="connsiteY3099" fmla="*/ 70590 h 179638"/>
              <a:gd name="connsiteX3100" fmla="*/ 1077859 w 1110560"/>
              <a:gd name="connsiteY3100" fmla="*/ 69662 h 179638"/>
              <a:gd name="connsiteX3101" fmla="*/ 1077704 w 1110560"/>
              <a:gd name="connsiteY3101" fmla="*/ 68889 h 179638"/>
              <a:gd name="connsiteX3102" fmla="*/ 1085736 w 1110560"/>
              <a:gd name="connsiteY3102" fmla="*/ 72339 h 179638"/>
              <a:gd name="connsiteX3103" fmla="*/ 1082045 w 1110560"/>
              <a:gd name="connsiteY3103" fmla="*/ 72029 h 179638"/>
              <a:gd name="connsiteX3104" fmla="*/ 1092432 w 1110560"/>
              <a:gd name="connsiteY3104" fmla="*/ 69136 h 179638"/>
              <a:gd name="connsiteX3105" fmla="*/ 1089428 w 1110560"/>
              <a:gd name="connsiteY3105" fmla="*/ 69005 h 179638"/>
              <a:gd name="connsiteX3106" fmla="*/ 1086797 w 1110560"/>
              <a:gd name="connsiteY3106" fmla="*/ 68805 h 179638"/>
              <a:gd name="connsiteX3107" fmla="*/ 1087697 w 1110560"/>
              <a:gd name="connsiteY3107" fmla="*/ 68264 h 179638"/>
              <a:gd name="connsiteX3108" fmla="*/ 1089269 w 1110560"/>
              <a:gd name="connsiteY3108" fmla="*/ 67435 h 179638"/>
              <a:gd name="connsiteX3109" fmla="*/ 1090364 w 1110560"/>
              <a:gd name="connsiteY3109" fmla="*/ 66940 h 179638"/>
              <a:gd name="connsiteX3110" fmla="*/ 1094592 w 1110560"/>
              <a:gd name="connsiteY3110" fmla="*/ 69328 h 179638"/>
              <a:gd name="connsiteX3111" fmla="*/ 1092432 w 1110560"/>
              <a:gd name="connsiteY3111" fmla="*/ 69136 h 179638"/>
              <a:gd name="connsiteX3112" fmla="*/ 1073229 w 1110560"/>
              <a:gd name="connsiteY3112" fmla="*/ 68502 h 179638"/>
              <a:gd name="connsiteX3113" fmla="*/ 1074669 w 1110560"/>
              <a:gd name="connsiteY3113" fmla="*/ 68493 h 179638"/>
              <a:gd name="connsiteX3114" fmla="*/ 1073951 w 1110560"/>
              <a:gd name="connsiteY3114" fmla="*/ 68749 h 179638"/>
              <a:gd name="connsiteX3115" fmla="*/ 1073229 w 1110560"/>
              <a:gd name="connsiteY3115" fmla="*/ 68502 h 179638"/>
              <a:gd name="connsiteX3116" fmla="*/ 53838 w 1110560"/>
              <a:gd name="connsiteY3116" fmla="*/ 74023 h 179638"/>
              <a:gd name="connsiteX3117" fmla="*/ 59129 w 1110560"/>
              <a:gd name="connsiteY3117" fmla="*/ 71749 h 179638"/>
              <a:gd name="connsiteX3118" fmla="*/ 58724 w 1110560"/>
              <a:gd name="connsiteY3118" fmla="*/ 72344 h 179638"/>
              <a:gd name="connsiteX3119" fmla="*/ 56819 w 1110560"/>
              <a:gd name="connsiteY3119" fmla="*/ 73589 h 179638"/>
              <a:gd name="connsiteX3120" fmla="*/ 53838 w 1110560"/>
              <a:gd name="connsiteY3120" fmla="*/ 74023 h 179638"/>
              <a:gd name="connsiteX3121" fmla="*/ 45823 w 1110560"/>
              <a:gd name="connsiteY3121" fmla="*/ 73268 h 179638"/>
              <a:gd name="connsiteX3122" fmla="*/ 44758 w 1110560"/>
              <a:gd name="connsiteY3122" fmla="*/ 72517 h 179638"/>
              <a:gd name="connsiteX3123" fmla="*/ 46719 w 1110560"/>
              <a:gd name="connsiteY3123" fmla="*/ 72996 h 179638"/>
              <a:gd name="connsiteX3124" fmla="*/ 45823 w 1110560"/>
              <a:gd name="connsiteY3124" fmla="*/ 73268 h 179638"/>
              <a:gd name="connsiteX3125" fmla="*/ 1081997 w 1110560"/>
              <a:gd name="connsiteY3125" fmla="*/ 65784 h 179638"/>
              <a:gd name="connsiteX3126" fmla="*/ 1082247 w 1110560"/>
              <a:gd name="connsiteY3126" fmla="*/ 65283 h 179638"/>
              <a:gd name="connsiteX3127" fmla="*/ 1082861 w 1110560"/>
              <a:gd name="connsiteY3127" fmla="*/ 65779 h 179638"/>
              <a:gd name="connsiteX3128" fmla="*/ 1082611 w 1110560"/>
              <a:gd name="connsiteY3128" fmla="*/ 66280 h 179638"/>
              <a:gd name="connsiteX3129" fmla="*/ 1081997 w 1110560"/>
              <a:gd name="connsiteY3129" fmla="*/ 65784 h 179638"/>
              <a:gd name="connsiteX3130" fmla="*/ 61292 w 1110560"/>
              <a:gd name="connsiteY3130" fmla="*/ 70484 h 179638"/>
              <a:gd name="connsiteX3131" fmla="*/ 62453 w 1110560"/>
              <a:gd name="connsiteY3131" fmla="*/ 70162 h 179638"/>
              <a:gd name="connsiteX3132" fmla="*/ 61513 w 1110560"/>
              <a:gd name="connsiteY3132" fmla="*/ 70928 h 179638"/>
              <a:gd name="connsiteX3133" fmla="*/ 61292 w 1110560"/>
              <a:gd name="connsiteY3133" fmla="*/ 70484 h 179638"/>
              <a:gd name="connsiteX3134" fmla="*/ 1054329 w 1110560"/>
              <a:gd name="connsiteY3134" fmla="*/ 57606 h 179638"/>
              <a:gd name="connsiteX3135" fmla="*/ 1052116 w 1110560"/>
              <a:gd name="connsiteY3135" fmla="*/ 52821 h 179638"/>
              <a:gd name="connsiteX3136" fmla="*/ 1055394 w 1110560"/>
              <a:gd name="connsiteY3136" fmla="*/ 54056 h 179638"/>
              <a:gd name="connsiteX3137" fmla="*/ 1057963 w 1110560"/>
              <a:gd name="connsiteY3137" fmla="*/ 54681 h 179638"/>
              <a:gd name="connsiteX3138" fmla="*/ 1060603 w 1110560"/>
              <a:gd name="connsiteY3138" fmla="*/ 56945 h 179638"/>
              <a:gd name="connsiteX3139" fmla="*/ 1058263 w 1110560"/>
              <a:gd name="connsiteY3139" fmla="*/ 58671 h 179638"/>
              <a:gd name="connsiteX3140" fmla="*/ 1054329 w 1110560"/>
              <a:gd name="connsiteY3140" fmla="*/ 57606 h 179638"/>
              <a:gd name="connsiteX3141" fmla="*/ 105285 w 1110560"/>
              <a:gd name="connsiteY3141" fmla="*/ 61912 h 179638"/>
              <a:gd name="connsiteX3142" fmla="*/ 106384 w 1110560"/>
              <a:gd name="connsiteY3142" fmla="*/ 59112 h 179638"/>
              <a:gd name="connsiteX3143" fmla="*/ 106372 w 1110560"/>
              <a:gd name="connsiteY3143" fmla="*/ 62299 h 179638"/>
              <a:gd name="connsiteX3144" fmla="*/ 105285 w 1110560"/>
              <a:gd name="connsiteY3144" fmla="*/ 61912 h 179638"/>
              <a:gd name="connsiteX3145" fmla="*/ 1008130 w 1110560"/>
              <a:gd name="connsiteY3145" fmla="*/ 53722 h 179638"/>
              <a:gd name="connsiteX3146" fmla="*/ 1008380 w 1110560"/>
              <a:gd name="connsiteY3146" fmla="*/ 53221 h 179638"/>
              <a:gd name="connsiteX3147" fmla="*/ 1008994 w 1110560"/>
              <a:gd name="connsiteY3147" fmla="*/ 53717 h 179638"/>
              <a:gd name="connsiteX3148" fmla="*/ 1008744 w 1110560"/>
              <a:gd name="connsiteY3148" fmla="*/ 54218 h 179638"/>
              <a:gd name="connsiteX3149" fmla="*/ 1008130 w 1110560"/>
              <a:gd name="connsiteY3149" fmla="*/ 53722 h 179638"/>
              <a:gd name="connsiteX3150" fmla="*/ 989704 w 1110560"/>
              <a:gd name="connsiteY3150" fmla="*/ 50966 h 179638"/>
              <a:gd name="connsiteX3151" fmla="*/ 988457 w 1110560"/>
              <a:gd name="connsiteY3151" fmla="*/ 48935 h 179638"/>
              <a:gd name="connsiteX3152" fmla="*/ 991538 w 1110560"/>
              <a:gd name="connsiteY3152" fmla="*/ 51201 h 179638"/>
              <a:gd name="connsiteX3153" fmla="*/ 992217 w 1110560"/>
              <a:gd name="connsiteY3153" fmla="*/ 51816 h 179638"/>
              <a:gd name="connsiteX3154" fmla="*/ 993134 w 1110560"/>
              <a:gd name="connsiteY3154" fmla="*/ 52310 h 179638"/>
              <a:gd name="connsiteX3155" fmla="*/ 989704 w 1110560"/>
              <a:gd name="connsiteY3155" fmla="*/ 50966 h 179638"/>
              <a:gd name="connsiteX3156" fmla="*/ 995723 w 1110560"/>
              <a:gd name="connsiteY3156" fmla="*/ 51796 h 179638"/>
              <a:gd name="connsiteX3157" fmla="*/ 995250 w 1110560"/>
              <a:gd name="connsiteY3157" fmla="*/ 50799 h 179638"/>
              <a:gd name="connsiteX3158" fmla="*/ 997164 w 1110560"/>
              <a:gd name="connsiteY3158" fmla="*/ 51787 h 179638"/>
              <a:gd name="connsiteX3159" fmla="*/ 997637 w 1110560"/>
              <a:gd name="connsiteY3159" fmla="*/ 52784 h 179638"/>
              <a:gd name="connsiteX3160" fmla="*/ 995723 w 1110560"/>
              <a:gd name="connsiteY3160" fmla="*/ 51796 h 179638"/>
              <a:gd name="connsiteX3161" fmla="*/ 112782 w 1110560"/>
              <a:gd name="connsiteY3161" fmla="*/ 56932 h 179638"/>
              <a:gd name="connsiteX3162" fmla="*/ 112697 w 1110560"/>
              <a:gd name="connsiteY3162" fmla="*/ 56433 h 179638"/>
              <a:gd name="connsiteX3163" fmla="*/ 113882 w 1110560"/>
              <a:gd name="connsiteY3163" fmla="*/ 56122 h 179638"/>
              <a:gd name="connsiteX3164" fmla="*/ 114797 w 1110560"/>
              <a:gd name="connsiteY3164" fmla="*/ 56617 h 179638"/>
              <a:gd name="connsiteX3165" fmla="*/ 112782 w 1110560"/>
              <a:gd name="connsiteY3165" fmla="*/ 56932 h 179638"/>
              <a:gd name="connsiteX3166" fmla="*/ 102116 w 1110560"/>
              <a:gd name="connsiteY3166" fmla="*/ 56494 h 179638"/>
              <a:gd name="connsiteX3167" fmla="*/ 103265 w 1110560"/>
              <a:gd name="connsiteY3167" fmla="*/ 55988 h 179638"/>
              <a:gd name="connsiteX3168" fmla="*/ 104422 w 1110560"/>
              <a:gd name="connsiteY3168" fmla="*/ 56481 h 179638"/>
              <a:gd name="connsiteX3169" fmla="*/ 103273 w 1110560"/>
              <a:gd name="connsiteY3169" fmla="*/ 56987 h 179638"/>
              <a:gd name="connsiteX3170" fmla="*/ 102116 w 1110560"/>
              <a:gd name="connsiteY3170" fmla="*/ 56494 h 179638"/>
              <a:gd name="connsiteX3171" fmla="*/ 1010272 w 1110560"/>
              <a:gd name="connsiteY3171" fmla="*/ 50674 h 179638"/>
              <a:gd name="connsiteX3172" fmla="*/ 1008326 w 1110560"/>
              <a:gd name="connsiteY3172" fmla="*/ 50326 h 179638"/>
              <a:gd name="connsiteX3173" fmla="*/ 1007183 w 1110560"/>
              <a:gd name="connsiteY3173" fmla="*/ 48988 h 179638"/>
              <a:gd name="connsiteX3174" fmla="*/ 1006376 w 1110560"/>
              <a:gd name="connsiteY3174" fmla="*/ 47327 h 179638"/>
              <a:gd name="connsiteX3175" fmla="*/ 1006823 w 1110560"/>
              <a:gd name="connsiteY3175" fmla="*/ 46235 h 179638"/>
              <a:gd name="connsiteX3176" fmla="*/ 1007359 w 1110560"/>
              <a:gd name="connsiteY3176" fmla="*/ 44901 h 179638"/>
              <a:gd name="connsiteX3177" fmla="*/ 1006039 w 1110560"/>
              <a:gd name="connsiteY3177" fmla="*/ 44276 h 179638"/>
              <a:gd name="connsiteX3178" fmla="*/ 1007307 w 1110560"/>
              <a:gd name="connsiteY3178" fmla="*/ 44251 h 179638"/>
              <a:gd name="connsiteX3179" fmla="*/ 1014119 w 1110560"/>
              <a:gd name="connsiteY3179" fmla="*/ 47669 h 179638"/>
              <a:gd name="connsiteX3180" fmla="*/ 1011923 w 1110560"/>
              <a:gd name="connsiteY3180" fmla="*/ 47454 h 179638"/>
              <a:gd name="connsiteX3181" fmla="*/ 1009427 w 1110560"/>
              <a:gd name="connsiteY3181" fmla="*/ 47518 h 179638"/>
              <a:gd name="connsiteX3182" fmla="*/ 1010201 w 1110560"/>
              <a:gd name="connsiteY3182" fmla="*/ 48214 h 179638"/>
              <a:gd name="connsiteX3183" fmla="*/ 1010973 w 1110560"/>
              <a:gd name="connsiteY3183" fmla="*/ 48700 h 179638"/>
              <a:gd name="connsiteX3184" fmla="*/ 1012381 w 1110560"/>
              <a:gd name="connsiteY3184" fmla="*/ 49487 h 179638"/>
              <a:gd name="connsiteX3185" fmla="*/ 1013480 w 1110560"/>
              <a:gd name="connsiteY3185" fmla="*/ 50489 h 179638"/>
              <a:gd name="connsiteX3186" fmla="*/ 1010272 w 1110560"/>
              <a:gd name="connsiteY3186" fmla="*/ 50674 h 179638"/>
              <a:gd name="connsiteX3187" fmla="*/ 1033996 w 1110560"/>
              <a:gd name="connsiteY3187" fmla="*/ 50449 h 179638"/>
              <a:gd name="connsiteX3188" fmla="*/ 1033747 w 1110560"/>
              <a:gd name="connsiteY3188" fmla="*/ 49423 h 179638"/>
              <a:gd name="connsiteX3189" fmla="*/ 1034358 w 1110560"/>
              <a:gd name="connsiteY3189" fmla="*/ 49101 h 179638"/>
              <a:gd name="connsiteX3190" fmla="*/ 1034862 w 1110560"/>
              <a:gd name="connsiteY3190" fmla="*/ 50126 h 179638"/>
              <a:gd name="connsiteX3191" fmla="*/ 1033996 w 1110560"/>
              <a:gd name="connsiteY3191" fmla="*/ 50449 h 179638"/>
              <a:gd name="connsiteX3192" fmla="*/ 90838 w 1110560"/>
              <a:gd name="connsiteY3192" fmla="*/ 54528 h 179638"/>
              <a:gd name="connsiteX3193" fmla="*/ 92703 w 1110560"/>
              <a:gd name="connsiteY3193" fmla="*/ 53798 h 179638"/>
              <a:gd name="connsiteX3194" fmla="*/ 93168 w 1110560"/>
              <a:gd name="connsiteY3194" fmla="*/ 54570 h 179638"/>
              <a:gd name="connsiteX3195" fmla="*/ 90838 w 1110560"/>
              <a:gd name="connsiteY3195" fmla="*/ 54528 h 179638"/>
              <a:gd name="connsiteX3196" fmla="*/ 109591 w 1110560"/>
              <a:gd name="connsiteY3196" fmla="*/ 54232 h 179638"/>
              <a:gd name="connsiteX3197" fmla="*/ 110429 w 1110560"/>
              <a:gd name="connsiteY3197" fmla="*/ 53913 h 179638"/>
              <a:gd name="connsiteX3198" fmla="*/ 110181 w 1110560"/>
              <a:gd name="connsiteY3198" fmla="*/ 54693 h 179638"/>
              <a:gd name="connsiteX3199" fmla="*/ 109591 w 1110560"/>
              <a:gd name="connsiteY3199" fmla="*/ 54232 h 179638"/>
              <a:gd name="connsiteX3200" fmla="*/ 995147 w 1110560"/>
              <a:gd name="connsiteY3200" fmla="*/ 48326 h 179638"/>
              <a:gd name="connsiteX3201" fmla="*/ 991926 w 1110560"/>
              <a:gd name="connsiteY3201" fmla="*/ 46570 h 179638"/>
              <a:gd name="connsiteX3202" fmla="*/ 987123 w 1110560"/>
              <a:gd name="connsiteY3202" fmla="*/ 43702 h 179638"/>
              <a:gd name="connsiteX3203" fmla="*/ 990646 w 1110560"/>
              <a:gd name="connsiteY3203" fmla="*/ 43856 h 179638"/>
              <a:gd name="connsiteX3204" fmla="*/ 995956 w 1110560"/>
              <a:gd name="connsiteY3204" fmla="*/ 47092 h 179638"/>
              <a:gd name="connsiteX3205" fmla="*/ 997457 w 1110560"/>
              <a:gd name="connsiteY3205" fmla="*/ 48210 h 179638"/>
              <a:gd name="connsiteX3206" fmla="*/ 998584 w 1110560"/>
              <a:gd name="connsiteY3206" fmla="*/ 49283 h 179638"/>
              <a:gd name="connsiteX3207" fmla="*/ 995147 w 1110560"/>
              <a:gd name="connsiteY3207" fmla="*/ 48326 h 179638"/>
              <a:gd name="connsiteX3208" fmla="*/ 111603 w 1110560"/>
              <a:gd name="connsiteY3208" fmla="*/ 53441 h 179638"/>
              <a:gd name="connsiteX3209" fmla="*/ 111311 w 1110560"/>
              <a:gd name="connsiteY3209" fmla="*/ 52986 h 179638"/>
              <a:gd name="connsiteX3210" fmla="*/ 113043 w 1110560"/>
              <a:gd name="connsiteY3210" fmla="*/ 53433 h 179638"/>
              <a:gd name="connsiteX3211" fmla="*/ 111603 w 1110560"/>
              <a:gd name="connsiteY3211" fmla="*/ 53441 h 179638"/>
              <a:gd name="connsiteX3212" fmla="*/ 985034 w 1110560"/>
              <a:gd name="connsiteY3212" fmla="*/ 48360 h 179638"/>
              <a:gd name="connsiteX3213" fmla="*/ 986327 w 1110560"/>
              <a:gd name="connsiteY3213" fmla="*/ 47861 h 179638"/>
              <a:gd name="connsiteX3214" fmla="*/ 986763 w 1110560"/>
              <a:gd name="connsiteY3214" fmla="*/ 48350 h 179638"/>
              <a:gd name="connsiteX3215" fmla="*/ 985034 w 1110560"/>
              <a:gd name="connsiteY3215" fmla="*/ 48360 h 179638"/>
              <a:gd name="connsiteX3216" fmla="*/ 968828 w 1110560"/>
              <a:gd name="connsiteY3216" fmla="*/ 48230 h 179638"/>
              <a:gd name="connsiteX3217" fmla="*/ 964224 w 1110560"/>
              <a:gd name="connsiteY3217" fmla="*/ 47601 h 179638"/>
              <a:gd name="connsiteX3218" fmla="*/ 959950 w 1110560"/>
              <a:gd name="connsiteY3218" fmla="*/ 46757 h 179638"/>
              <a:gd name="connsiteX3219" fmla="*/ 964431 w 1110560"/>
              <a:gd name="connsiteY3219" fmla="*/ 46109 h 179638"/>
              <a:gd name="connsiteX3220" fmla="*/ 969245 w 1110560"/>
              <a:gd name="connsiteY3220" fmla="*/ 46689 h 179638"/>
              <a:gd name="connsiteX3221" fmla="*/ 968828 w 1110560"/>
              <a:gd name="connsiteY3221" fmla="*/ 48230 h 179638"/>
              <a:gd name="connsiteX3222" fmla="*/ 997110 w 1110560"/>
              <a:gd name="connsiteY3222" fmla="*/ 44839 h 179638"/>
              <a:gd name="connsiteX3223" fmla="*/ 998261 w 1110560"/>
              <a:gd name="connsiteY3223" fmla="*/ 44641 h 179638"/>
              <a:gd name="connsiteX3224" fmla="*/ 999418 w 1110560"/>
              <a:gd name="connsiteY3224" fmla="*/ 45087 h 179638"/>
              <a:gd name="connsiteX3225" fmla="*/ 998266 w 1110560"/>
              <a:gd name="connsiteY3225" fmla="*/ 45285 h 179638"/>
              <a:gd name="connsiteX3226" fmla="*/ 997110 w 1110560"/>
              <a:gd name="connsiteY3226" fmla="*/ 44839 h 179638"/>
              <a:gd name="connsiteX3227" fmla="*/ 970560 w 1110560"/>
              <a:gd name="connsiteY3227" fmla="*/ 44429 h 179638"/>
              <a:gd name="connsiteX3228" fmla="*/ 972289 w 1110560"/>
              <a:gd name="connsiteY3228" fmla="*/ 43117 h 179638"/>
              <a:gd name="connsiteX3229" fmla="*/ 973948 w 1110560"/>
              <a:gd name="connsiteY3229" fmla="*/ 43430 h 179638"/>
              <a:gd name="connsiteX3230" fmla="*/ 970560 w 1110560"/>
              <a:gd name="connsiteY3230" fmla="*/ 44429 h 179638"/>
              <a:gd name="connsiteX3231" fmla="*/ 998344 w 1110560"/>
              <a:gd name="connsiteY3231" fmla="*/ 41308 h 179638"/>
              <a:gd name="connsiteX3232" fmla="*/ 997064 w 1110560"/>
              <a:gd name="connsiteY3232" fmla="*/ 38817 h 179638"/>
              <a:gd name="connsiteX3233" fmla="*/ 996191 w 1110560"/>
              <a:gd name="connsiteY3233" fmla="*/ 37803 h 179638"/>
              <a:gd name="connsiteX3234" fmla="*/ 995323 w 1110560"/>
              <a:gd name="connsiteY3234" fmla="*/ 37308 h 179638"/>
              <a:gd name="connsiteX3235" fmla="*/ 996760 w 1110560"/>
              <a:gd name="connsiteY3235" fmla="*/ 36800 h 179638"/>
              <a:gd name="connsiteX3236" fmla="*/ 998194 w 1110560"/>
              <a:gd name="connsiteY3236" fmla="*/ 35870 h 179638"/>
              <a:gd name="connsiteX3237" fmla="*/ 999285 w 1110560"/>
              <a:gd name="connsiteY3237" fmla="*/ 34074 h 179638"/>
              <a:gd name="connsiteX3238" fmla="*/ 1001689 w 1110560"/>
              <a:gd name="connsiteY3238" fmla="*/ 34316 h 179638"/>
              <a:gd name="connsiteX3239" fmla="*/ 1002728 w 1110560"/>
              <a:gd name="connsiteY3239" fmla="*/ 39831 h 179638"/>
              <a:gd name="connsiteX3240" fmla="*/ 1002694 w 1110560"/>
              <a:gd name="connsiteY3240" fmla="*/ 40255 h 179638"/>
              <a:gd name="connsiteX3241" fmla="*/ 1003419 w 1110560"/>
              <a:gd name="connsiteY3241" fmla="*/ 40759 h 179638"/>
              <a:gd name="connsiteX3242" fmla="*/ 1002270 w 1110560"/>
              <a:gd name="connsiteY3242" fmla="*/ 41265 h 179638"/>
              <a:gd name="connsiteX3243" fmla="*/ 1001123 w 1110560"/>
              <a:gd name="connsiteY3243" fmla="*/ 42021 h 179638"/>
              <a:gd name="connsiteX3244" fmla="*/ 998344 w 1110560"/>
              <a:gd name="connsiteY3244" fmla="*/ 41308 h 179638"/>
              <a:gd name="connsiteX3245" fmla="*/ 138490 w 1110560"/>
              <a:gd name="connsiteY3245" fmla="*/ 44489 h 179638"/>
              <a:gd name="connsiteX3246" fmla="*/ 139594 w 1110560"/>
              <a:gd name="connsiteY3246" fmla="*/ 44443 h 179638"/>
              <a:gd name="connsiteX3247" fmla="*/ 139248 w 1110560"/>
              <a:gd name="connsiteY3247" fmla="*/ 44747 h 179638"/>
              <a:gd name="connsiteX3248" fmla="*/ 138490 w 1110560"/>
              <a:gd name="connsiteY3248" fmla="*/ 44489 h 179638"/>
              <a:gd name="connsiteX3249" fmla="*/ 984131 w 1110560"/>
              <a:gd name="connsiteY3249" fmla="*/ 38363 h 179638"/>
              <a:gd name="connsiteX3250" fmla="*/ 982025 w 1110560"/>
              <a:gd name="connsiteY3250" fmla="*/ 37659 h 179638"/>
              <a:gd name="connsiteX3251" fmla="*/ 981279 w 1110560"/>
              <a:gd name="connsiteY3251" fmla="*/ 37137 h 179638"/>
              <a:gd name="connsiteX3252" fmla="*/ 984161 w 1110560"/>
              <a:gd name="connsiteY3252" fmla="*/ 37120 h 179638"/>
              <a:gd name="connsiteX3253" fmla="*/ 986896 w 1110560"/>
              <a:gd name="connsiteY3253" fmla="*/ 37854 h 179638"/>
              <a:gd name="connsiteX3254" fmla="*/ 987264 w 1110560"/>
              <a:gd name="connsiteY3254" fmla="*/ 38604 h 179638"/>
              <a:gd name="connsiteX3255" fmla="*/ 984131 w 1110560"/>
              <a:gd name="connsiteY3255" fmla="*/ 38363 h 179638"/>
              <a:gd name="connsiteX3256" fmla="*/ 949771 w 1110560"/>
              <a:gd name="connsiteY3256" fmla="*/ 34825 h 179638"/>
              <a:gd name="connsiteX3257" fmla="*/ 952355 w 1110560"/>
              <a:gd name="connsiteY3257" fmla="*/ 33561 h 179638"/>
              <a:gd name="connsiteX3258" fmla="*/ 954951 w 1110560"/>
              <a:gd name="connsiteY3258" fmla="*/ 33776 h 179638"/>
              <a:gd name="connsiteX3259" fmla="*/ 951113 w 1110560"/>
              <a:gd name="connsiteY3259" fmla="*/ 36066 h 179638"/>
              <a:gd name="connsiteX3260" fmla="*/ 949771 w 1110560"/>
              <a:gd name="connsiteY3260" fmla="*/ 34825 h 179638"/>
              <a:gd name="connsiteX3261" fmla="*/ 158043 w 1110560"/>
              <a:gd name="connsiteY3261" fmla="*/ 38879 h 179638"/>
              <a:gd name="connsiteX3262" fmla="*/ 159147 w 1110560"/>
              <a:gd name="connsiteY3262" fmla="*/ 38833 h 179638"/>
              <a:gd name="connsiteX3263" fmla="*/ 158801 w 1110560"/>
              <a:gd name="connsiteY3263" fmla="*/ 39137 h 179638"/>
              <a:gd name="connsiteX3264" fmla="*/ 158043 w 1110560"/>
              <a:gd name="connsiteY3264" fmla="*/ 38879 h 179638"/>
              <a:gd name="connsiteX3265" fmla="*/ 165083 w 1110560"/>
              <a:gd name="connsiteY3265" fmla="*/ 37873 h 179638"/>
              <a:gd name="connsiteX3266" fmla="*/ 168531 w 1110560"/>
              <a:gd name="connsiteY3266" fmla="*/ 36496 h 179638"/>
              <a:gd name="connsiteX3267" fmla="*/ 170828 w 1110560"/>
              <a:gd name="connsiteY3267" fmla="*/ 35380 h 179638"/>
              <a:gd name="connsiteX3268" fmla="*/ 179146 w 1110560"/>
              <a:gd name="connsiteY3268" fmla="*/ 30412 h 179638"/>
              <a:gd name="connsiteX3269" fmla="*/ 180895 w 1110560"/>
              <a:gd name="connsiteY3269" fmla="*/ 28602 h 179638"/>
              <a:gd name="connsiteX3270" fmla="*/ 186609 w 1110560"/>
              <a:gd name="connsiteY3270" fmla="*/ 26559 h 179638"/>
              <a:gd name="connsiteX3271" fmla="*/ 179382 w 1110560"/>
              <a:gd name="connsiteY3271" fmla="*/ 32561 h 179638"/>
              <a:gd name="connsiteX3272" fmla="*/ 177596 w 1110560"/>
              <a:gd name="connsiteY3272" fmla="*/ 33571 h 179638"/>
              <a:gd name="connsiteX3273" fmla="*/ 175555 w 1110560"/>
              <a:gd name="connsiteY3273" fmla="*/ 34582 h 179638"/>
              <a:gd name="connsiteX3274" fmla="*/ 172551 w 1110560"/>
              <a:gd name="connsiteY3274" fmla="*/ 36557 h 179638"/>
              <a:gd name="connsiteX3275" fmla="*/ 169850 w 1110560"/>
              <a:gd name="connsiteY3275" fmla="*/ 37761 h 179638"/>
              <a:gd name="connsiteX3276" fmla="*/ 164799 w 1110560"/>
              <a:gd name="connsiteY3276" fmla="*/ 38381 h 179638"/>
              <a:gd name="connsiteX3277" fmla="*/ 162784 w 1110560"/>
              <a:gd name="connsiteY3277" fmla="*/ 38693 h 179638"/>
              <a:gd name="connsiteX3278" fmla="*/ 1004774 w 1110560"/>
              <a:gd name="connsiteY3278" fmla="*/ 32723 h 179638"/>
              <a:gd name="connsiteX3279" fmla="*/ 1005648 w 1110560"/>
              <a:gd name="connsiteY3279" fmla="*/ 32489 h 179638"/>
              <a:gd name="connsiteX3280" fmla="*/ 1005771 w 1110560"/>
              <a:gd name="connsiteY3280" fmla="*/ 33250 h 179638"/>
              <a:gd name="connsiteX3281" fmla="*/ 1004774 w 1110560"/>
              <a:gd name="connsiteY3281" fmla="*/ 32723 h 179638"/>
              <a:gd name="connsiteX3282" fmla="*/ 995273 w 1110560"/>
              <a:gd name="connsiteY3282" fmla="*/ 30813 h 179638"/>
              <a:gd name="connsiteX3283" fmla="*/ 995845 w 1110560"/>
              <a:gd name="connsiteY3283" fmla="*/ 30310 h 179638"/>
              <a:gd name="connsiteX3284" fmla="*/ 996425 w 1110560"/>
              <a:gd name="connsiteY3284" fmla="*/ 30806 h 179638"/>
              <a:gd name="connsiteX3285" fmla="*/ 995853 w 1110560"/>
              <a:gd name="connsiteY3285" fmla="*/ 31309 h 179638"/>
              <a:gd name="connsiteX3286" fmla="*/ 995273 w 1110560"/>
              <a:gd name="connsiteY3286" fmla="*/ 30813 h 179638"/>
              <a:gd name="connsiteX3287" fmla="*/ 903548 w 1110560"/>
              <a:gd name="connsiteY3287" fmla="*/ 29299 h 179638"/>
              <a:gd name="connsiteX3288" fmla="*/ 904591 w 1110560"/>
              <a:gd name="connsiteY3288" fmla="*/ 28850 h 179638"/>
              <a:gd name="connsiteX3289" fmla="*/ 906700 w 1110560"/>
              <a:gd name="connsiteY3289" fmla="*/ 29205 h 179638"/>
              <a:gd name="connsiteX3290" fmla="*/ 903548 w 1110560"/>
              <a:gd name="connsiteY3290" fmla="*/ 29299 h 179638"/>
              <a:gd name="connsiteX3291" fmla="*/ 986034 w 1110560"/>
              <a:gd name="connsiteY3291" fmla="*/ 28618 h 179638"/>
              <a:gd name="connsiteX3292" fmla="*/ 986874 w 1110560"/>
              <a:gd name="connsiteY3292" fmla="*/ 27864 h 179638"/>
              <a:gd name="connsiteX3293" fmla="*/ 987395 w 1110560"/>
              <a:gd name="connsiteY3293" fmla="*/ 28610 h 179638"/>
              <a:gd name="connsiteX3294" fmla="*/ 986554 w 1110560"/>
              <a:gd name="connsiteY3294" fmla="*/ 29365 h 179638"/>
              <a:gd name="connsiteX3295" fmla="*/ 986034 w 1110560"/>
              <a:gd name="connsiteY3295" fmla="*/ 28618 h 179638"/>
              <a:gd name="connsiteX3296" fmla="*/ 952814 w 1110560"/>
              <a:gd name="connsiteY3296" fmla="*/ 27786 h 179638"/>
              <a:gd name="connsiteX3297" fmla="*/ 952505 w 1110560"/>
              <a:gd name="connsiteY3297" fmla="*/ 25934 h 179638"/>
              <a:gd name="connsiteX3298" fmla="*/ 955294 w 1110560"/>
              <a:gd name="connsiteY3298" fmla="*/ 28256 h 179638"/>
              <a:gd name="connsiteX3299" fmla="*/ 952814 w 1110560"/>
              <a:gd name="connsiteY3299" fmla="*/ 27786 h 179638"/>
              <a:gd name="connsiteX3300" fmla="*/ 887894 w 1110560"/>
              <a:gd name="connsiteY3300" fmla="*/ 28112 h 179638"/>
              <a:gd name="connsiteX3301" fmla="*/ 889623 w 1110560"/>
              <a:gd name="connsiteY3301" fmla="*/ 28083 h 179638"/>
              <a:gd name="connsiteX3302" fmla="*/ 888915 w 1110560"/>
              <a:gd name="connsiteY3302" fmla="*/ 28336 h 179638"/>
              <a:gd name="connsiteX3303" fmla="*/ 887894 w 1110560"/>
              <a:gd name="connsiteY3303" fmla="*/ 28112 h 179638"/>
              <a:gd name="connsiteX3304" fmla="*/ 958356 w 1110560"/>
              <a:gd name="connsiteY3304" fmla="*/ 27042 h 179638"/>
              <a:gd name="connsiteX3305" fmla="*/ 959504 w 1110560"/>
              <a:gd name="connsiteY3305" fmla="*/ 26379 h 179638"/>
              <a:gd name="connsiteX3306" fmla="*/ 960658 w 1110560"/>
              <a:gd name="connsiteY3306" fmla="*/ 26506 h 179638"/>
              <a:gd name="connsiteX3307" fmla="*/ 959510 w 1110560"/>
              <a:gd name="connsiteY3307" fmla="*/ 27168 h 179638"/>
              <a:gd name="connsiteX3308" fmla="*/ 958356 w 1110560"/>
              <a:gd name="connsiteY3308" fmla="*/ 27042 h 179638"/>
              <a:gd name="connsiteX3309" fmla="*/ 909068 w 1110560"/>
              <a:gd name="connsiteY3309" fmla="*/ 25818 h 179638"/>
              <a:gd name="connsiteX3310" fmla="*/ 909285 w 1110560"/>
              <a:gd name="connsiteY3310" fmla="*/ 25317 h 179638"/>
              <a:gd name="connsiteX3311" fmla="*/ 910221 w 1110560"/>
              <a:gd name="connsiteY3311" fmla="*/ 25811 h 179638"/>
              <a:gd name="connsiteX3312" fmla="*/ 910005 w 1110560"/>
              <a:gd name="connsiteY3312" fmla="*/ 26312 h 179638"/>
              <a:gd name="connsiteX3313" fmla="*/ 909068 w 1110560"/>
              <a:gd name="connsiteY3313" fmla="*/ 25818 h 179638"/>
              <a:gd name="connsiteX3314" fmla="*/ 230397 w 1110560"/>
              <a:gd name="connsiteY3314" fmla="*/ 24520 h 179638"/>
              <a:gd name="connsiteX3315" fmla="*/ 230906 w 1110560"/>
              <a:gd name="connsiteY3315" fmla="*/ 23767 h 179638"/>
              <a:gd name="connsiteX3316" fmla="*/ 231758 w 1110560"/>
              <a:gd name="connsiteY3316" fmla="*/ 24512 h 179638"/>
              <a:gd name="connsiteX3317" fmla="*/ 231249 w 1110560"/>
              <a:gd name="connsiteY3317" fmla="*/ 25264 h 179638"/>
              <a:gd name="connsiteX3318" fmla="*/ 230397 w 1110560"/>
              <a:gd name="connsiteY3318" fmla="*/ 24520 h 179638"/>
              <a:gd name="connsiteX3319" fmla="*/ 898954 w 1110560"/>
              <a:gd name="connsiteY3319" fmla="*/ 21005 h 179638"/>
              <a:gd name="connsiteX3320" fmla="*/ 899497 w 1110560"/>
              <a:gd name="connsiteY3320" fmla="*/ 19882 h 179638"/>
              <a:gd name="connsiteX3321" fmla="*/ 900705 w 1110560"/>
              <a:gd name="connsiteY3321" fmla="*/ 19707 h 179638"/>
              <a:gd name="connsiteX3322" fmla="*/ 900992 w 1110560"/>
              <a:gd name="connsiteY3322" fmla="*/ 20825 h 179638"/>
              <a:gd name="connsiteX3323" fmla="*/ 898954 w 1110560"/>
              <a:gd name="connsiteY3323" fmla="*/ 21005 h 179638"/>
              <a:gd name="connsiteX3324" fmla="*/ 981977 w 1110560"/>
              <a:gd name="connsiteY3324" fmla="*/ 19447 h 179638"/>
              <a:gd name="connsiteX3325" fmla="*/ 980577 w 1110560"/>
              <a:gd name="connsiteY3325" fmla="*/ 18527 h 179638"/>
              <a:gd name="connsiteX3326" fmla="*/ 981966 w 1110560"/>
              <a:gd name="connsiteY3326" fmla="*/ 18136 h 179638"/>
              <a:gd name="connsiteX3327" fmla="*/ 983580 w 1110560"/>
              <a:gd name="connsiteY3327" fmla="*/ 17692 h 179638"/>
              <a:gd name="connsiteX3328" fmla="*/ 983983 w 1110560"/>
              <a:gd name="connsiteY3328" fmla="*/ 19012 h 179638"/>
              <a:gd name="connsiteX3329" fmla="*/ 981977 w 1110560"/>
              <a:gd name="connsiteY3329" fmla="*/ 19447 h 179638"/>
              <a:gd name="connsiteX3330" fmla="*/ 245087 w 1110560"/>
              <a:gd name="connsiteY3330" fmla="*/ 23685 h 179638"/>
              <a:gd name="connsiteX3331" fmla="*/ 242168 w 1110560"/>
              <a:gd name="connsiteY3331" fmla="*/ 23202 h 179638"/>
              <a:gd name="connsiteX3332" fmla="*/ 239604 w 1110560"/>
              <a:gd name="connsiteY3332" fmla="*/ 22655 h 179638"/>
              <a:gd name="connsiteX3333" fmla="*/ 241403 w 1110560"/>
              <a:gd name="connsiteY3333" fmla="*/ 22394 h 179638"/>
              <a:gd name="connsiteX3334" fmla="*/ 246449 w 1110560"/>
              <a:gd name="connsiteY3334" fmla="*/ 22697 h 179638"/>
              <a:gd name="connsiteX3335" fmla="*/ 249691 w 1110560"/>
              <a:gd name="connsiteY3335" fmla="*/ 22697 h 179638"/>
              <a:gd name="connsiteX3336" fmla="*/ 247757 w 1110560"/>
              <a:gd name="connsiteY3336" fmla="*/ 23439 h 179638"/>
              <a:gd name="connsiteX3337" fmla="*/ 245087 w 1110560"/>
              <a:gd name="connsiteY3337" fmla="*/ 23684 h 179638"/>
              <a:gd name="connsiteX3338" fmla="*/ 783247 w 1110560"/>
              <a:gd name="connsiteY3338" fmla="*/ 20252 h 179638"/>
              <a:gd name="connsiteX3339" fmla="*/ 784351 w 1110560"/>
              <a:gd name="connsiteY3339" fmla="*/ 20206 h 179638"/>
              <a:gd name="connsiteX3340" fmla="*/ 784006 w 1110560"/>
              <a:gd name="connsiteY3340" fmla="*/ 20510 h 179638"/>
              <a:gd name="connsiteX3341" fmla="*/ 783247 w 1110560"/>
              <a:gd name="connsiteY3341" fmla="*/ 20252 h 179638"/>
              <a:gd name="connsiteX3342" fmla="*/ 776746 w 1110560"/>
              <a:gd name="connsiteY3342" fmla="*/ 19566 h 179638"/>
              <a:gd name="connsiteX3343" fmla="*/ 772740 w 1110560"/>
              <a:gd name="connsiteY3343" fmla="*/ 18878 h 179638"/>
              <a:gd name="connsiteX3344" fmla="*/ 772570 w 1110560"/>
              <a:gd name="connsiteY3344" fmla="*/ 18118 h 179638"/>
              <a:gd name="connsiteX3345" fmla="*/ 775297 w 1110560"/>
              <a:gd name="connsiteY3345" fmla="*/ 18602 h 179638"/>
              <a:gd name="connsiteX3346" fmla="*/ 777352 w 1110560"/>
              <a:gd name="connsiteY3346" fmla="*/ 19089 h 179638"/>
              <a:gd name="connsiteX3347" fmla="*/ 779051 w 1110560"/>
              <a:gd name="connsiteY3347" fmla="*/ 19579 h 179638"/>
              <a:gd name="connsiteX3348" fmla="*/ 778911 w 1110560"/>
              <a:gd name="connsiteY3348" fmla="*/ 20029 h 179638"/>
              <a:gd name="connsiteX3349" fmla="*/ 776746 w 1110560"/>
              <a:gd name="connsiteY3349" fmla="*/ 19566 h 179638"/>
              <a:gd name="connsiteX3350" fmla="*/ 231820 w 1110560"/>
              <a:gd name="connsiteY3350" fmla="*/ 22263 h 179638"/>
              <a:gd name="connsiteX3351" fmla="*/ 229512 w 1110560"/>
              <a:gd name="connsiteY3351" fmla="*/ 21918 h 179638"/>
              <a:gd name="connsiteX3352" fmla="*/ 232503 w 1110560"/>
              <a:gd name="connsiteY3352" fmla="*/ 21830 h 179638"/>
              <a:gd name="connsiteX3353" fmla="*/ 235854 w 1110560"/>
              <a:gd name="connsiteY3353" fmla="*/ 22239 h 179638"/>
              <a:gd name="connsiteX3354" fmla="*/ 231820 w 1110560"/>
              <a:gd name="connsiteY3354" fmla="*/ 22263 h 179638"/>
              <a:gd name="connsiteX3355" fmla="*/ 762030 w 1110560"/>
              <a:gd name="connsiteY3355" fmla="*/ 17180 h 179638"/>
              <a:gd name="connsiteX3356" fmla="*/ 764912 w 1110560"/>
              <a:gd name="connsiteY3356" fmla="*/ 17163 h 179638"/>
              <a:gd name="connsiteX3357" fmla="*/ 764229 w 1110560"/>
              <a:gd name="connsiteY3357" fmla="*/ 17632 h 179638"/>
              <a:gd name="connsiteX3358" fmla="*/ 762030 w 1110560"/>
              <a:gd name="connsiteY3358" fmla="*/ 17180 h 179638"/>
              <a:gd name="connsiteX3359" fmla="*/ 751390 w 1110560"/>
              <a:gd name="connsiteY3359" fmla="*/ 15698 h 179638"/>
              <a:gd name="connsiteX3360" fmla="*/ 751351 w 1110560"/>
              <a:gd name="connsiteY3360" fmla="*/ 15044 h 179638"/>
              <a:gd name="connsiteX3361" fmla="*/ 754085 w 1110560"/>
              <a:gd name="connsiteY3361" fmla="*/ 14579 h 179638"/>
              <a:gd name="connsiteX3362" fmla="*/ 754363 w 1110560"/>
              <a:gd name="connsiteY3362" fmla="*/ 13235 h 179638"/>
              <a:gd name="connsiteX3363" fmla="*/ 756715 w 1110560"/>
              <a:gd name="connsiteY3363" fmla="*/ 14205 h 179638"/>
              <a:gd name="connsiteX3364" fmla="*/ 755675 w 1110560"/>
              <a:gd name="connsiteY3364" fmla="*/ 15218 h 179638"/>
              <a:gd name="connsiteX3365" fmla="*/ 751390 w 1110560"/>
              <a:gd name="connsiteY3365" fmla="*/ 15698 h 179638"/>
              <a:gd name="connsiteX3366" fmla="*/ 744286 w 1110560"/>
              <a:gd name="connsiteY3366" fmla="*/ 14454 h 179638"/>
              <a:gd name="connsiteX3367" fmla="*/ 745727 w 1110560"/>
              <a:gd name="connsiteY3367" fmla="*/ 14445 h 179638"/>
              <a:gd name="connsiteX3368" fmla="*/ 745008 w 1110560"/>
              <a:gd name="connsiteY3368" fmla="*/ 14702 h 179638"/>
              <a:gd name="connsiteX3369" fmla="*/ 744286 w 1110560"/>
              <a:gd name="connsiteY3369" fmla="*/ 14454 h 179638"/>
              <a:gd name="connsiteX3370" fmla="*/ 810284 w 1110560"/>
              <a:gd name="connsiteY3370" fmla="*/ 13599 h 179638"/>
              <a:gd name="connsiteX3371" fmla="*/ 811389 w 1110560"/>
              <a:gd name="connsiteY3371" fmla="*/ 13554 h 179638"/>
              <a:gd name="connsiteX3372" fmla="*/ 811043 w 1110560"/>
              <a:gd name="connsiteY3372" fmla="*/ 13858 h 179638"/>
              <a:gd name="connsiteX3373" fmla="*/ 810284 w 1110560"/>
              <a:gd name="connsiteY3373" fmla="*/ 13600 h 179638"/>
              <a:gd name="connsiteX3374" fmla="*/ 735913 w 1110560"/>
              <a:gd name="connsiteY3374" fmla="*/ 13481 h 179638"/>
              <a:gd name="connsiteX3375" fmla="*/ 734939 w 1110560"/>
              <a:gd name="connsiteY3375" fmla="*/ 12797 h 179638"/>
              <a:gd name="connsiteX3376" fmla="*/ 735759 w 1110560"/>
              <a:gd name="connsiteY3376" fmla="*/ 12580 h 179638"/>
              <a:gd name="connsiteX3377" fmla="*/ 738579 w 1110560"/>
              <a:gd name="connsiteY3377" fmla="*/ 12902 h 179638"/>
              <a:gd name="connsiteX3378" fmla="*/ 740618 w 1110560"/>
              <a:gd name="connsiteY3378" fmla="*/ 13388 h 179638"/>
              <a:gd name="connsiteX3379" fmla="*/ 735913 w 1110560"/>
              <a:gd name="connsiteY3379" fmla="*/ 13481 h 179638"/>
              <a:gd name="connsiteX3380" fmla="*/ 749186 w 1110560"/>
              <a:gd name="connsiteY3380" fmla="*/ 12956 h 179638"/>
              <a:gd name="connsiteX3381" fmla="*/ 750290 w 1110560"/>
              <a:gd name="connsiteY3381" fmla="*/ 12910 h 179638"/>
              <a:gd name="connsiteX3382" fmla="*/ 749944 w 1110560"/>
              <a:gd name="connsiteY3382" fmla="*/ 13214 h 179638"/>
              <a:gd name="connsiteX3383" fmla="*/ 749186 w 1110560"/>
              <a:gd name="connsiteY3383" fmla="*/ 12956 h 179638"/>
              <a:gd name="connsiteX3384" fmla="*/ 248189 w 1110560"/>
              <a:gd name="connsiteY3384" fmla="*/ 14881 h 179638"/>
              <a:gd name="connsiteX3385" fmla="*/ 248869 w 1110560"/>
              <a:gd name="connsiteY3385" fmla="*/ 14284 h 179638"/>
              <a:gd name="connsiteX3386" fmla="*/ 249108 w 1110560"/>
              <a:gd name="connsiteY3386" fmla="*/ 15667 h 179638"/>
              <a:gd name="connsiteX3387" fmla="*/ 248189 w 1110560"/>
              <a:gd name="connsiteY3387" fmla="*/ 14881 h 179638"/>
              <a:gd name="connsiteX3388" fmla="*/ 724675 w 1110560"/>
              <a:gd name="connsiteY3388" fmla="*/ 12536 h 179638"/>
              <a:gd name="connsiteX3389" fmla="*/ 723289 w 1110560"/>
              <a:gd name="connsiteY3389" fmla="*/ 11409 h 179638"/>
              <a:gd name="connsiteX3390" fmla="*/ 728751 w 1110560"/>
              <a:gd name="connsiteY3390" fmla="*/ 12442 h 179638"/>
              <a:gd name="connsiteX3391" fmla="*/ 727415 w 1110560"/>
              <a:gd name="connsiteY3391" fmla="*/ 12793 h 179638"/>
              <a:gd name="connsiteX3392" fmla="*/ 724675 w 1110560"/>
              <a:gd name="connsiteY3392" fmla="*/ 12536 h 179638"/>
              <a:gd name="connsiteX3393" fmla="*/ 730358 w 1110560"/>
              <a:gd name="connsiteY3393" fmla="*/ 12458 h 179638"/>
              <a:gd name="connsiteX3394" fmla="*/ 731764 w 1110560"/>
              <a:gd name="connsiteY3394" fmla="*/ 12257 h 179638"/>
              <a:gd name="connsiteX3395" fmla="*/ 733465 w 1110560"/>
              <a:gd name="connsiteY3395" fmla="*/ 12656 h 179638"/>
              <a:gd name="connsiteX3396" fmla="*/ 730358 w 1110560"/>
              <a:gd name="connsiteY3396" fmla="*/ 12458 h 179638"/>
              <a:gd name="connsiteX3397" fmla="*/ 717704 w 1110560"/>
              <a:gd name="connsiteY3397" fmla="*/ 11608 h 179638"/>
              <a:gd name="connsiteX3398" fmla="*/ 718321 w 1110560"/>
              <a:gd name="connsiteY3398" fmla="*/ 10695 h 179638"/>
              <a:gd name="connsiteX3399" fmla="*/ 720196 w 1110560"/>
              <a:gd name="connsiteY3399" fmla="*/ 10925 h 179638"/>
              <a:gd name="connsiteX3400" fmla="*/ 719912 w 1110560"/>
              <a:gd name="connsiteY3400" fmla="*/ 11429 h 179638"/>
              <a:gd name="connsiteX3401" fmla="*/ 717704 w 1110560"/>
              <a:gd name="connsiteY3401" fmla="*/ 11608 h 179638"/>
              <a:gd name="connsiteX3402" fmla="*/ 571080 w 1110560"/>
              <a:gd name="connsiteY3402" fmla="*/ 11493 h 179638"/>
              <a:gd name="connsiteX3403" fmla="*/ 572184 w 1110560"/>
              <a:gd name="connsiteY3403" fmla="*/ 11447 h 179638"/>
              <a:gd name="connsiteX3404" fmla="*/ 571838 w 1110560"/>
              <a:gd name="connsiteY3404" fmla="*/ 11751 h 179638"/>
              <a:gd name="connsiteX3405" fmla="*/ 571080 w 1110560"/>
              <a:gd name="connsiteY3405" fmla="*/ 11493 h 179638"/>
              <a:gd name="connsiteX3406" fmla="*/ 650882 w 1110560"/>
              <a:gd name="connsiteY3406" fmla="*/ 10001 h 179638"/>
              <a:gd name="connsiteX3407" fmla="*/ 652322 w 1110560"/>
              <a:gd name="connsiteY3407" fmla="*/ 9992 h 179638"/>
              <a:gd name="connsiteX3408" fmla="*/ 651604 w 1110560"/>
              <a:gd name="connsiteY3408" fmla="*/ 10248 h 179638"/>
              <a:gd name="connsiteX3409" fmla="*/ 650882 w 1110560"/>
              <a:gd name="connsiteY3409" fmla="*/ 10000 h 179638"/>
              <a:gd name="connsiteX3410" fmla="*/ 357083 w 1110560"/>
              <a:gd name="connsiteY3410" fmla="*/ 10042 h 179638"/>
              <a:gd name="connsiteX3411" fmla="*/ 358376 w 1110560"/>
              <a:gd name="connsiteY3411" fmla="*/ 9543 h 179638"/>
              <a:gd name="connsiteX3412" fmla="*/ 358812 w 1110560"/>
              <a:gd name="connsiteY3412" fmla="*/ 10032 h 179638"/>
              <a:gd name="connsiteX3413" fmla="*/ 357083 w 1110560"/>
              <a:gd name="connsiteY3413" fmla="*/ 10042 h 179638"/>
              <a:gd name="connsiteX3414" fmla="*/ 345549 w 1110560"/>
              <a:gd name="connsiteY3414" fmla="*/ 9139 h 179638"/>
              <a:gd name="connsiteX3415" fmla="*/ 346121 w 1110560"/>
              <a:gd name="connsiteY3415" fmla="*/ 8607 h 179638"/>
              <a:gd name="connsiteX3416" fmla="*/ 346700 w 1110560"/>
              <a:gd name="connsiteY3416" fmla="*/ 8824 h 179638"/>
              <a:gd name="connsiteX3417" fmla="*/ 346127 w 1110560"/>
              <a:gd name="connsiteY3417" fmla="*/ 9356 h 179638"/>
              <a:gd name="connsiteX3418" fmla="*/ 345549 w 1110560"/>
              <a:gd name="connsiteY3418" fmla="*/ 9139 h 179638"/>
              <a:gd name="connsiteX3419" fmla="*/ 248716 w 1110560"/>
              <a:gd name="connsiteY3419" fmla="*/ 8477 h 179638"/>
              <a:gd name="connsiteX3420" fmla="*/ 249607 w 1110560"/>
              <a:gd name="connsiteY3420" fmla="*/ 7978 h 179638"/>
              <a:gd name="connsiteX3421" fmla="*/ 250150 w 1110560"/>
              <a:gd name="connsiteY3421" fmla="*/ 8172 h 179638"/>
              <a:gd name="connsiteX3422" fmla="*/ 248716 w 1110560"/>
              <a:gd name="connsiteY3422" fmla="*/ 8477 h 179638"/>
              <a:gd name="connsiteX3423" fmla="*/ 344961 w 1110560"/>
              <a:gd name="connsiteY3423" fmla="*/ 7614 h 179638"/>
              <a:gd name="connsiteX3424" fmla="*/ 346686 w 1110560"/>
              <a:gd name="connsiteY3424" fmla="*/ 7120 h 179638"/>
              <a:gd name="connsiteX3425" fmla="*/ 346690 w 1110560"/>
              <a:gd name="connsiteY3425" fmla="*/ 7604 h 179638"/>
              <a:gd name="connsiteX3426" fmla="*/ 344964 w 1110560"/>
              <a:gd name="connsiteY3426" fmla="*/ 8099 h 179638"/>
              <a:gd name="connsiteX3427" fmla="*/ 344961 w 1110560"/>
              <a:gd name="connsiteY3427" fmla="*/ 7614 h 179638"/>
              <a:gd name="connsiteX3428" fmla="*/ 526770 w 1110560"/>
              <a:gd name="connsiteY3428" fmla="*/ 6523 h 179638"/>
              <a:gd name="connsiteX3429" fmla="*/ 528262 w 1110560"/>
              <a:gd name="connsiteY3429" fmla="*/ 5808 h 179638"/>
              <a:gd name="connsiteX3430" fmla="*/ 528743 w 1110560"/>
              <a:gd name="connsiteY3430" fmla="*/ 6592 h 179638"/>
              <a:gd name="connsiteX3431" fmla="*/ 526770 w 1110560"/>
              <a:gd name="connsiteY3431" fmla="*/ 6523 h 179638"/>
              <a:gd name="connsiteX3432" fmla="*/ 340418 w 1110560"/>
              <a:gd name="connsiteY3432" fmla="*/ 5895 h 179638"/>
              <a:gd name="connsiteX3433" fmla="*/ 339054 w 1110560"/>
              <a:gd name="connsiteY3433" fmla="*/ 5254 h 179638"/>
              <a:gd name="connsiteX3434" fmla="*/ 340884 w 1110560"/>
              <a:gd name="connsiteY3434" fmla="*/ 4894 h 179638"/>
              <a:gd name="connsiteX3435" fmla="*/ 343060 w 1110560"/>
              <a:gd name="connsiteY3435" fmla="*/ 4830 h 179638"/>
              <a:gd name="connsiteX3436" fmla="*/ 342444 w 1110560"/>
              <a:gd name="connsiteY3436" fmla="*/ 5131 h 179638"/>
              <a:gd name="connsiteX3437" fmla="*/ 342213 w 1110560"/>
              <a:gd name="connsiteY3437" fmla="*/ 6300 h 179638"/>
              <a:gd name="connsiteX3438" fmla="*/ 342359 w 1110560"/>
              <a:gd name="connsiteY3438" fmla="*/ 6542 h 179638"/>
              <a:gd name="connsiteX3439" fmla="*/ 340418 w 1110560"/>
              <a:gd name="connsiteY3439" fmla="*/ 5895 h 179638"/>
              <a:gd name="connsiteX3440" fmla="*/ 716962 w 1110560"/>
              <a:gd name="connsiteY3440" fmla="*/ 3909 h 179638"/>
              <a:gd name="connsiteX3441" fmla="*/ 717977 w 1110560"/>
              <a:gd name="connsiteY3441" fmla="*/ 3481 h 179638"/>
              <a:gd name="connsiteX3442" fmla="*/ 720139 w 1110560"/>
              <a:gd name="connsiteY3442" fmla="*/ 3625 h 179638"/>
              <a:gd name="connsiteX3443" fmla="*/ 716962 w 1110560"/>
              <a:gd name="connsiteY3443" fmla="*/ 3909 h 179638"/>
              <a:gd name="connsiteX3444" fmla="*/ 526054 w 1110560"/>
              <a:gd name="connsiteY3444" fmla="*/ 4047 h 179638"/>
              <a:gd name="connsiteX3445" fmla="*/ 526336 w 1110560"/>
              <a:gd name="connsiteY3445" fmla="*/ 3308 h 179638"/>
              <a:gd name="connsiteX3446" fmla="*/ 528792 w 1110560"/>
              <a:gd name="connsiteY3446" fmla="*/ 4047 h 179638"/>
              <a:gd name="connsiteX3447" fmla="*/ 526054 w 1110560"/>
              <a:gd name="connsiteY3447" fmla="*/ 4047 h 179638"/>
              <a:gd name="connsiteX3448" fmla="*/ 557454 w 1110560"/>
              <a:gd name="connsiteY3448" fmla="*/ 3818 h 179638"/>
              <a:gd name="connsiteX3449" fmla="*/ 558485 w 1110560"/>
              <a:gd name="connsiteY3449" fmla="*/ 3471 h 179638"/>
              <a:gd name="connsiteX3450" fmla="*/ 557779 w 1110560"/>
              <a:gd name="connsiteY3450" fmla="*/ 4096 h 179638"/>
              <a:gd name="connsiteX3451" fmla="*/ 557454 w 1110560"/>
              <a:gd name="connsiteY3451" fmla="*/ 3818 h 179638"/>
              <a:gd name="connsiteX3452" fmla="*/ 522448 w 1110560"/>
              <a:gd name="connsiteY3452" fmla="*/ 3584 h 179638"/>
              <a:gd name="connsiteX3453" fmla="*/ 523021 w 1110560"/>
              <a:gd name="connsiteY3453" fmla="*/ 3081 h 179638"/>
              <a:gd name="connsiteX3454" fmla="*/ 523601 w 1110560"/>
              <a:gd name="connsiteY3454" fmla="*/ 3577 h 179638"/>
              <a:gd name="connsiteX3455" fmla="*/ 523028 w 1110560"/>
              <a:gd name="connsiteY3455" fmla="*/ 4080 h 179638"/>
              <a:gd name="connsiteX3456" fmla="*/ 522448 w 1110560"/>
              <a:gd name="connsiteY3456" fmla="*/ 3584 h 179638"/>
              <a:gd name="connsiteX3457" fmla="*/ 390046 w 1110560"/>
              <a:gd name="connsiteY3457" fmla="*/ 4052 h 179638"/>
              <a:gd name="connsiteX3458" fmla="*/ 391150 w 1110560"/>
              <a:gd name="connsiteY3458" fmla="*/ 4006 h 179638"/>
              <a:gd name="connsiteX3459" fmla="*/ 390804 w 1110560"/>
              <a:gd name="connsiteY3459" fmla="*/ 4310 h 179638"/>
              <a:gd name="connsiteX3460" fmla="*/ 390046 w 1110560"/>
              <a:gd name="connsiteY3460" fmla="*/ 4052 h 179638"/>
              <a:gd name="connsiteX3461" fmla="*/ 544347 w 1110560"/>
              <a:gd name="connsiteY3461" fmla="*/ 3236 h 179638"/>
              <a:gd name="connsiteX3462" fmla="*/ 544919 w 1110560"/>
              <a:gd name="connsiteY3462" fmla="*/ 2704 h 179638"/>
              <a:gd name="connsiteX3463" fmla="*/ 545497 w 1110560"/>
              <a:gd name="connsiteY3463" fmla="*/ 2921 h 179638"/>
              <a:gd name="connsiteX3464" fmla="*/ 544925 w 1110560"/>
              <a:gd name="connsiteY3464" fmla="*/ 3453 h 179638"/>
              <a:gd name="connsiteX3465" fmla="*/ 544347 w 1110560"/>
              <a:gd name="connsiteY3465" fmla="*/ 3236 h 179638"/>
              <a:gd name="connsiteX3466" fmla="*/ 563652 w 1110560"/>
              <a:gd name="connsiteY3466" fmla="*/ 2849 h 179638"/>
              <a:gd name="connsiteX3467" fmla="*/ 570279 w 1110560"/>
              <a:gd name="connsiteY3467" fmla="*/ 2717 h 179638"/>
              <a:gd name="connsiteX3468" fmla="*/ 566104 w 1110560"/>
              <a:gd name="connsiteY3468" fmla="*/ 3187 h 179638"/>
              <a:gd name="connsiteX3469" fmla="*/ 563652 w 1110560"/>
              <a:gd name="connsiteY3469" fmla="*/ 2849 h 179638"/>
              <a:gd name="connsiteX3470" fmla="*/ 456151 w 1110560"/>
              <a:gd name="connsiteY3470" fmla="*/ 1471 h 179638"/>
              <a:gd name="connsiteX3471" fmla="*/ 465660 w 1110560"/>
              <a:gd name="connsiteY3471" fmla="*/ 1416 h 179638"/>
              <a:gd name="connsiteX3472" fmla="*/ 460655 w 1110560"/>
              <a:gd name="connsiteY3472" fmla="*/ 1937 h 179638"/>
              <a:gd name="connsiteX3473" fmla="*/ 456151 w 1110560"/>
              <a:gd name="connsiteY3473" fmla="*/ 1471 h 179638"/>
              <a:gd name="connsiteX3474" fmla="*/ 561332 w 1110560"/>
              <a:gd name="connsiteY3474" fmla="*/ 894 h 179638"/>
              <a:gd name="connsiteX3475" fmla="*/ 562592 w 1110560"/>
              <a:gd name="connsiteY3475" fmla="*/ 133 h 179638"/>
              <a:gd name="connsiteX3476" fmla="*/ 566052 w 1110560"/>
              <a:gd name="connsiteY3476" fmla="*/ 278 h 179638"/>
              <a:gd name="connsiteX3477" fmla="*/ 565557 w 1110560"/>
              <a:gd name="connsiteY3477" fmla="*/ 820 h 179638"/>
              <a:gd name="connsiteX3478" fmla="*/ 563253 w 1110560"/>
              <a:gd name="connsiteY3478" fmla="*/ 1063 h 179638"/>
              <a:gd name="connsiteX3479" fmla="*/ 561332 w 1110560"/>
              <a:gd name="connsiteY3479" fmla="*/ 894 h 179638"/>
              <a:gd name="connsiteX3480" fmla="*/ 581949 w 1110560"/>
              <a:gd name="connsiteY3480" fmla="*/ 937 h 179638"/>
              <a:gd name="connsiteX3481" fmla="*/ 583053 w 1110560"/>
              <a:gd name="connsiteY3481" fmla="*/ 891 h 179638"/>
              <a:gd name="connsiteX3482" fmla="*/ 582707 w 1110560"/>
              <a:gd name="connsiteY3482" fmla="*/ 1195 h 179638"/>
              <a:gd name="connsiteX3483" fmla="*/ 581949 w 1110560"/>
              <a:gd name="connsiteY3483" fmla="*/ 937 h 179638"/>
              <a:gd name="connsiteX3484" fmla="*/ 589085 w 1110560"/>
              <a:gd name="connsiteY3484" fmla="*/ 823 h 179638"/>
              <a:gd name="connsiteX3485" fmla="*/ 590201 w 1110560"/>
              <a:gd name="connsiteY3485" fmla="*/ 442 h 179638"/>
              <a:gd name="connsiteX3486" fmla="*/ 591590 w 1110560"/>
              <a:gd name="connsiteY3486" fmla="*/ 808 h 179638"/>
              <a:gd name="connsiteX3487" fmla="*/ 590474 w 1110560"/>
              <a:gd name="connsiteY3487" fmla="*/ 1190 h 179638"/>
              <a:gd name="connsiteX3488" fmla="*/ 589085 w 1110560"/>
              <a:gd name="connsiteY3488" fmla="*/ 823 h 179638"/>
              <a:gd name="connsiteX3489" fmla="*/ 558015 w 1110560"/>
              <a:gd name="connsiteY3489" fmla="*/ 548 h 179638"/>
              <a:gd name="connsiteX3490" fmla="*/ 559456 w 1110560"/>
              <a:gd name="connsiteY3490" fmla="*/ 539 h 179638"/>
              <a:gd name="connsiteX3491" fmla="*/ 558737 w 1110560"/>
              <a:gd name="connsiteY3491" fmla="*/ 795 h 179638"/>
              <a:gd name="connsiteX3492" fmla="*/ 558015 w 1110560"/>
              <a:gd name="connsiteY3492" fmla="*/ 548 h 179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</a:cxnLst>
            <a:rect l="l" t="t" r="r" b="b"/>
            <a:pathLst>
              <a:path w="1110560" h="179638">
                <a:moveTo>
                  <a:pt x="941519" y="178665"/>
                </a:moveTo>
                <a:cubicBezTo>
                  <a:pt x="939606" y="178425"/>
                  <a:pt x="939347" y="177030"/>
                  <a:pt x="941218" y="177042"/>
                </a:cubicBezTo>
                <a:cubicBezTo>
                  <a:pt x="942495" y="177051"/>
                  <a:pt x="944540" y="178061"/>
                  <a:pt x="944545" y="178686"/>
                </a:cubicBezTo>
                <a:cubicBezTo>
                  <a:pt x="944545" y="179013"/>
                  <a:pt x="944277" y="179011"/>
                  <a:pt x="941519" y="178665"/>
                </a:cubicBezTo>
                <a:close/>
                <a:moveTo>
                  <a:pt x="969048" y="177389"/>
                </a:moveTo>
                <a:cubicBezTo>
                  <a:pt x="968578" y="176740"/>
                  <a:pt x="970742" y="175789"/>
                  <a:pt x="971861" y="176154"/>
                </a:cubicBezTo>
                <a:cubicBezTo>
                  <a:pt x="972360" y="176317"/>
                  <a:pt x="972772" y="176763"/>
                  <a:pt x="972775" y="177146"/>
                </a:cubicBezTo>
                <a:cubicBezTo>
                  <a:pt x="972780" y="177941"/>
                  <a:pt x="969598" y="178149"/>
                  <a:pt x="969048" y="177389"/>
                </a:cubicBezTo>
                <a:close/>
                <a:moveTo>
                  <a:pt x="946099" y="176171"/>
                </a:moveTo>
                <a:cubicBezTo>
                  <a:pt x="946489" y="176031"/>
                  <a:pt x="947267" y="176019"/>
                  <a:pt x="947828" y="176142"/>
                </a:cubicBezTo>
                <a:cubicBezTo>
                  <a:pt x="948390" y="176265"/>
                  <a:pt x="948072" y="176379"/>
                  <a:pt x="947121" y="176395"/>
                </a:cubicBezTo>
                <a:cubicBezTo>
                  <a:pt x="946170" y="176411"/>
                  <a:pt x="945710" y="176310"/>
                  <a:pt x="946099" y="176171"/>
                </a:cubicBezTo>
                <a:close/>
                <a:moveTo>
                  <a:pt x="319488" y="179144"/>
                </a:moveTo>
                <a:cubicBezTo>
                  <a:pt x="319290" y="178870"/>
                  <a:pt x="319387" y="178645"/>
                  <a:pt x="319704" y="178643"/>
                </a:cubicBezTo>
                <a:cubicBezTo>
                  <a:pt x="320021" y="178641"/>
                  <a:pt x="320443" y="178864"/>
                  <a:pt x="320641" y="179137"/>
                </a:cubicBezTo>
                <a:cubicBezTo>
                  <a:pt x="320839" y="179411"/>
                  <a:pt x="320741" y="179636"/>
                  <a:pt x="320424" y="179638"/>
                </a:cubicBezTo>
                <a:cubicBezTo>
                  <a:pt x="320107" y="179640"/>
                  <a:pt x="319686" y="179418"/>
                  <a:pt x="319488" y="179144"/>
                </a:cubicBezTo>
                <a:close/>
                <a:moveTo>
                  <a:pt x="946231" y="173125"/>
                </a:moveTo>
                <a:cubicBezTo>
                  <a:pt x="946225" y="172736"/>
                  <a:pt x="946534" y="172504"/>
                  <a:pt x="946911" y="172611"/>
                </a:cubicBezTo>
                <a:cubicBezTo>
                  <a:pt x="947959" y="172907"/>
                  <a:pt x="948113" y="173822"/>
                  <a:pt x="947117" y="173828"/>
                </a:cubicBezTo>
                <a:cubicBezTo>
                  <a:pt x="946633" y="173830"/>
                  <a:pt x="946234" y="173514"/>
                  <a:pt x="946231" y="173125"/>
                </a:cubicBezTo>
                <a:close/>
                <a:moveTo>
                  <a:pt x="998092" y="171699"/>
                </a:moveTo>
                <a:cubicBezTo>
                  <a:pt x="997411" y="171323"/>
                  <a:pt x="997534" y="171229"/>
                  <a:pt x="998665" y="171263"/>
                </a:cubicBezTo>
                <a:cubicBezTo>
                  <a:pt x="999458" y="171286"/>
                  <a:pt x="1000886" y="171473"/>
                  <a:pt x="1001838" y="171677"/>
                </a:cubicBezTo>
                <a:cubicBezTo>
                  <a:pt x="1003507" y="172035"/>
                  <a:pt x="1003486" y="172051"/>
                  <a:pt x="1001265" y="172113"/>
                </a:cubicBezTo>
                <a:cubicBezTo>
                  <a:pt x="999998" y="172149"/>
                  <a:pt x="998570" y="171963"/>
                  <a:pt x="998092" y="171699"/>
                </a:cubicBezTo>
                <a:close/>
                <a:moveTo>
                  <a:pt x="992755" y="170899"/>
                </a:moveTo>
                <a:cubicBezTo>
                  <a:pt x="993150" y="170759"/>
                  <a:pt x="993798" y="170755"/>
                  <a:pt x="994196" y="170891"/>
                </a:cubicBezTo>
                <a:cubicBezTo>
                  <a:pt x="994593" y="171027"/>
                  <a:pt x="994269" y="171142"/>
                  <a:pt x="993477" y="171147"/>
                </a:cubicBezTo>
                <a:cubicBezTo>
                  <a:pt x="992684" y="171152"/>
                  <a:pt x="992359" y="171040"/>
                  <a:pt x="992755" y="170899"/>
                </a:cubicBezTo>
                <a:close/>
                <a:moveTo>
                  <a:pt x="1000390" y="170750"/>
                </a:moveTo>
                <a:cubicBezTo>
                  <a:pt x="1000390" y="170510"/>
                  <a:pt x="1001408" y="170167"/>
                  <a:pt x="1002657" y="169986"/>
                </a:cubicBezTo>
                <a:cubicBezTo>
                  <a:pt x="1006439" y="169439"/>
                  <a:pt x="1006190" y="168531"/>
                  <a:pt x="1002317" y="168743"/>
                </a:cubicBezTo>
                <a:cubicBezTo>
                  <a:pt x="1000457" y="168845"/>
                  <a:pt x="998155" y="168679"/>
                  <a:pt x="997202" y="168373"/>
                </a:cubicBezTo>
                <a:cubicBezTo>
                  <a:pt x="996248" y="168068"/>
                  <a:pt x="993480" y="167448"/>
                  <a:pt x="991050" y="166997"/>
                </a:cubicBezTo>
                <a:cubicBezTo>
                  <a:pt x="988620" y="166545"/>
                  <a:pt x="985903" y="165853"/>
                  <a:pt x="985012" y="165458"/>
                </a:cubicBezTo>
                <a:cubicBezTo>
                  <a:pt x="984121" y="165064"/>
                  <a:pt x="982293" y="164618"/>
                  <a:pt x="980949" y="164466"/>
                </a:cubicBezTo>
                <a:cubicBezTo>
                  <a:pt x="977435" y="164070"/>
                  <a:pt x="977097" y="162827"/>
                  <a:pt x="980496" y="162808"/>
                </a:cubicBezTo>
                <a:cubicBezTo>
                  <a:pt x="982089" y="162798"/>
                  <a:pt x="982969" y="162988"/>
                  <a:pt x="982754" y="163294"/>
                </a:cubicBezTo>
                <a:cubicBezTo>
                  <a:pt x="982560" y="163570"/>
                  <a:pt x="983000" y="163831"/>
                  <a:pt x="983733" y="163873"/>
                </a:cubicBezTo>
                <a:cubicBezTo>
                  <a:pt x="986195" y="164017"/>
                  <a:pt x="986786" y="164094"/>
                  <a:pt x="988815" y="164531"/>
                </a:cubicBezTo>
                <a:cubicBezTo>
                  <a:pt x="991129" y="165031"/>
                  <a:pt x="991605" y="165104"/>
                  <a:pt x="992998" y="165175"/>
                </a:cubicBezTo>
                <a:cubicBezTo>
                  <a:pt x="993553" y="165204"/>
                  <a:pt x="993945" y="165506"/>
                  <a:pt x="993868" y="165848"/>
                </a:cubicBezTo>
                <a:cubicBezTo>
                  <a:pt x="993712" y="166543"/>
                  <a:pt x="999475" y="167551"/>
                  <a:pt x="1003962" y="167614"/>
                </a:cubicBezTo>
                <a:cubicBezTo>
                  <a:pt x="1007344" y="167661"/>
                  <a:pt x="1009259" y="168818"/>
                  <a:pt x="1008267" y="170216"/>
                </a:cubicBezTo>
                <a:cubicBezTo>
                  <a:pt x="1007740" y="170958"/>
                  <a:pt x="1006887" y="171148"/>
                  <a:pt x="1004001" y="171165"/>
                </a:cubicBezTo>
                <a:cubicBezTo>
                  <a:pt x="1002017" y="171176"/>
                  <a:pt x="1000392" y="170990"/>
                  <a:pt x="1000390" y="170750"/>
                </a:cubicBezTo>
                <a:close/>
                <a:moveTo>
                  <a:pt x="988717" y="170463"/>
                </a:moveTo>
                <a:cubicBezTo>
                  <a:pt x="988637" y="170395"/>
                  <a:pt x="987100" y="170237"/>
                  <a:pt x="985301" y="170113"/>
                </a:cubicBezTo>
                <a:cubicBezTo>
                  <a:pt x="983501" y="169989"/>
                  <a:pt x="981554" y="169635"/>
                  <a:pt x="980972" y="169328"/>
                </a:cubicBezTo>
                <a:cubicBezTo>
                  <a:pt x="980120" y="168878"/>
                  <a:pt x="980419" y="168815"/>
                  <a:pt x="982510" y="169007"/>
                </a:cubicBezTo>
                <a:cubicBezTo>
                  <a:pt x="987497" y="169464"/>
                  <a:pt x="990018" y="169856"/>
                  <a:pt x="990278" y="170215"/>
                </a:cubicBezTo>
                <a:cubicBezTo>
                  <a:pt x="990512" y="170539"/>
                  <a:pt x="989073" y="170767"/>
                  <a:pt x="988717" y="170463"/>
                </a:cubicBezTo>
                <a:close/>
                <a:moveTo>
                  <a:pt x="296966" y="172292"/>
                </a:moveTo>
                <a:cubicBezTo>
                  <a:pt x="296747" y="171989"/>
                  <a:pt x="296073" y="171881"/>
                  <a:pt x="295469" y="172051"/>
                </a:cubicBezTo>
                <a:cubicBezTo>
                  <a:pt x="294699" y="172268"/>
                  <a:pt x="294458" y="172160"/>
                  <a:pt x="294662" y="171690"/>
                </a:cubicBezTo>
                <a:cubicBezTo>
                  <a:pt x="295083" y="170719"/>
                  <a:pt x="292031" y="169334"/>
                  <a:pt x="290598" y="169845"/>
                </a:cubicBezTo>
                <a:cubicBezTo>
                  <a:pt x="288813" y="170482"/>
                  <a:pt x="288009" y="170401"/>
                  <a:pt x="288003" y="169584"/>
                </a:cubicBezTo>
                <a:cubicBezTo>
                  <a:pt x="287999" y="169172"/>
                  <a:pt x="288386" y="168832"/>
                  <a:pt x="288861" y="168829"/>
                </a:cubicBezTo>
                <a:cubicBezTo>
                  <a:pt x="289337" y="168827"/>
                  <a:pt x="289724" y="168600"/>
                  <a:pt x="289722" y="168325"/>
                </a:cubicBezTo>
                <a:cubicBezTo>
                  <a:pt x="289720" y="168050"/>
                  <a:pt x="289329" y="167827"/>
                  <a:pt x="288854" y="167830"/>
                </a:cubicBezTo>
                <a:cubicBezTo>
                  <a:pt x="288378" y="167833"/>
                  <a:pt x="287987" y="167618"/>
                  <a:pt x="287985" y="167353"/>
                </a:cubicBezTo>
                <a:cubicBezTo>
                  <a:pt x="287983" y="167087"/>
                  <a:pt x="286945" y="166966"/>
                  <a:pt x="285678" y="167083"/>
                </a:cubicBezTo>
                <a:cubicBezTo>
                  <a:pt x="284411" y="167199"/>
                  <a:pt x="283372" y="167085"/>
                  <a:pt x="283370" y="166829"/>
                </a:cubicBezTo>
                <a:cubicBezTo>
                  <a:pt x="283368" y="166573"/>
                  <a:pt x="283626" y="166362"/>
                  <a:pt x="283943" y="166360"/>
                </a:cubicBezTo>
                <a:cubicBezTo>
                  <a:pt x="284260" y="166358"/>
                  <a:pt x="284515" y="165794"/>
                  <a:pt x="284510" y="165107"/>
                </a:cubicBezTo>
                <a:cubicBezTo>
                  <a:pt x="284504" y="164420"/>
                  <a:pt x="284759" y="163857"/>
                  <a:pt x="285076" y="163855"/>
                </a:cubicBezTo>
                <a:cubicBezTo>
                  <a:pt x="285840" y="163851"/>
                  <a:pt x="285805" y="162000"/>
                  <a:pt x="285034" y="161593"/>
                </a:cubicBezTo>
                <a:cubicBezTo>
                  <a:pt x="284109" y="161105"/>
                  <a:pt x="282759" y="162349"/>
                  <a:pt x="282770" y="163680"/>
                </a:cubicBezTo>
                <a:cubicBezTo>
                  <a:pt x="282781" y="165059"/>
                  <a:pt x="281927" y="165246"/>
                  <a:pt x="281135" y="164037"/>
                </a:cubicBezTo>
                <a:cubicBezTo>
                  <a:pt x="280634" y="163274"/>
                  <a:pt x="280507" y="163271"/>
                  <a:pt x="279680" y="163997"/>
                </a:cubicBezTo>
                <a:cubicBezTo>
                  <a:pt x="278888" y="164693"/>
                  <a:pt x="278882" y="164829"/>
                  <a:pt x="279634" y="165074"/>
                </a:cubicBezTo>
                <a:cubicBezTo>
                  <a:pt x="280107" y="165229"/>
                  <a:pt x="280748" y="165921"/>
                  <a:pt x="281058" y="166614"/>
                </a:cubicBezTo>
                <a:cubicBezTo>
                  <a:pt x="281367" y="167306"/>
                  <a:pt x="281989" y="167870"/>
                  <a:pt x="282438" y="167867"/>
                </a:cubicBezTo>
                <a:cubicBezTo>
                  <a:pt x="283855" y="167859"/>
                  <a:pt x="284029" y="169275"/>
                  <a:pt x="282639" y="169497"/>
                </a:cubicBezTo>
                <a:cubicBezTo>
                  <a:pt x="281400" y="169695"/>
                  <a:pt x="281403" y="169709"/>
                  <a:pt x="282811" y="170206"/>
                </a:cubicBezTo>
                <a:cubicBezTo>
                  <a:pt x="284216" y="170703"/>
                  <a:pt x="284220" y="170721"/>
                  <a:pt x="283021" y="171058"/>
                </a:cubicBezTo>
                <a:cubicBezTo>
                  <a:pt x="282347" y="171248"/>
                  <a:pt x="281574" y="171352"/>
                  <a:pt x="281303" y="171290"/>
                </a:cubicBezTo>
                <a:cubicBezTo>
                  <a:pt x="281032" y="171228"/>
                  <a:pt x="280241" y="171348"/>
                  <a:pt x="279546" y="171558"/>
                </a:cubicBezTo>
                <a:cubicBezTo>
                  <a:pt x="278634" y="171834"/>
                  <a:pt x="277950" y="171656"/>
                  <a:pt x="277092" y="170922"/>
                </a:cubicBezTo>
                <a:lnTo>
                  <a:pt x="275902" y="169904"/>
                </a:lnTo>
                <a:lnTo>
                  <a:pt x="278255" y="169890"/>
                </a:lnTo>
                <a:cubicBezTo>
                  <a:pt x="280713" y="169876"/>
                  <a:pt x="281208" y="168907"/>
                  <a:pt x="279017" y="168401"/>
                </a:cubicBezTo>
                <a:cubicBezTo>
                  <a:pt x="277946" y="168153"/>
                  <a:pt x="277526" y="167240"/>
                  <a:pt x="277530" y="165171"/>
                </a:cubicBezTo>
                <a:cubicBezTo>
                  <a:pt x="277531" y="164634"/>
                  <a:pt x="277261" y="163915"/>
                  <a:pt x="276929" y="163572"/>
                </a:cubicBezTo>
                <a:cubicBezTo>
                  <a:pt x="276597" y="163230"/>
                  <a:pt x="276453" y="162768"/>
                  <a:pt x="276609" y="162546"/>
                </a:cubicBezTo>
                <a:cubicBezTo>
                  <a:pt x="276765" y="162323"/>
                  <a:pt x="276532" y="161584"/>
                  <a:pt x="276090" y="160903"/>
                </a:cubicBezTo>
                <a:cubicBezTo>
                  <a:pt x="275480" y="159963"/>
                  <a:pt x="275284" y="159875"/>
                  <a:pt x="275273" y="160539"/>
                </a:cubicBezTo>
                <a:cubicBezTo>
                  <a:pt x="275256" y="161646"/>
                  <a:pt x="272957" y="161754"/>
                  <a:pt x="272948" y="160648"/>
                </a:cubicBezTo>
                <a:cubicBezTo>
                  <a:pt x="272945" y="160220"/>
                  <a:pt x="272684" y="160010"/>
                  <a:pt x="272368" y="160181"/>
                </a:cubicBezTo>
                <a:cubicBezTo>
                  <a:pt x="272053" y="160353"/>
                  <a:pt x="271792" y="160229"/>
                  <a:pt x="271790" y="159906"/>
                </a:cubicBezTo>
                <a:cubicBezTo>
                  <a:pt x="271787" y="159565"/>
                  <a:pt x="272269" y="159425"/>
                  <a:pt x="272940" y="159573"/>
                </a:cubicBezTo>
                <a:cubicBezTo>
                  <a:pt x="273575" y="159713"/>
                  <a:pt x="274093" y="159652"/>
                  <a:pt x="274091" y="159438"/>
                </a:cubicBezTo>
                <a:cubicBezTo>
                  <a:pt x="274086" y="158736"/>
                  <a:pt x="270907" y="158494"/>
                  <a:pt x="267421" y="158929"/>
                </a:cubicBezTo>
                <a:cubicBezTo>
                  <a:pt x="264010" y="159355"/>
                  <a:pt x="263169" y="159102"/>
                  <a:pt x="263136" y="157641"/>
                </a:cubicBezTo>
                <a:cubicBezTo>
                  <a:pt x="263112" y="156599"/>
                  <a:pt x="264234" y="156393"/>
                  <a:pt x="265953" y="157124"/>
                </a:cubicBezTo>
                <a:cubicBezTo>
                  <a:pt x="268347" y="158142"/>
                  <a:pt x="269193" y="157514"/>
                  <a:pt x="268348" y="155344"/>
                </a:cubicBezTo>
                <a:cubicBezTo>
                  <a:pt x="267978" y="154394"/>
                  <a:pt x="267837" y="153243"/>
                  <a:pt x="268034" y="152788"/>
                </a:cubicBezTo>
                <a:cubicBezTo>
                  <a:pt x="268245" y="152302"/>
                  <a:pt x="268108" y="151962"/>
                  <a:pt x="267702" y="151964"/>
                </a:cubicBezTo>
                <a:cubicBezTo>
                  <a:pt x="266839" y="151969"/>
                  <a:pt x="263911" y="153958"/>
                  <a:pt x="264110" y="154404"/>
                </a:cubicBezTo>
                <a:cubicBezTo>
                  <a:pt x="264191" y="154585"/>
                  <a:pt x="263998" y="154809"/>
                  <a:pt x="263682" y="154902"/>
                </a:cubicBezTo>
                <a:cubicBezTo>
                  <a:pt x="263366" y="154996"/>
                  <a:pt x="263105" y="154829"/>
                  <a:pt x="263103" y="154531"/>
                </a:cubicBezTo>
                <a:cubicBezTo>
                  <a:pt x="263100" y="154233"/>
                  <a:pt x="262450" y="153993"/>
                  <a:pt x="261658" y="153998"/>
                </a:cubicBezTo>
                <a:cubicBezTo>
                  <a:pt x="260194" y="154007"/>
                  <a:pt x="259672" y="154766"/>
                  <a:pt x="260893" y="155111"/>
                </a:cubicBezTo>
                <a:cubicBezTo>
                  <a:pt x="261323" y="155233"/>
                  <a:pt x="261421" y="155802"/>
                  <a:pt x="261166" y="156708"/>
                </a:cubicBezTo>
                <a:lnTo>
                  <a:pt x="260770" y="158116"/>
                </a:lnTo>
                <a:lnTo>
                  <a:pt x="258108" y="155575"/>
                </a:lnTo>
                <a:cubicBezTo>
                  <a:pt x="255545" y="153130"/>
                  <a:pt x="254434" y="152692"/>
                  <a:pt x="252478" y="153355"/>
                </a:cubicBezTo>
                <a:cubicBezTo>
                  <a:pt x="251194" y="153791"/>
                  <a:pt x="251333" y="154229"/>
                  <a:pt x="253337" y="156064"/>
                </a:cubicBezTo>
                <a:cubicBezTo>
                  <a:pt x="255094" y="157673"/>
                  <a:pt x="255346" y="158943"/>
                  <a:pt x="253841" y="158610"/>
                </a:cubicBezTo>
                <a:cubicBezTo>
                  <a:pt x="253404" y="158513"/>
                  <a:pt x="252268" y="158376"/>
                  <a:pt x="251317" y="158304"/>
                </a:cubicBezTo>
                <a:cubicBezTo>
                  <a:pt x="249830" y="158193"/>
                  <a:pt x="249608" y="157992"/>
                  <a:pt x="249741" y="156879"/>
                </a:cubicBezTo>
                <a:cubicBezTo>
                  <a:pt x="249960" y="155035"/>
                  <a:pt x="248359" y="155689"/>
                  <a:pt x="247929" y="157619"/>
                </a:cubicBezTo>
                <a:cubicBezTo>
                  <a:pt x="247748" y="158434"/>
                  <a:pt x="247142" y="159251"/>
                  <a:pt x="246582" y="159436"/>
                </a:cubicBezTo>
                <a:cubicBezTo>
                  <a:pt x="246022" y="159621"/>
                  <a:pt x="245229" y="160182"/>
                  <a:pt x="244818" y="160684"/>
                </a:cubicBezTo>
                <a:cubicBezTo>
                  <a:pt x="243747" y="161993"/>
                  <a:pt x="240340" y="161948"/>
                  <a:pt x="239929" y="160620"/>
                </a:cubicBezTo>
                <a:cubicBezTo>
                  <a:pt x="239699" y="159880"/>
                  <a:pt x="239903" y="159621"/>
                  <a:pt x="240718" y="159616"/>
                </a:cubicBezTo>
                <a:cubicBezTo>
                  <a:pt x="241322" y="159613"/>
                  <a:pt x="241818" y="159832"/>
                  <a:pt x="241821" y="160104"/>
                </a:cubicBezTo>
                <a:cubicBezTo>
                  <a:pt x="241823" y="160377"/>
                  <a:pt x="242276" y="160266"/>
                  <a:pt x="242827" y="159858"/>
                </a:cubicBezTo>
                <a:cubicBezTo>
                  <a:pt x="243379" y="159451"/>
                  <a:pt x="244324" y="158805"/>
                  <a:pt x="244927" y="158424"/>
                </a:cubicBezTo>
                <a:cubicBezTo>
                  <a:pt x="246382" y="157505"/>
                  <a:pt x="245744" y="156165"/>
                  <a:pt x="243512" y="155449"/>
                </a:cubicBezTo>
                <a:cubicBezTo>
                  <a:pt x="241717" y="154874"/>
                  <a:pt x="241118" y="153618"/>
                  <a:pt x="242635" y="153609"/>
                </a:cubicBezTo>
                <a:cubicBezTo>
                  <a:pt x="244115" y="153600"/>
                  <a:pt x="243414" y="152035"/>
                  <a:pt x="241689" y="151497"/>
                </a:cubicBezTo>
                <a:cubicBezTo>
                  <a:pt x="240950" y="151266"/>
                  <a:pt x="240771" y="151533"/>
                  <a:pt x="240825" y="152787"/>
                </a:cubicBezTo>
                <a:cubicBezTo>
                  <a:pt x="240881" y="154070"/>
                  <a:pt x="240646" y="154401"/>
                  <a:pt x="239582" y="154539"/>
                </a:cubicBezTo>
                <a:cubicBezTo>
                  <a:pt x="238630" y="154662"/>
                  <a:pt x="238360" y="154948"/>
                  <a:pt x="238597" y="155581"/>
                </a:cubicBezTo>
                <a:cubicBezTo>
                  <a:pt x="238819" y="156174"/>
                  <a:pt x="238459" y="156673"/>
                  <a:pt x="237472" y="157138"/>
                </a:cubicBezTo>
                <a:cubicBezTo>
                  <a:pt x="236212" y="157732"/>
                  <a:pt x="235736" y="157704"/>
                  <a:pt x="233862" y="156928"/>
                </a:cubicBezTo>
                <a:cubicBezTo>
                  <a:pt x="232674" y="156437"/>
                  <a:pt x="232026" y="155932"/>
                  <a:pt x="232422" y="155807"/>
                </a:cubicBezTo>
                <a:cubicBezTo>
                  <a:pt x="232817" y="155682"/>
                  <a:pt x="233137" y="155149"/>
                  <a:pt x="233133" y="154622"/>
                </a:cubicBezTo>
                <a:cubicBezTo>
                  <a:pt x="233128" y="153985"/>
                  <a:pt x="233527" y="153662"/>
                  <a:pt x="234326" y="153657"/>
                </a:cubicBezTo>
                <a:cubicBezTo>
                  <a:pt x="235898" y="153648"/>
                  <a:pt x="235442" y="152453"/>
                  <a:pt x="233790" y="152252"/>
                </a:cubicBezTo>
                <a:cubicBezTo>
                  <a:pt x="232437" y="152087"/>
                  <a:pt x="232073" y="150916"/>
                  <a:pt x="233245" y="150496"/>
                </a:cubicBezTo>
                <a:cubicBezTo>
                  <a:pt x="233785" y="150302"/>
                  <a:pt x="233748" y="150110"/>
                  <a:pt x="233095" y="149720"/>
                </a:cubicBezTo>
                <a:cubicBezTo>
                  <a:pt x="232394" y="149303"/>
                  <a:pt x="232594" y="149136"/>
                  <a:pt x="234133" y="148858"/>
                </a:cubicBezTo>
                <a:cubicBezTo>
                  <a:pt x="235429" y="148624"/>
                  <a:pt x="235850" y="148351"/>
                  <a:pt x="235447" y="148007"/>
                </a:cubicBezTo>
                <a:cubicBezTo>
                  <a:pt x="235045" y="147663"/>
                  <a:pt x="234596" y="147690"/>
                  <a:pt x="234044" y="148093"/>
                </a:cubicBezTo>
                <a:cubicBezTo>
                  <a:pt x="233598" y="148418"/>
                  <a:pt x="232815" y="148548"/>
                  <a:pt x="232305" y="148382"/>
                </a:cubicBezTo>
                <a:cubicBezTo>
                  <a:pt x="231794" y="148215"/>
                  <a:pt x="229883" y="148483"/>
                  <a:pt x="228057" y="148976"/>
                </a:cubicBezTo>
                <a:cubicBezTo>
                  <a:pt x="224765" y="149866"/>
                  <a:pt x="222947" y="150726"/>
                  <a:pt x="224376" y="150717"/>
                </a:cubicBezTo>
                <a:cubicBezTo>
                  <a:pt x="224775" y="150715"/>
                  <a:pt x="224929" y="150959"/>
                  <a:pt x="224719" y="151259"/>
                </a:cubicBezTo>
                <a:cubicBezTo>
                  <a:pt x="224443" y="151651"/>
                  <a:pt x="224159" y="151653"/>
                  <a:pt x="223705" y="151264"/>
                </a:cubicBezTo>
                <a:cubicBezTo>
                  <a:pt x="223358" y="150968"/>
                  <a:pt x="222622" y="150727"/>
                  <a:pt x="222071" y="150731"/>
                </a:cubicBezTo>
                <a:cubicBezTo>
                  <a:pt x="220853" y="150737"/>
                  <a:pt x="219947" y="151852"/>
                  <a:pt x="220932" y="152130"/>
                </a:cubicBezTo>
                <a:cubicBezTo>
                  <a:pt x="221393" y="152261"/>
                  <a:pt x="221448" y="152529"/>
                  <a:pt x="221091" y="152908"/>
                </a:cubicBezTo>
                <a:cubicBezTo>
                  <a:pt x="220484" y="153554"/>
                  <a:pt x="220919" y="156234"/>
                  <a:pt x="221631" y="156229"/>
                </a:cubicBezTo>
                <a:cubicBezTo>
                  <a:pt x="221882" y="156228"/>
                  <a:pt x="221954" y="156677"/>
                  <a:pt x="221793" y="157228"/>
                </a:cubicBezTo>
                <a:cubicBezTo>
                  <a:pt x="221498" y="158232"/>
                  <a:pt x="220141" y="158541"/>
                  <a:pt x="219013" y="157861"/>
                </a:cubicBezTo>
                <a:cubicBezTo>
                  <a:pt x="218681" y="157661"/>
                  <a:pt x="218047" y="156544"/>
                  <a:pt x="217605" y="155378"/>
                </a:cubicBezTo>
                <a:cubicBezTo>
                  <a:pt x="217162" y="154213"/>
                  <a:pt x="216571" y="153261"/>
                  <a:pt x="216290" y="153263"/>
                </a:cubicBezTo>
                <a:cubicBezTo>
                  <a:pt x="216010" y="153264"/>
                  <a:pt x="215831" y="152984"/>
                  <a:pt x="215892" y="152640"/>
                </a:cubicBezTo>
                <a:cubicBezTo>
                  <a:pt x="215954" y="152296"/>
                  <a:pt x="215799" y="151614"/>
                  <a:pt x="215548" y="151125"/>
                </a:cubicBezTo>
                <a:cubicBezTo>
                  <a:pt x="214937" y="149932"/>
                  <a:pt x="216634" y="148287"/>
                  <a:pt x="218134" y="148618"/>
                </a:cubicBezTo>
                <a:cubicBezTo>
                  <a:pt x="219427" y="148903"/>
                  <a:pt x="219580" y="148066"/>
                  <a:pt x="218623" y="145929"/>
                </a:cubicBezTo>
                <a:cubicBezTo>
                  <a:pt x="218139" y="144845"/>
                  <a:pt x="217893" y="144699"/>
                  <a:pt x="217499" y="145261"/>
                </a:cubicBezTo>
                <a:cubicBezTo>
                  <a:pt x="217192" y="145697"/>
                  <a:pt x="217235" y="146228"/>
                  <a:pt x="217607" y="146612"/>
                </a:cubicBezTo>
                <a:cubicBezTo>
                  <a:pt x="218049" y="147067"/>
                  <a:pt x="218001" y="147305"/>
                  <a:pt x="217437" y="147465"/>
                </a:cubicBezTo>
                <a:cubicBezTo>
                  <a:pt x="210765" y="149351"/>
                  <a:pt x="205395" y="150360"/>
                  <a:pt x="203582" y="150068"/>
                </a:cubicBezTo>
                <a:cubicBezTo>
                  <a:pt x="203014" y="149977"/>
                  <a:pt x="202551" y="150138"/>
                  <a:pt x="202553" y="150427"/>
                </a:cubicBezTo>
                <a:cubicBezTo>
                  <a:pt x="202556" y="150715"/>
                  <a:pt x="202945" y="150819"/>
                  <a:pt x="203420" y="150658"/>
                </a:cubicBezTo>
                <a:cubicBezTo>
                  <a:pt x="204468" y="150303"/>
                  <a:pt x="204546" y="150889"/>
                  <a:pt x="203573" y="151811"/>
                </a:cubicBezTo>
                <a:cubicBezTo>
                  <a:pt x="203001" y="152353"/>
                  <a:pt x="203001" y="152417"/>
                  <a:pt x="203575" y="152131"/>
                </a:cubicBezTo>
                <a:cubicBezTo>
                  <a:pt x="204383" y="151730"/>
                  <a:pt x="204587" y="152618"/>
                  <a:pt x="203787" y="153053"/>
                </a:cubicBezTo>
                <a:cubicBezTo>
                  <a:pt x="203504" y="153207"/>
                  <a:pt x="201882" y="153095"/>
                  <a:pt x="200183" y="152804"/>
                </a:cubicBezTo>
                <a:cubicBezTo>
                  <a:pt x="194540" y="151839"/>
                  <a:pt x="192383" y="151783"/>
                  <a:pt x="190711" y="152555"/>
                </a:cubicBezTo>
                <a:cubicBezTo>
                  <a:pt x="189272" y="153219"/>
                  <a:pt x="189222" y="153324"/>
                  <a:pt x="190224" y="153573"/>
                </a:cubicBezTo>
                <a:cubicBezTo>
                  <a:pt x="193586" y="154411"/>
                  <a:pt x="198170" y="154812"/>
                  <a:pt x="199143" y="154354"/>
                </a:cubicBezTo>
                <a:cubicBezTo>
                  <a:pt x="200442" y="153741"/>
                  <a:pt x="202578" y="153689"/>
                  <a:pt x="202583" y="154270"/>
                </a:cubicBezTo>
                <a:cubicBezTo>
                  <a:pt x="202584" y="154505"/>
                  <a:pt x="203889" y="154466"/>
                  <a:pt x="205482" y="154183"/>
                </a:cubicBezTo>
                <a:cubicBezTo>
                  <a:pt x="207531" y="153820"/>
                  <a:pt x="208754" y="153832"/>
                  <a:pt x="209661" y="154223"/>
                </a:cubicBezTo>
                <a:cubicBezTo>
                  <a:pt x="210823" y="154725"/>
                  <a:pt x="210835" y="154767"/>
                  <a:pt x="209790" y="154667"/>
                </a:cubicBezTo>
                <a:cubicBezTo>
                  <a:pt x="208928" y="154584"/>
                  <a:pt x="208679" y="154813"/>
                  <a:pt x="208805" y="155576"/>
                </a:cubicBezTo>
                <a:cubicBezTo>
                  <a:pt x="208939" y="156392"/>
                  <a:pt x="208398" y="156778"/>
                  <a:pt x="206085" y="157515"/>
                </a:cubicBezTo>
                <a:cubicBezTo>
                  <a:pt x="202295" y="158721"/>
                  <a:pt x="197572" y="158885"/>
                  <a:pt x="196657" y="157843"/>
                </a:cubicBezTo>
                <a:cubicBezTo>
                  <a:pt x="195665" y="156712"/>
                  <a:pt x="194058" y="156323"/>
                  <a:pt x="193542" y="157090"/>
                </a:cubicBezTo>
                <a:cubicBezTo>
                  <a:pt x="192947" y="157976"/>
                  <a:pt x="189912" y="158437"/>
                  <a:pt x="188603" y="157839"/>
                </a:cubicBezTo>
                <a:cubicBezTo>
                  <a:pt x="187107" y="157156"/>
                  <a:pt x="185812" y="158210"/>
                  <a:pt x="186267" y="159740"/>
                </a:cubicBezTo>
                <a:cubicBezTo>
                  <a:pt x="186687" y="161151"/>
                  <a:pt x="185847" y="161285"/>
                  <a:pt x="183399" y="160196"/>
                </a:cubicBezTo>
                <a:cubicBezTo>
                  <a:pt x="181145" y="159194"/>
                  <a:pt x="180144" y="159278"/>
                  <a:pt x="180153" y="160468"/>
                </a:cubicBezTo>
                <a:cubicBezTo>
                  <a:pt x="180157" y="161017"/>
                  <a:pt x="179901" y="161469"/>
                  <a:pt x="179584" y="161471"/>
                </a:cubicBezTo>
                <a:cubicBezTo>
                  <a:pt x="179267" y="161472"/>
                  <a:pt x="179004" y="160953"/>
                  <a:pt x="178999" y="160317"/>
                </a:cubicBezTo>
                <a:cubicBezTo>
                  <a:pt x="178991" y="159269"/>
                  <a:pt x="178760" y="159174"/>
                  <a:pt x="176542" y="159305"/>
                </a:cubicBezTo>
                <a:cubicBezTo>
                  <a:pt x="175195" y="159384"/>
                  <a:pt x="173777" y="159463"/>
                  <a:pt x="173391" y="159481"/>
                </a:cubicBezTo>
                <a:cubicBezTo>
                  <a:pt x="173005" y="159498"/>
                  <a:pt x="172841" y="159848"/>
                  <a:pt x="173027" y="160260"/>
                </a:cubicBezTo>
                <a:cubicBezTo>
                  <a:pt x="173212" y="160671"/>
                  <a:pt x="173142" y="161028"/>
                  <a:pt x="172871" y="161053"/>
                </a:cubicBezTo>
                <a:cubicBezTo>
                  <a:pt x="167950" y="161516"/>
                  <a:pt x="166258" y="161481"/>
                  <a:pt x="166474" y="160918"/>
                </a:cubicBezTo>
                <a:cubicBezTo>
                  <a:pt x="166605" y="160576"/>
                  <a:pt x="167337" y="160289"/>
                  <a:pt x="168101" y="160280"/>
                </a:cubicBezTo>
                <a:cubicBezTo>
                  <a:pt x="169540" y="160263"/>
                  <a:pt x="172073" y="159060"/>
                  <a:pt x="172068" y="158396"/>
                </a:cubicBezTo>
                <a:cubicBezTo>
                  <a:pt x="172067" y="158187"/>
                  <a:pt x="171339" y="158021"/>
                  <a:pt x="170451" y="158026"/>
                </a:cubicBezTo>
                <a:cubicBezTo>
                  <a:pt x="169564" y="158031"/>
                  <a:pt x="168560" y="157798"/>
                  <a:pt x="168222" y="157509"/>
                </a:cubicBezTo>
                <a:cubicBezTo>
                  <a:pt x="167883" y="157219"/>
                  <a:pt x="166663" y="156945"/>
                  <a:pt x="165511" y="156900"/>
                </a:cubicBezTo>
                <a:cubicBezTo>
                  <a:pt x="164324" y="156853"/>
                  <a:pt x="163412" y="156557"/>
                  <a:pt x="163408" y="156217"/>
                </a:cubicBezTo>
                <a:cubicBezTo>
                  <a:pt x="163404" y="155803"/>
                  <a:pt x="162864" y="155884"/>
                  <a:pt x="161682" y="156476"/>
                </a:cubicBezTo>
                <a:cubicBezTo>
                  <a:pt x="159458" y="157591"/>
                  <a:pt x="159505" y="158087"/>
                  <a:pt x="161835" y="158087"/>
                </a:cubicBezTo>
                <a:lnTo>
                  <a:pt x="163708" y="158087"/>
                </a:lnTo>
                <a:lnTo>
                  <a:pt x="162275" y="159066"/>
                </a:lnTo>
                <a:lnTo>
                  <a:pt x="160842" y="160045"/>
                </a:lnTo>
                <a:lnTo>
                  <a:pt x="163001" y="159735"/>
                </a:lnTo>
                <a:cubicBezTo>
                  <a:pt x="165621" y="159359"/>
                  <a:pt x="165891" y="160169"/>
                  <a:pt x="163443" y="161065"/>
                </a:cubicBezTo>
                <a:cubicBezTo>
                  <a:pt x="161869" y="161641"/>
                  <a:pt x="161083" y="162577"/>
                  <a:pt x="162179" y="162571"/>
                </a:cubicBezTo>
                <a:cubicBezTo>
                  <a:pt x="162429" y="162570"/>
                  <a:pt x="162676" y="163018"/>
                  <a:pt x="162728" y="163567"/>
                </a:cubicBezTo>
                <a:cubicBezTo>
                  <a:pt x="162780" y="164116"/>
                  <a:pt x="162490" y="164568"/>
                  <a:pt x="162083" y="164570"/>
                </a:cubicBezTo>
                <a:cubicBezTo>
                  <a:pt x="161676" y="164572"/>
                  <a:pt x="160882" y="165022"/>
                  <a:pt x="160319" y="165569"/>
                </a:cubicBezTo>
                <a:cubicBezTo>
                  <a:pt x="159334" y="166526"/>
                  <a:pt x="159335" y="166577"/>
                  <a:pt x="160349" y="166908"/>
                </a:cubicBezTo>
                <a:cubicBezTo>
                  <a:pt x="160975" y="167112"/>
                  <a:pt x="161495" y="167012"/>
                  <a:pt x="161627" y="166661"/>
                </a:cubicBezTo>
                <a:cubicBezTo>
                  <a:pt x="161996" y="165680"/>
                  <a:pt x="162840" y="165993"/>
                  <a:pt x="162754" y="167079"/>
                </a:cubicBezTo>
                <a:cubicBezTo>
                  <a:pt x="162682" y="167990"/>
                  <a:pt x="162407" y="168062"/>
                  <a:pt x="160057" y="167786"/>
                </a:cubicBezTo>
                <a:cubicBezTo>
                  <a:pt x="158618" y="167617"/>
                  <a:pt x="157193" y="167281"/>
                  <a:pt x="156890" y="167040"/>
                </a:cubicBezTo>
                <a:cubicBezTo>
                  <a:pt x="156587" y="166799"/>
                  <a:pt x="155613" y="166607"/>
                  <a:pt x="154725" y="166612"/>
                </a:cubicBezTo>
                <a:cubicBezTo>
                  <a:pt x="152489" y="166625"/>
                  <a:pt x="152700" y="165818"/>
                  <a:pt x="155117" y="165110"/>
                </a:cubicBezTo>
                <a:cubicBezTo>
                  <a:pt x="156224" y="164787"/>
                  <a:pt x="157128" y="164314"/>
                  <a:pt x="157126" y="164061"/>
                </a:cubicBezTo>
                <a:cubicBezTo>
                  <a:pt x="157124" y="163807"/>
                  <a:pt x="157706" y="163595"/>
                  <a:pt x="158420" y="163589"/>
                </a:cubicBezTo>
                <a:cubicBezTo>
                  <a:pt x="159608" y="163579"/>
                  <a:pt x="159577" y="163517"/>
                  <a:pt x="158060" y="162842"/>
                </a:cubicBezTo>
                <a:cubicBezTo>
                  <a:pt x="157149" y="162437"/>
                  <a:pt x="156044" y="162107"/>
                  <a:pt x="155605" y="162110"/>
                </a:cubicBezTo>
                <a:cubicBezTo>
                  <a:pt x="155165" y="162112"/>
                  <a:pt x="154804" y="161889"/>
                  <a:pt x="154802" y="161615"/>
                </a:cubicBezTo>
                <a:cubicBezTo>
                  <a:pt x="154800" y="161340"/>
                  <a:pt x="155317" y="161112"/>
                  <a:pt x="155951" y="161108"/>
                </a:cubicBezTo>
                <a:cubicBezTo>
                  <a:pt x="156704" y="161104"/>
                  <a:pt x="157101" y="160769"/>
                  <a:pt x="157096" y="160141"/>
                </a:cubicBezTo>
                <a:cubicBezTo>
                  <a:pt x="157087" y="158920"/>
                  <a:pt x="154132" y="158041"/>
                  <a:pt x="151196" y="158387"/>
                </a:cubicBezTo>
                <a:cubicBezTo>
                  <a:pt x="150020" y="158526"/>
                  <a:pt x="148428" y="158436"/>
                  <a:pt x="147659" y="158188"/>
                </a:cubicBezTo>
                <a:cubicBezTo>
                  <a:pt x="146349" y="157764"/>
                  <a:pt x="146238" y="157865"/>
                  <a:pt x="145898" y="159795"/>
                </a:cubicBezTo>
                <a:cubicBezTo>
                  <a:pt x="145568" y="161665"/>
                  <a:pt x="145697" y="161972"/>
                  <a:pt x="147314" y="163152"/>
                </a:cubicBezTo>
                <a:cubicBezTo>
                  <a:pt x="149155" y="164496"/>
                  <a:pt x="149111" y="165145"/>
                  <a:pt x="147179" y="165157"/>
                </a:cubicBezTo>
                <a:cubicBezTo>
                  <a:pt x="146425" y="165160"/>
                  <a:pt x="146166" y="164920"/>
                  <a:pt x="146385" y="164417"/>
                </a:cubicBezTo>
                <a:cubicBezTo>
                  <a:pt x="146600" y="163919"/>
                  <a:pt x="146246" y="163573"/>
                  <a:pt x="145324" y="163378"/>
                </a:cubicBezTo>
                <a:cubicBezTo>
                  <a:pt x="144500" y="163204"/>
                  <a:pt x="144054" y="162820"/>
                  <a:pt x="144223" y="162430"/>
                </a:cubicBezTo>
                <a:cubicBezTo>
                  <a:pt x="144380" y="162070"/>
                  <a:pt x="144217" y="161622"/>
                  <a:pt x="143861" y="161435"/>
                </a:cubicBezTo>
                <a:cubicBezTo>
                  <a:pt x="143391" y="161186"/>
                  <a:pt x="143401" y="160896"/>
                  <a:pt x="143899" y="160369"/>
                </a:cubicBezTo>
                <a:cubicBezTo>
                  <a:pt x="144943" y="159263"/>
                  <a:pt x="142942" y="158189"/>
                  <a:pt x="140837" y="158725"/>
                </a:cubicBezTo>
                <a:cubicBezTo>
                  <a:pt x="138817" y="159240"/>
                  <a:pt x="138742" y="158595"/>
                  <a:pt x="140691" y="157472"/>
                </a:cubicBezTo>
                <a:cubicBezTo>
                  <a:pt x="141587" y="156955"/>
                  <a:pt x="143036" y="156670"/>
                  <a:pt x="144375" y="156746"/>
                </a:cubicBezTo>
                <a:cubicBezTo>
                  <a:pt x="145653" y="156818"/>
                  <a:pt x="146994" y="156570"/>
                  <a:pt x="147562" y="156156"/>
                </a:cubicBezTo>
                <a:cubicBezTo>
                  <a:pt x="148102" y="155762"/>
                  <a:pt x="149417" y="155500"/>
                  <a:pt x="150484" y="155574"/>
                </a:cubicBezTo>
                <a:cubicBezTo>
                  <a:pt x="152998" y="155747"/>
                  <a:pt x="154753" y="155237"/>
                  <a:pt x="154746" y="154336"/>
                </a:cubicBezTo>
                <a:cubicBezTo>
                  <a:pt x="154739" y="153535"/>
                  <a:pt x="153264" y="153368"/>
                  <a:pt x="152742" y="154110"/>
                </a:cubicBezTo>
                <a:cubicBezTo>
                  <a:pt x="152551" y="154383"/>
                  <a:pt x="151868" y="154421"/>
                  <a:pt x="151159" y="154198"/>
                </a:cubicBezTo>
                <a:cubicBezTo>
                  <a:pt x="150460" y="153978"/>
                  <a:pt x="149213" y="154040"/>
                  <a:pt x="148319" y="154339"/>
                </a:cubicBezTo>
                <a:cubicBezTo>
                  <a:pt x="146440" y="154966"/>
                  <a:pt x="145633" y="154516"/>
                  <a:pt x="146670" y="153418"/>
                </a:cubicBezTo>
                <a:cubicBezTo>
                  <a:pt x="147473" y="152567"/>
                  <a:pt x="147468" y="152557"/>
                  <a:pt x="145792" y="151773"/>
                </a:cubicBezTo>
                <a:cubicBezTo>
                  <a:pt x="144710" y="151267"/>
                  <a:pt x="144755" y="151195"/>
                  <a:pt x="146504" y="150647"/>
                </a:cubicBezTo>
                <a:cubicBezTo>
                  <a:pt x="147880" y="150217"/>
                  <a:pt x="148370" y="149759"/>
                  <a:pt x="148364" y="148912"/>
                </a:cubicBezTo>
                <a:cubicBezTo>
                  <a:pt x="148356" y="147940"/>
                  <a:pt x="148055" y="147764"/>
                  <a:pt x="146421" y="147773"/>
                </a:cubicBezTo>
                <a:cubicBezTo>
                  <a:pt x="145357" y="147779"/>
                  <a:pt x="143701" y="147438"/>
                  <a:pt x="142741" y="147015"/>
                </a:cubicBezTo>
                <a:cubicBezTo>
                  <a:pt x="141782" y="146592"/>
                  <a:pt x="140835" y="146387"/>
                  <a:pt x="140638" y="146561"/>
                </a:cubicBezTo>
                <a:cubicBezTo>
                  <a:pt x="140440" y="146734"/>
                  <a:pt x="140277" y="146630"/>
                  <a:pt x="140275" y="146329"/>
                </a:cubicBezTo>
                <a:cubicBezTo>
                  <a:pt x="140269" y="145551"/>
                  <a:pt x="134110" y="144990"/>
                  <a:pt x="133162" y="145682"/>
                </a:cubicBezTo>
                <a:cubicBezTo>
                  <a:pt x="132635" y="146067"/>
                  <a:pt x="132225" y="146075"/>
                  <a:pt x="131798" y="145710"/>
                </a:cubicBezTo>
                <a:cubicBezTo>
                  <a:pt x="131371" y="145344"/>
                  <a:pt x="131276" y="145574"/>
                  <a:pt x="131481" y="146473"/>
                </a:cubicBezTo>
                <a:cubicBezTo>
                  <a:pt x="131828" y="147990"/>
                  <a:pt x="130848" y="148175"/>
                  <a:pt x="128838" y="146971"/>
                </a:cubicBezTo>
                <a:cubicBezTo>
                  <a:pt x="127716" y="146300"/>
                  <a:pt x="127131" y="146269"/>
                  <a:pt x="125106" y="146773"/>
                </a:cubicBezTo>
                <a:cubicBezTo>
                  <a:pt x="123785" y="147102"/>
                  <a:pt x="122574" y="147343"/>
                  <a:pt x="122415" y="147308"/>
                </a:cubicBezTo>
                <a:cubicBezTo>
                  <a:pt x="122256" y="147273"/>
                  <a:pt x="121435" y="147477"/>
                  <a:pt x="120590" y="147761"/>
                </a:cubicBezTo>
                <a:cubicBezTo>
                  <a:pt x="119060" y="148276"/>
                  <a:pt x="115719" y="147480"/>
                  <a:pt x="111362" y="145563"/>
                </a:cubicBezTo>
                <a:cubicBezTo>
                  <a:pt x="110518" y="145192"/>
                  <a:pt x="108934" y="144893"/>
                  <a:pt x="107843" y="144900"/>
                </a:cubicBezTo>
                <a:cubicBezTo>
                  <a:pt x="106686" y="144906"/>
                  <a:pt x="105301" y="144498"/>
                  <a:pt x="104522" y="143920"/>
                </a:cubicBezTo>
                <a:cubicBezTo>
                  <a:pt x="103023" y="142808"/>
                  <a:pt x="101849" y="142698"/>
                  <a:pt x="99587" y="143459"/>
                </a:cubicBezTo>
                <a:cubicBezTo>
                  <a:pt x="98536" y="143813"/>
                  <a:pt x="97814" y="143817"/>
                  <a:pt x="97330" y="143473"/>
                </a:cubicBezTo>
                <a:cubicBezTo>
                  <a:pt x="96938" y="143195"/>
                  <a:pt x="95930" y="142922"/>
                  <a:pt x="95090" y="142867"/>
                </a:cubicBezTo>
                <a:cubicBezTo>
                  <a:pt x="93483" y="142761"/>
                  <a:pt x="93059" y="142226"/>
                  <a:pt x="94275" y="141840"/>
                </a:cubicBezTo>
                <a:cubicBezTo>
                  <a:pt x="94690" y="141708"/>
                  <a:pt x="94199" y="141217"/>
                  <a:pt x="93117" y="140680"/>
                </a:cubicBezTo>
                <a:cubicBezTo>
                  <a:pt x="92085" y="140168"/>
                  <a:pt x="91238" y="139581"/>
                  <a:pt x="91234" y="139375"/>
                </a:cubicBezTo>
                <a:cubicBezTo>
                  <a:pt x="91231" y="139169"/>
                  <a:pt x="90691" y="139003"/>
                  <a:pt x="90035" y="139007"/>
                </a:cubicBezTo>
                <a:cubicBezTo>
                  <a:pt x="88434" y="139017"/>
                  <a:pt x="88719" y="136996"/>
                  <a:pt x="90424" y="136250"/>
                </a:cubicBezTo>
                <a:cubicBezTo>
                  <a:pt x="91102" y="135953"/>
                  <a:pt x="92081" y="135401"/>
                  <a:pt x="92601" y="135022"/>
                </a:cubicBezTo>
                <a:cubicBezTo>
                  <a:pt x="93891" y="134080"/>
                  <a:pt x="95186" y="135072"/>
                  <a:pt x="94129" y="136192"/>
                </a:cubicBezTo>
                <a:cubicBezTo>
                  <a:pt x="92542" y="137873"/>
                  <a:pt x="94867" y="138494"/>
                  <a:pt x="98161" y="137271"/>
                </a:cubicBezTo>
                <a:cubicBezTo>
                  <a:pt x="99593" y="136739"/>
                  <a:pt x="100062" y="136246"/>
                  <a:pt x="100106" y="135225"/>
                </a:cubicBezTo>
                <a:cubicBezTo>
                  <a:pt x="100159" y="133975"/>
                  <a:pt x="100034" y="133902"/>
                  <a:pt x="98317" y="134192"/>
                </a:cubicBezTo>
                <a:cubicBezTo>
                  <a:pt x="97165" y="134386"/>
                  <a:pt x="96309" y="134281"/>
                  <a:pt x="96042" y="133912"/>
                </a:cubicBezTo>
                <a:cubicBezTo>
                  <a:pt x="95743" y="133499"/>
                  <a:pt x="95990" y="133404"/>
                  <a:pt x="96859" y="133596"/>
                </a:cubicBezTo>
                <a:cubicBezTo>
                  <a:pt x="97723" y="133786"/>
                  <a:pt x="98102" y="133642"/>
                  <a:pt x="98098" y="133126"/>
                </a:cubicBezTo>
                <a:cubicBezTo>
                  <a:pt x="98094" y="132527"/>
                  <a:pt x="97561" y="132448"/>
                  <a:pt x="95358" y="132718"/>
                </a:cubicBezTo>
                <a:cubicBezTo>
                  <a:pt x="93853" y="132903"/>
                  <a:pt x="92398" y="133250"/>
                  <a:pt x="92123" y="133489"/>
                </a:cubicBezTo>
                <a:cubicBezTo>
                  <a:pt x="91483" y="134046"/>
                  <a:pt x="89931" y="133558"/>
                  <a:pt x="90368" y="132937"/>
                </a:cubicBezTo>
                <a:cubicBezTo>
                  <a:pt x="90560" y="132663"/>
                  <a:pt x="90080" y="132606"/>
                  <a:pt x="89211" y="132800"/>
                </a:cubicBezTo>
                <a:cubicBezTo>
                  <a:pt x="88393" y="132983"/>
                  <a:pt x="87722" y="132920"/>
                  <a:pt x="87720" y="132660"/>
                </a:cubicBezTo>
                <a:cubicBezTo>
                  <a:pt x="87716" y="132094"/>
                  <a:pt x="85165" y="131041"/>
                  <a:pt x="83819" y="131049"/>
                </a:cubicBezTo>
                <a:cubicBezTo>
                  <a:pt x="82599" y="131056"/>
                  <a:pt x="83554" y="131873"/>
                  <a:pt x="85123" y="132165"/>
                </a:cubicBezTo>
                <a:cubicBezTo>
                  <a:pt x="86183" y="132361"/>
                  <a:pt x="86195" y="132411"/>
                  <a:pt x="85261" y="132769"/>
                </a:cubicBezTo>
                <a:cubicBezTo>
                  <a:pt x="83657" y="133385"/>
                  <a:pt x="80872" y="132186"/>
                  <a:pt x="81212" y="131027"/>
                </a:cubicBezTo>
                <a:cubicBezTo>
                  <a:pt x="81439" y="130255"/>
                  <a:pt x="81191" y="130065"/>
                  <a:pt x="79969" y="130072"/>
                </a:cubicBezTo>
                <a:cubicBezTo>
                  <a:pt x="79115" y="130077"/>
                  <a:pt x="78287" y="129737"/>
                  <a:pt x="78090" y="129301"/>
                </a:cubicBezTo>
                <a:cubicBezTo>
                  <a:pt x="77815" y="128692"/>
                  <a:pt x="77217" y="128592"/>
                  <a:pt x="75367" y="128846"/>
                </a:cubicBezTo>
                <a:cubicBezTo>
                  <a:pt x="73634" y="129085"/>
                  <a:pt x="73228" y="129031"/>
                  <a:pt x="73857" y="128646"/>
                </a:cubicBezTo>
                <a:cubicBezTo>
                  <a:pt x="74330" y="128356"/>
                  <a:pt x="75588" y="128111"/>
                  <a:pt x="76652" y="128100"/>
                </a:cubicBezTo>
                <a:cubicBezTo>
                  <a:pt x="78177" y="128085"/>
                  <a:pt x="78511" y="127915"/>
                  <a:pt x="78231" y="127293"/>
                </a:cubicBezTo>
                <a:cubicBezTo>
                  <a:pt x="78035" y="126860"/>
                  <a:pt x="77874" y="126425"/>
                  <a:pt x="77873" y="126326"/>
                </a:cubicBezTo>
                <a:cubicBezTo>
                  <a:pt x="77873" y="126228"/>
                  <a:pt x="76703" y="126003"/>
                  <a:pt x="75275" y="125826"/>
                </a:cubicBezTo>
                <a:cubicBezTo>
                  <a:pt x="73334" y="125585"/>
                  <a:pt x="72315" y="125713"/>
                  <a:pt x="71244" y="126330"/>
                </a:cubicBezTo>
                <a:cubicBezTo>
                  <a:pt x="69401" y="127392"/>
                  <a:pt x="69436" y="127943"/>
                  <a:pt x="71375" y="128353"/>
                </a:cubicBezTo>
                <a:cubicBezTo>
                  <a:pt x="72407" y="128572"/>
                  <a:pt x="72694" y="128812"/>
                  <a:pt x="72225" y="129067"/>
                </a:cubicBezTo>
                <a:cubicBezTo>
                  <a:pt x="71837" y="129279"/>
                  <a:pt x="71688" y="129826"/>
                  <a:pt x="71894" y="130284"/>
                </a:cubicBezTo>
                <a:cubicBezTo>
                  <a:pt x="72106" y="130752"/>
                  <a:pt x="71991" y="131118"/>
                  <a:pt x="71632" y="131120"/>
                </a:cubicBezTo>
                <a:cubicBezTo>
                  <a:pt x="71281" y="131122"/>
                  <a:pt x="70996" y="131348"/>
                  <a:pt x="70998" y="131623"/>
                </a:cubicBezTo>
                <a:cubicBezTo>
                  <a:pt x="71000" y="131898"/>
                  <a:pt x="71423" y="132120"/>
                  <a:pt x="71937" y="132117"/>
                </a:cubicBezTo>
                <a:cubicBezTo>
                  <a:pt x="72703" y="132113"/>
                  <a:pt x="72743" y="132248"/>
                  <a:pt x="72160" y="132865"/>
                </a:cubicBezTo>
                <a:cubicBezTo>
                  <a:pt x="71042" y="134050"/>
                  <a:pt x="70285" y="133756"/>
                  <a:pt x="70531" y="132233"/>
                </a:cubicBezTo>
                <a:cubicBezTo>
                  <a:pt x="70820" y="130446"/>
                  <a:pt x="69565" y="129322"/>
                  <a:pt x="66798" y="128889"/>
                </a:cubicBezTo>
                <a:cubicBezTo>
                  <a:pt x="65025" y="128612"/>
                  <a:pt x="64635" y="128696"/>
                  <a:pt x="64640" y="129356"/>
                </a:cubicBezTo>
                <a:cubicBezTo>
                  <a:pt x="64644" y="129799"/>
                  <a:pt x="64258" y="130163"/>
                  <a:pt x="63782" y="130166"/>
                </a:cubicBezTo>
                <a:cubicBezTo>
                  <a:pt x="63307" y="130169"/>
                  <a:pt x="62916" y="129969"/>
                  <a:pt x="62914" y="129722"/>
                </a:cubicBezTo>
                <a:cubicBezTo>
                  <a:pt x="62912" y="129475"/>
                  <a:pt x="61743" y="129199"/>
                  <a:pt x="60316" y="129109"/>
                </a:cubicBezTo>
                <a:lnTo>
                  <a:pt x="57721" y="128945"/>
                </a:lnTo>
                <a:lnTo>
                  <a:pt x="57736" y="130883"/>
                </a:lnTo>
                <a:cubicBezTo>
                  <a:pt x="57748" y="132419"/>
                  <a:pt x="57594" y="132710"/>
                  <a:pt x="56996" y="132286"/>
                </a:cubicBezTo>
                <a:cubicBezTo>
                  <a:pt x="56581" y="131992"/>
                  <a:pt x="55673" y="131883"/>
                  <a:pt x="54977" y="132045"/>
                </a:cubicBezTo>
                <a:cubicBezTo>
                  <a:pt x="54232" y="132219"/>
                  <a:pt x="53711" y="132111"/>
                  <a:pt x="53708" y="131782"/>
                </a:cubicBezTo>
                <a:cubicBezTo>
                  <a:pt x="53706" y="131475"/>
                  <a:pt x="53185" y="131227"/>
                  <a:pt x="52551" y="131231"/>
                </a:cubicBezTo>
                <a:cubicBezTo>
                  <a:pt x="51655" y="131236"/>
                  <a:pt x="51396" y="130904"/>
                  <a:pt x="51387" y="129739"/>
                </a:cubicBezTo>
                <a:cubicBezTo>
                  <a:pt x="51381" y="128899"/>
                  <a:pt x="51058" y="128220"/>
                  <a:pt x="50655" y="128194"/>
                </a:cubicBezTo>
                <a:cubicBezTo>
                  <a:pt x="50258" y="128169"/>
                  <a:pt x="50581" y="127954"/>
                  <a:pt x="51372" y="127716"/>
                </a:cubicBezTo>
                <a:cubicBezTo>
                  <a:pt x="52552" y="127361"/>
                  <a:pt x="52366" y="127301"/>
                  <a:pt x="50327" y="127380"/>
                </a:cubicBezTo>
                <a:cubicBezTo>
                  <a:pt x="47232" y="127501"/>
                  <a:pt x="46109" y="126417"/>
                  <a:pt x="48294" y="125418"/>
                </a:cubicBezTo>
                <a:cubicBezTo>
                  <a:pt x="49886" y="124690"/>
                  <a:pt x="51507" y="124547"/>
                  <a:pt x="52130" y="125080"/>
                </a:cubicBezTo>
                <a:cubicBezTo>
                  <a:pt x="52774" y="125631"/>
                  <a:pt x="56730" y="126694"/>
                  <a:pt x="58136" y="126694"/>
                </a:cubicBezTo>
                <a:cubicBezTo>
                  <a:pt x="58849" y="126694"/>
                  <a:pt x="59431" y="126469"/>
                  <a:pt x="59429" y="126194"/>
                </a:cubicBezTo>
                <a:cubicBezTo>
                  <a:pt x="59427" y="125919"/>
                  <a:pt x="59823" y="125692"/>
                  <a:pt x="60310" y="125689"/>
                </a:cubicBezTo>
                <a:cubicBezTo>
                  <a:pt x="61016" y="125686"/>
                  <a:pt x="61068" y="125483"/>
                  <a:pt x="60570" y="124689"/>
                </a:cubicBezTo>
                <a:cubicBezTo>
                  <a:pt x="60226" y="124141"/>
                  <a:pt x="59581" y="123695"/>
                  <a:pt x="59135" y="123698"/>
                </a:cubicBezTo>
                <a:cubicBezTo>
                  <a:pt x="57690" y="123706"/>
                  <a:pt x="57592" y="122762"/>
                  <a:pt x="58880" y="121230"/>
                </a:cubicBezTo>
                <a:cubicBezTo>
                  <a:pt x="59838" y="120091"/>
                  <a:pt x="60774" y="119646"/>
                  <a:pt x="62780" y="119373"/>
                </a:cubicBezTo>
                <a:cubicBezTo>
                  <a:pt x="64975" y="119074"/>
                  <a:pt x="65224" y="118939"/>
                  <a:pt x="64254" y="118571"/>
                </a:cubicBezTo>
                <a:cubicBezTo>
                  <a:pt x="63307" y="118211"/>
                  <a:pt x="63126" y="117757"/>
                  <a:pt x="63290" y="116153"/>
                </a:cubicBezTo>
                <a:cubicBezTo>
                  <a:pt x="63510" y="113994"/>
                  <a:pt x="63141" y="113751"/>
                  <a:pt x="61552" y="115015"/>
                </a:cubicBezTo>
                <a:cubicBezTo>
                  <a:pt x="60564" y="115800"/>
                  <a:pt x="60486" y="115757"/>
                  <a:pt x="60122" y="114231"/>
                </a:cubicBezTo>
                <a:cubicBezTo>
                  <a:pt x="59690" y="112422"/>
                  <a:pt x="58562" y="111800"/>
                  <a:pt x="57337" y="112694"/>
                </a:cubicBezTo>
                <a:cubicBezTo>
                  <a:pt x="56732" y="113135"/>
                  <a:pt x="56211" y="113148"/>
                  <a:pt x="55327" y="112744"/>
                </a:cubicBezTo>
                <a:cubicBezTo>
                  <a:pt x="53827" y="112060"/>
                  <a:pt x="53813" y="111485"/>
                  <a:pt x="55277" y="110583"/>
                </a:cubicBezTo>
                <a:cubicBezTo>
                  <a:pt x="56179" y="110028"/>
                  <a:pt x="56346" y="109536"/>
                  <a:pt x="56051" y="108302"/>
                </a:cubicBezTo>
                <a:cubicBezTo>
                  <a:pt x="55845" y="107437"/>
                  <a:pt x="55391" y="106731"/>
                  <a:pt x="55043" y="106733"/>
                </a:cubicBezTo>
                <a:cubicBezTo>
                  <a:pt x="54695" y="106735"/>
                  <a:pt x="54997" y="106376"/>
                  <a:pt x="55713" y="105935"/>
                </a:cubicBezTo>
                <a:cubicBezTo>
                  <a:pt x="56749" y="105296"/>
                  <a:pt x="56876" y="104989"/>
                  <a:pt x="56332" y="104429"/>
                </a:cubicBezTo>
                <a:cubicBezTo>
                  <a:pt x="55776" y="103856"/>
                  <a:pt x="55985" y="103621"/>
                  <a:pt x="57447" y="103169"/>
                </a:cubicBezTo>
                <a:cubicBezTo>
                  <a:pt x="58436" y="102864"/>
                  <a:pt x="59088" y="102397"/>
                  <a:pt x="58896" y="102132"/>
                </a:cubicBezTo>
                <a:cubicBezTo>
                  <a:pt x="58704" y="101867"/>
                  <a:pt x="59024" y="101343"/>
                  <a:pt x="59607" y="100968"/>
                </a:cubicBezTo>
                <a:cubicBezTo>
                  <a:pt x="60190" y="100593"/>
                  <a:pt x="60537" y="100212"/>
                  <a:pt x="60379" y="100121"/>
                </a:cubicBezTo>
                <a:cubicBezTo>
                  <a:pt x="60220" y="100030"/>
                  <a:pt x="59254" y="99455"/>
                  <a:pt x="58232" y="98843"/>
                </a:cubicBezTo>
                <a:cubicBezTo>
                  <a:pt x="56132" y="97587"/>
                  <a:pt x="52635" y="97382"/>
                  <a:pt x="51427" y="98444"/>
                </a:cubicBezTo>
                <a:cubicBezTo>
                  <a:pt x="50765" y="99025"/>
                  <a:pt x="50856" y="99214"/>
                  <a:pt x="52019" y="99665"/>
                </a:cubicBezTo>
                <a:cubicBezTo>
                  <a:pt x="53791" y="100352"/>
                  <a:pt x="54908" y="102029"/>
                  <a:pt x="53944" y="102554"/>
                </a:cubicBezTo>
                <a:cubicBezTo>
                  <a:pt x="52975" y="103081"/>
                  <a:pt x="48782" y="102829"/>
                  <a:pt x="47881" y="102189"/>
                </a:cubicBezTo>
                <a:cubicBezTo>
                  <a:pt x="47469" y="101897"/>
                  <a:pt x="46408" y="101788"/>
                  <a:pt x="45522" y="101947"/>
                </a:cubicBezTo>
                <a:cubicBezTo>
                  <a:pt x="44345" y="102158"/>
                  <a:pt x="43732" y="101990"/>
                  <a:pt x="43243" y="101321"/>
                </a:cubicBezTo>
                <a:cubicBezTo>
                  <a:pt x="42667" y="100533"/>
                  <a:pt x="38501" y="99453"/>
                  <a:pt x="37178" y="99748"/>
                </a:cubicBezTo>
                <a:cubicBezTo>
                  <a:pt x="36941" y="99801"/>
                  <a:pt x="36745" y="99563"/>
                  <a:pt x="36743" y="99220"/>
                </a:cubicBezTo>
                <a:cubicBezTo>
                  <a:pt x="36736" y="98351"/>
                  <a:pt x="42341" y="95662"/>
                  <a:pt x="43422" y="96015"/>
                </a:cubicBezTo>
                <a:cubicBezTo>
                  <a:pt x="43908" y="96173"/>
                  <a:pt x="44831" y="95979"/>
                  <a:pt x="45472" y="95584"/>
                </a:cubicBezTo>
                <a:cubicBezTo>
                  <a:pt x="46114" y="95189"/>
                  <a:pt x="47042" y="94997"/>
                  <a:pt x="47534" y="95158"/>
                </a:cubicBezTo>
                <a:cubicBezTo>
                  <a:pt x="48097" y="95341"/>
                  <a:pt x="48282" y="95246"/>
                  <a:pt x="48033" y="94902"/>
                </a:cubicBezTo>
                <a:cubicBezTo>
                  <a:pt x="47475" y="94131"/>
                  <a:pt x="48766" y="93548"/>
                  <a:pt x="49549" y="94217"/>
                </a:cubicBezTo>
                <a:cubicBezTo>
                  <a:pt x="50493" y="95025"/>
                  <a:pt x="54314" y="94871"/>
                  <a:pt x="55145" y="93991"/>
                </a:cubicBezTo>
                <a:cubicBezTo>
                  <a:pt x="55536" y="93577"/>
                  <a:pt x="56222" y="93236"/>
                  <a:pt x="56669" y="93233"/>
                </a:cubicBezTo>
                <a:cubicBezTo>
                  <a:pt x="57115" y="93230"/>
                  <a:pt x="57627" y="92890"/>
                  <a:pt x="57807" y="92477"/>
                </a:cubicBezTo>
                <a:cubicBezTo>
                  <a:pt x="58168" y="91644"/>
                  <a:pt x="61465" y="91400"/>
                  <a:pt x="61471" y="92206"/>
                </a:cubicBezTo>
                <a:cubicBezTo>
                  <a:pt x="61473" y="92481"/>
                  <a:pt x="60985" y="92708"/>
                  <a:pt x="60386" y="92712"/>
                </a:cubicBezTo>
                <a:cubicBezTo>
                  <a:pt x="59787" y="92715"/>
                  <a:pt x="58691" y="93150"/>
                  <a:pt x="57949" y="93677"/>
                </a:cubicBezTo>
                <a:lnTo>
                  <a:pt x="56601" y="94637"/>
                </a:lnTo>
                <a:lnTo>
                  <a:pt x="59257" y="94362"/>
                </a:lnTo>
                <a:cubicBezTo>
                  <a:pt x="62311" y="94045"/>
                  <a:pt x="62735" y="94382"/>
                  <a:pt x="62919" y="97275"/>
                </a:cubicBezTo>
                <a:cubicBezTo>
                  <a:pt x="63002" y="98572"/>
                  <a:pt x="62755" y="99387"/>
                  <a:pt x="62196" y="99662"/>
                </a:cubicBezTo>
                <a:cubicBezTo>
                  <a:pt x="61493" y="100008"/>
                  <a:pt x="61557" y="100176"/>
                  <a:pt x="62564" y="100636"/>
                </a:cubicBezTo>
                <a:cubicBezTo>
                  <a:pt x="63474" y="101051"/>
                  <a:pt x="64160" y="101038"/>
                  <a:pt x="65291" y="100583"/>
                </a:cubicBezTo>
                <a:cubicBezTo>
                  <a:pt x="66296" y="100179"/>
                  <a:pt x="66933" y="100145"/>
                  <a:pt x="67196" y="100482"/>
                </a:cubicBezTo>
                <a:cubicBezTo>
                  <a:pt x="67413" y="100760"/>
                  <a:pt x="68046" y="101129"/>
                  <a:pt x="68602" y="101304"/>
                </a:cubicBezTo>
                <a:cubicBezTo>
                  <a:pt x="69679" y="101641"/>
                  <a:pt x="70010" y="102649"/>
                  <a:pt x="69045" y="102654"/>
                </a:cubicBezTo>
                <a:cubicBezTo>
                  <a:pt x="67939" y="102661"/>
                  <a:pt x="70634" y="104502"/>
                  <a:pt x="72249" y="104843"/>
                </a:cubicBezTo>
                <a:cubicBezTo>
                  <a:pt x="74058" y="105226"/>
                  <a:pt x="77699" y="103830"/>
                  <a:pt x="77691" y="102758"/>
                </a:cubicBezTo>
                <a:cubicBezTo>
                  <a:pt x="77684" y="101938"/>
                  <a:pt x="75809" y="101116"/>
                  <a:pt x="73970" y="101127"/>
                </a:cubicBezTo>
                <a:cubicBezTo>
                  <a:pt x="73156" y="101132"/>
                  <a:pt x="72490" y="100937"/>
                  <a:pt x="72488" y="100694"/>
                </a:cubicBezTo>
                <a:cubicBezTo>
                  <a:pt x="72485" y="100451"/>
                  <a:pt x="71965" y="100138"/>
                  <a:pt x="71330" y="99998"/>
                </a:cubicBezTo>
                <a:cubicBezTo>
                  <a:pt x="70694" y="99858"/>
                  <a:pt x="70173" y="99498"/>
                  <a:pt x="70171" y="99197"/>
                </a:cubicBezTo>
                <a:cubicBezTo>
                  <a:pt x="70168" y="98897"/>
                  <a:pt x="70685" y="98648"/>
                  <a:pt x="71319" y="98644"/>
                </a:cubicBezTo>
                <a:cubicBezTo>
                  <a:pt x="71953" y="98640"/>
                  <a:pt x="72469" y="98324"/>
                  <a:pt x="72466" y="97941"/>
                </a:cubicBezTo>
                <a:cubicBezTo>
                  <a:pt x="72464" y="97558"/>
                  <a:pt x="72849" y="97114"/>
                  <a:pt x="73323" y="96953"/>
                </a:cubicBezTo>
                <a:cubicBezTo>
                  <a:pt x="73797" y="96792"/>
                  <a:pt x="74183" y="96316"/>
                  <a:pt x="74180" y="95895"/>
                </a:cubicBezTo>
                <a:cubicBezTo>
                  <a:pt x="74172" y="94901"/>
                  <a:pt x="70550" y="94867"/>
                  <a:pt x="69620" y="95852"/>
                </a:cubicBezTo>
                <a:cubicBezTo>
                  <a:pt x="68538" y="96998"/>
                  <a:pt x="66697" y="97219"/>
                  <a:pt x="66689" y="96203"/>
                </a:cubicBezTo>
                <a:cubicBezTo>
                  <a:pt x="66682" y="95154"/>
                  <a:pt x="68425" y="93664"/>
                  <a:pt x="69670" y="93657"/>
                </a:cubicBezTo>
                <a:cubicBezTo>
                  <a:pt x="70612" y="93651"/>
                  <a:pt x="72347" y="92170"/>
                  <a:pt x="71483" y="92109"/>
                </a:cubicBezTo>
                <a:cubicBezTo>
                  <a:pt x="70584" y="92046"/>
                  <a:pt x="69130" y="91775"/>
                  <a:pt x="67868" y="91436"/>
                </a:cubicBezTo>
                <a:cubicBezTo>
                  <a:pt x="66309" y="91017"/>
                  <a:pt x="66806" y="90176"/>
                  <a:pt x="68405" y="90529"/>
                </a:cubicBezTo>
                <a:cubicBezTo>
                  <a:pt x="69438" y="90756"/>
                  <a:pt x="69539" y="90622"/>
                  <a:pt x="69198" y="89478"/>
                </a:cubicBezTo>
                <a:cubicBezTo>
                  <a:pt x="68898" y="88468"/>
                  <a:pt x="69021" y="88165"/>
                  <a:pt x="69735" y="88160"/>
                </a:cubicBezTo>
                <a:cubicBezTo>
                  <a:pt x="71532" y="88150"/>
                  <a:pt x="70626" y="87368"/>
                  <a:pt x="68202" y="86836"/>
                </a:cubicBezTo>
                <a:cubicBezTo>
                  <a:pt x="66127" y="86381"/>
                  <a:pt x="64058" y="86323"/>
                  <a:pt x="61485" y="86647"/>
                </a:cubicBezTo>
                <a:cubicBezTo>
                  <a:pt x="61199" y="86683"/>
                  <a:pt x="60713" y="87353"/>
                  <a:pt x="60405" y="88136"/>
                </a:cubicBezTo>
                <a:cubicBezTo>
                  <a:pt x="59930" y="89344"/>
                  <a:pt x="59591" y="89529"/>
                  <a:pt x="58167" y="89356"/>
                </a:cubicBezTo>
                <a:cubicBezTo>
                  <a:pt x="56809" y="89191"/>
                  <a:pt x="56365" y="89394"/>
                  <a:pt x="55835" y="90420"/>
                </a:cubicBezTo>
                <a:cubicBezTo>
                  <a:pt x="55263" y="91528"/>
                  <a:pt x="54923" y="91653"/>
                  <a:pt x="53122" y="91410"/>
                </a:cubicBezTo>
                <a:cubicBezTo>
                  <a:pt x="51721" y="91221"/>
                  <a:pt x="50746" y="91373"/>
                  <a:pt x="50073" y="91886"/>
                </a:cubicBezTo>
                <a:cubicBezTo>
                  <a:pt x="48575" y="93027"/>
                  <a:pt x="45664" y="93366"/>
                  <a:pt x="44398" y="92546"/>
                </a:cubicBezTo>
                <a:cubicBezTo>
                  <a:pt x="42885" y="91566"/>
                  <a:pt x="42504" y="91647"/>
                  <a:pt x="42883" y="92869"/>
                </a:cubicBezTo>
                <a:cubicBezTo>
                  <a:pt x="43176" y="93817"/>
                  <a:pt x="43034" y="93890"/>
                  <a:pt x="41453" y="93599"/>
                </a:cubicBezTo>
                <a:cubicBezTo>
                  <a:pt x="40352" y="93396"/>
                  <a:pt x="38898" y="93570"/>
                  <a:pt x="37556" y="94065"/>
                </a:cubicBezTo>
                <a:cubicBezTo>
                  <a:pt x="34707" y="95117"/>
                  <a:pt x="34700" y="95112"/>
                  <a:pt x="36378" y="93179"/>
                </a:cubicBezTo>
                <a:cubicBezTo>
                  <a:pt x="37179" y="92255"/>
                  <a:pt x="37832" y="91127"/>
                  <a:pt x="37829" y="90672"/>
                </a:cubicBezTo>
                <a:cubicBezTo>
                  <a:pt x="37821" y="89641"/>
                  <a:pt x="39169" y="89587"/>
                  <a:pt x="40133" y="90581"/>
                </a:cubicBezTo>
                <a:cubicBezTo>
                  <a:pt x="40919" y="91390"/>
                  <a:pt x="42447" y="91587"/>
                  <a:pt x="42441" y="90879"/>
                </a:cubicBezTo>
                <a:cubicBezTo>
                  <a:pt x="42439" y="90637"/>
                  <a:pt x="42046" y="90163"/>
                  <a:pt x="41568" y="89823"/>
                </a:cubicBezTo>
                <a:cubicBezTo>
                  <a:pt x="40522" y="89080"/>
                  <a:pt x="40432" y="87753"/>
                  <a:pt x="41373" y="86926"/>
                </a:cubicBezTo>
                <a:cubicBezTo>
                  <a:pt x="42190" y="86208"/>
                  <a:pt x="44257" y="86121"/>
                  <a:pt x="45032" y="86771"/>
                </a:cubicBezTo>
                <a:cubicBezTo>
                  <a:pt x="45825" y="87437"/>
                  <a:pt x="48431" y="87625"/>
                  <a:pt x="48664" y="87034"/>
                </a:cubicBezTo>
                <a:cubicBezTo>
                  <a:pt x="48772" y="86758"/>
                  <a:pt x="49091" y="86155"/>
                  <a:pt x="49372" y="85692"/>
                </a:cubicBezTo>
                <a:cubicBezTo>
                  <a:pt x="49743" y="85081"/>
                  <a:pt x="49485" y="84447"/>
                  <a:pt x="48433" y="83377"/>
                </a:cubicBezTo>
                <a:cubicBezTo>
                  <a:pt x="47635" y="82566"/>
                  <a:pt x="46980" y="81630"/>
                  <a:pt x="46978" y="81296"/>
                </a:cubicBezTo>
                <a:cubicBezTo>
                  <a:pt x="46975" y="80892"/>
                  <a:pt x="46445" y="80797"/>
                  <a:pt x="45391" y="81011"/>
                </a:cubicBezTo>
                <a:cubicBezTo>
                  <a:pt x="43904" y="81312"/>
                  <a:pt x="43874" y="81286"/>
                  <a:pt x="44896" y="80584"/>
                </a:cubicBezTo>
                <a:cubicBezTo>
                  <a:pt x="46164" y="79712"/>
                  <a:pt x="45870" y="79248"/>
                  <a:pt x="42154" y="76260"/>
                </a:cubicBezTo>
                <a:cubicBezTo>
                  <a:pt x="39448" y="74085"/>
                  <a:pt x="40263" y="73587"/>
                  <a:pt x="43936" y="75172"/>
                </a:cubicBezTo>
                <a:cubicBezTo>
                  <a:pt x="47134" y="76552"/>
                  <a:pt x="48094" y="76589"/>
                  <a:pt x="48084" y="75332"/>
                </a:cubicBezTo>
                <a:cubicBezTo>
                  <a:pt x="48074" y="74015"/>
                  <a:pt x="50653" y="72310"/>
                  <a:pt x="52154" y="72641"/>
                </a:cubicBezTo>
                <a:cubicBezTo>
                  <a:pt x="53086" y="72847"/>
                  <a:pt x="53181" y="73010"/>
                  <a:pt x="52585" y="73378"/>
                </a:cubicBezTo>
                <a:cubicBezTo>
                  <a:pt x="51949" y="73771"/>
                  <a:pt x="51952" y="73896"/>
                  <a:pt x="52607" y="74118"/>
                </a:cubicBezTo>
                <a:cubicBezTo>
                  <a:pt x="53272" y="74344"/>
                  <a:pt x="53273" y="74452"/>
                  <a:pt x="52612" y="74812"/>
                </a:cubicBezTo>
                <a:cubicBezTo>
                  <a:pt x="51458" y="75440"/>
                  <a:pt x="53329" y="76889"/>
                  <a:pt x="55279" y="76877"/>
                </a:cubicBezTo>
                <a:cubicBezTo>
                  <a:pt x="56823" y="76869"/>
                  <a:pt x="59609" y="75014"/>
                  <a:pt x="59601" y="74002"/>
                </a:cubicBezTo>
                <a:cubicBezTo>
                  <a:pt x="59594" y="73148"/>
                  <a:pt x="62584" y="72350"/>
                  <a:pt x="64321" y="72742"/>
                </a:cubicBezTo>
                <a:cubicBezTo>
                  <a:pt x="65907" y="73100"/>
                  <a:pt x="66844" y="72379"/>
                  <a:pt x="67809" y="70059"/>
                </a:cubicBezTo>
                <a:cubicBezTo>
                  <a:pt x="68252" y="68992"/>
                  <a:pt x="69278" y="68910"/>
                  <a:pt x="69728" y="69907"/>
                </a:cubicBezTo>
                <a:cubicBezTo>
                  <a:pt x="69978" y="70459"/>
                  <a:pt x="70659" y="70564"/>
                  <a:pt x="72508" y="70333"/>
                </a:cubicBezTo>
                <a:cubicBezTo>
                  <a:pt x="74386" y="70099"/>
                  <a:pt x="75037" y="70204"/>
                  <a:pt x="75299" y="70783"/>
                </a:cubicBezTo>
                <a:cubicBezTo>
                  <a:pt x="75486" y="71198"/>
                  <a:pt x="76696" y="71686"/>
                  <a:pt x="77988" y="71868"/>
                </a:cubicBezTo>
                <a:cubicBezTo>
                  <a:pt x="79279" y="72049"/>
                  <a:pt x="80337" y="72355"/>
                  <a:pt x="80339" y="72547"/>
                </a:cubicBezTo>
                <a:cubicBezTo>
                  <a:pt x="80341" y="72739"/>
                  <a:pt x="80925" y="72928"/>
                  <a:pt x="81639" y="72966"/>
                </a:cubicBezTo>
                <a:cubicBezTo>
                  <a:pt x="82900" y="73034"/>
                  <a:pt x="82905" y="73016"/>
                  <a:pt x="81812" y="72322"/>
                </a:cubicBezTo>
                <a:cubicBezTo>
                  <a:pt x="80778" y="71666"/>
                  <a:pt x="80918" y="71604"/>
                  <a:pt x="83535" y="71554"/>
                </a:cubicBezTo>
                <a:cubicBezTo>
                  <a:pt x="86374" y="71499"/>
                  <a:pt x="95864" y="70177"/>
                  <a:pt x="94075" y="70085"/>
                </a:cubicBezTo>
                <a:cubicBezTo>
                  <a:pt x="93116" y="70036"/>
                  <a:pt x="92287" y="68595"/>
                  <a:pt x="92181" y="66795"/>
                </a:cubicBezTo>
                <a:cubicBezTo>
                  <a:pt x="92149" y="66245"/>
                  <a:pt x="91490" y="65291"/>
                  <a:pt x="90717" y="64675"/>
                </a:cubicBezTo>
                <a:cubicBezTo>
                  <a:pt x="89036" y="63335"/>
                  <a:pt x="89248" y="63064"/>
                  <a:pt x="92265" y="62695"/>
                </a:cubicBezTo>
                <a:cubicBezTo>
                  <a:pt x="93774" y="62511"/>
                  <a:pt x="95207" y="62688"/>
                  <a:pt x="96440" y="63213"/>
                </a:cubicBezTo>
                <a:cubicBezTo>
                  <a:pt x="98578" y="64122"/>
                  <a:pt x="99871" y="64231"/>
                  <a:pt x="99865" y="63502"/>
                </a:cubicBezTo>
                <a:cubicBezTo>
                  <a:pt x="99863" y="63227"/>
                  <a:pt x="100250" y="63000"/>
                  <a:pt x="100726" y="62997"/>
                </a:cubicBezTo>
                <a:cubicBezTo>
                  <a:pt x="101201" y="62995"/>
                  <a:pt x="101588" y="62768"/>
                  <a:pt x="101586" y="62493"/>
                </a:cubicBezTo>
                <a:cubicBezTo>
                  <a:pt x="101584" y="62218"/>
                  <a:pt x="101848" y="61992"/>
                  <a:pt x="102172" y="61990"/>
                </a:cubicBezTo>
                <a:cubicBezTo>
                  <a:pt x="102496" y="61988"/>
                  <a:pt x="102335" y="62559"/>
                  <a:pt x="101814" y="63259"/>
                </a:cubicBezTo>
                <a:cubicBezTo>
                  <a:pt x="100694" y="64762"/>
                  <a:pt x="95255" y="67140"/>
                  <a:pt x="94441" y="66481"/>
                </a:cubicBezTo>
                <a:cubicBezTo>
                  <a:pt x="93697" y="65879"/>
                  <a:pt x="92967" y="65923"/>
                  <a:pt x="92972" y="66570"/>
                </a:cubicBezTo>
                <a:cubicBezTo>
                  <a:pt x="92975" y="66861"/>
                  <a:pt x="93208" y="66973"/>
                  <a:pt x="93490" y="66819"/>
                </a:cubicBezTo>
                <a:cubicBezTo>
                  <a:pt x="93773" y="66666"/>
                  <a:pt x="94169" y="66905"/>
                  <a:pt x="94371" y="67352"/>
                </a:cubicBezTo>
                <a:cubicBezTo>
                  <a:pt x="94676" y="68029"/>
                  <a:pt x="95286" y="68105"/>
                  <a:pt x="98037" y="67809"/>
                </a:cubicBezTo>
                <a:cubicBezTo>
                  <a:pt x="101190" y="67469"/>
                  <a:pt x="105602" y="66069"/>
                  <a:pt x="105628" y="65401"/>
                </a:cubicBezTo>
                <a:cubicBezTo>
                  <a:pt x="105635" y="65226"/>
                  <a:pt x="105061" y="64956"/>
                  <a:pt x="104352" y="64800"/>
                </a:cubicBezTo>
                <a:cubicBezTo>
                  <a:pt x="103342" y="64577"/>
                  <a:pt x="103213" y="64384"/>
                  <a:pt x="103757" y="63906"/>
                </a:cubicBezTo>
                <a:cubicBezTo>
                  <a:pt x="104301" y="63428"/>
                  <a:pt x="104758" y="63436"/>
                  <a:pt x="105870" y="63943"/>
                </a:cubicBezTo>
                <a:cubicBezTo>
                  <a:pt x="106650" y="64300"/>
                  <a:pt x="107629" y="64475"/>
                  <a:pt x="108046" y="64334"/>
                </a:cubicBezTo>
                <a:cubicBezTo>
                  <a:pt x="109227" y="63933"/>
                  <a:pt x="109969" y="64000"/>
                  <a:pt x="109815" y="64494"/>
                </a:cubicBezTo>
                <a:cubicBezTo>
                  <a:pt x="109626" y="65100"/>
                  <a:pt x="110649" y="65056"/>
                  <a:pt x="112044" y="64399"/>
                </a:cubicBezTo>
                <a:cubicBezTo>
                  <a:pt x="113154" y="63876"/>
                  <a:pt x="113144" y="63832"/>
                  <a:pt x="111706" y="62865"/>
                </a:cubicBezTo>
                <a:cubicBezTo>
                  <a:pt x="109890" y="61644"/>
                  <a:pt x="109576" y="59619"/>
                  <a:pt x="111326" y="60418"/>
                </a:cubicBezTo>
                <a:cubicBezTo>
                  <a:pt x="112744" y="61065"/>
                  <a:pt x="114055" y="60627"/>
                  <a:pt x="114419" y="59386"/>
                </a:cubicBezTo>
                <a:cubicBezTo>
                  <a:pt x="114716" y="58374"/>
                  <a:pt x="117689" y="57935"/>
                  <a:pt x="117696" y="58902"/>
                </a:cubicBezTo>
                <a:cubicBezTo>
                  <a:pt x="117702" y="59687"/>
                  <a:pt x="118853" y="59478"/>
                  <a:pt x="119223" y="58624"/>
                </a:cubicBezTo>
                <a:cubicBezTo>
                  <a:pt x="119407" y="58201"/>
                  <a:pt x="119134" y="57454"/>
                  <a:pt x="118616" y="56965"/>
                </a:cubicBezTo>
                <a:cubicBezTo>
                  <a:pt x="117140" y="55570"/>
                  <a:pt x="117442" y="55404"/>
                  <a:pt x="120980" y="55667"/>
                </a:cubicBezTo>
                <a:lnTo>
                  <a:pt x="124290" y="55913"/>
                </a:lnTo>
                <a:lnTo>
                  <a:pt x="123015" y="54897"/>
                </a:lnTo>
                <a:cubicBezTo>
                  <a:pt x="122314" y="54339"/>
                  <a:pt x="121390" y="53883"/>
                  <a:pt x="120962" y="53886"/>
                </a:cubicBezTo>
                <a:cubicBezTo>
                  <a:pt x="120534" y="53888"/>
                  <a:pt x="119677" y="53560"/>
                  <a:pt x="119059" y="53156"/>
                </a:cubicBezTo>
                <a:cubicBezTo>
                  <a:pt x="118000" y="52465"/>
                  <a:pt x="118035" y="52437"/>
                  <a:pt x="119665" y="52666"/>
                </a:cubicBezTo>
                <a:cubicBezTo>
                  <a:pt x="122082" y="53007"/>
                  <a:pt x="124220" y="51910"/>
                  <a:pt x="124353" y="50261"/>
                </a:cubicBezTo>
                <a:cubicBezTo>
                  <a:pt x="124492" y="48544"/>
                  <a:pt x="125515" y="46861"/>
                  <a:pt x="126413" y="46871"/>
                </a:cubicBezTo>
                <a:cubicBezTo>
                  <a:pt x="126798" y="46875"/>
                  <a:pt x="128544" y="47372"/>
                  <a:pt x="130292" y="47975"/>
                </a:cubicBezTo>
                <a:cubicBezTo>
                  <a:pt x="134239" y="49336"/>
                  <a:pt x="140673" y="49262"/>
                  <a:pt x="140670" y="47856"/>
                </a:cubicBezTo>
                <a:cubicBezTo>
                  <a:pt x="140668" y="46809"/>
                  <a:pt x="142822" y="45908"/>
                  <a:pt x="145214" y="45954"/>
                </a:cubicBezTo>
                <a:cubicBezTo>
                  <a:pt x="146593" y="45981"/>
                  <a:pt x="146991" y="45800"/>
                  <a:pt x="146813" y="45227"/>
                </a:cubicBezTo>
                <a:cubicBezTo>
                  <a:pt x="146515" y="44265"/>
                  <a:pt x="147591" y="43349"/>
                  <a:pt x="148714" y="43607"/>
                </a:cubicBezTo>
                <a:cubicBezTo>
                  <a:pt x="149450" y="43776"/>
                  <a:pt x="149448" y="43732"/>
                  <a:pt x="148699" y="43285"/>
                </a:cubicBezTo>
                <a:cubicBezTo>
                  <a:pt x="148004" y="42871"/>
                  <a:pt x="147965" y="42577"/>
                  <a:pt x="148502" y="41813"/>
                </a:cubicBezTo>
                <a:cubicBezTo>
                  <a:pt x="149001" y="41105"/>
                  <a:pt x="149005" y="40715"/>
                  <a:pt x="148519" y="40299"/>
                </a:cubicBezTo>
                <a:cubicBezTo>
                  <a:pt x="148033" y="39883"/>
                  <a:pt x="148117" y="39738"/>
                  <a:pt x="148844" y="39733"/>
                </a:cubicBezTo>
                <a:cubicBezTo>
                  <a:pt x="149505" y="39730"/>
                  <a:pt x="149821" y="39321"/>
                  <a:pt x="149814" y="38479"/>
                </a:cubicBezTo>
                <a:cubicBezTo>
                  <a:pt x="149806" y="37282"/>
                  <a:pt x="151438" y="36590"/>
                  <a:pt x="151610" y="37719"/>
                </a:cubicBezTo>
                <a:cubicBezTo>
                  <a:pt x="151651" y="37993"/>
                  <a:pt x="151719" y="38391"/>
                  <a:pt x="151761" y="38603"/>
                </a:cubicBezTo>
                <a:cubicBezTo>
                  <a:pt x="151802" y="38815"/>
                  <a:pt x="152386" y="39634"/>
                  <a:pt x="153059" y="40424"/>
                </a:cubicBezTo>
                <a:cubicBezTo>
                  <a:pt x="154220" y="41786"/>
                  <a:pt x="154401" y="41832"/>
                  <a:pt x="156626" y="41329"/>
                </a:cubicBezTo>
                <a:cubicBezTo>
                  <a:pt x="159049" y="40781"/>
                  <a:pt x="162130" y="40980"/>
                  <a:pt x="161657" y="41654"/>
                </a:cubicBezTo>
                <a:cubicBezTo>
                  <a:pt x="161105" y="42440"/>
                  <a:pt x="164889" y="42579"/>
                  <a:pt x="168765" y="41915"/>
                </a:cubicBezTo>
                <a:cubicBezTo>
                  <a:pt x="171560" y="41436"/>
                  <a:pt x="173762" y="41357"/>
                  <a:pt x="176038" y="41653"/>
                </a:cubicBezTo>
                <a:cubicBezTo>
                  <a:pt x="177834" y="41887"/>
                  <a:pt x="179542" y="41948"/>
                  <a:pt x="179832" y="41790"/>
                </a:cubicBezTo>
                <a:cubicBezTo>
                  <a:pt x="180123" y="41632"/>
                  <a:pt x="180870" y="41735"/>
                  <a:pt x="181492" y="42019"/>
                </a:cubicBezTo>
                <a:cubicBezTo>
                  <a:pt x="182294" y="42385"/>
                  <a:pt x="183094" y="42363"/>
                  <a:pt x="184241" y="41945"/>
                </a:cubicBezTo>
                <a:cubicBezTo>
                  <a:pt x="185131" y="41621"/>
                  <a:pt x="186119" y="41409"/>
                  <a:pt x="186436" y="41474"/>
                </a:cubicBezTo>
                <a:cubicBezTo>
                  <a:pt x="186754" y="41540"/>
                  <a:pt x="186830" y="41436"/>
                  <a:pt x="186606" y="41245"/>
                </a:cubicBezTo>
                <a:cubicBezTo>
                  <a:pt x="186382" y="41053"/>
                  <a:pt x="186554" y="40584"/>
                  <a:pt x="186989" y="40202"/>
                </a:cubicBezTo>
                <a:cubicBezTo>
                  <a:pt x="188012" y="39303"/>
                  <a:pt x="188646" y="39308"/>
                  <a:pt x="188254" y="40212"/>
                </a:cubicBezTo>
                <a:cubicBezTo>
                  <a:pt x="187868" y="41102"/>
                  <a:pt x="188885" y="41426"/>
                  <a:pt x="190750" y="41008"/>
                </a:cubicBezTo>
                <a:cubicBezTo>
                  <a:pt x="191914" y="40748"/>
                  <a:pt x="192021" y="40600"/>
                  <a:pt x="191320" y="40217"/>
                </a:cubicBezTo>
                <a:cubicBezTo>
                  <a:pt x="189408" y="39174"/>
                  <a:pt x="187678" y="38508"/>
                  <a:pt x="186890" y="38513"/>
                </a:cubicBezTo>
                <a:cubicBezTo>
                  <a:pt x="186432" y="38516"/>
                  <a:pt x="186222" y="38283"/>
                  <a:pt x="186424" y="37996"/>
                </a:cubicBezTo>
                <a:cubicBezTo>
                  <a:pt x="186626" y="37708"/>
                  <a:pt x="187353" y="37615"/>
                  <a:pt x="188041" y="37788"/>
                </a:cubicBezTo>
                <a:cubicBezTo>
                  <a:pt x="189278" y="38099"/>
                  <a:pt x="189279" y="38094"/>
                  <a:pt x="188133" y="37324"/>
                </a:cubicBezTo>
                <a:cubicBezTo>
                  <a:pt x="187496" y="36896"/>
                  <a:pt x="187104" y="36531"/>
                  <a:pt x="187263" y="36513"/>
                </a:cubicBezTo>
                <a:cubicBezTo>
                  <a:pt x="187421" y="36495"/>
                  <a:pt x="189267" y="36410"/>
                  <a:pt x="191365" y="36324"/>
                </a:cubicBezTo>
                <a:cubicBezTo>
                  <a:pt x="194029" y="36215"/>
                  <a:pt x="195472" y="35910"/>
                  <a:pt x="196153" y="35312"/>
                </a:cubicBezTo>
                <a:cubicBezTo>
                  <a:pt x="196689" y="34841"/>
                  <a:pt x="197498" y="34454"/>
                  <a:pt x="197950" y="34451"/>
                </a:cubicBezTo>
                <a:cubicBezTo>
                  <a:pt x="198403" y="34448"/>
                  <a:pt x="198772" y="34222"/>
                  <a:pt x="198770" y="33947"/>
                </a:cubicBezTo>
                <a:cubicBezTo>
                  <a:pt x="198768" y="33672"/>
                  <a:pt x="198403" y="33449"/>
                  <a:pt x="197958" y="33452"/>
                </a:cubicBezTo>
                <a:cubicBezTo>
                  <a:pt x="197514" y="33454"/>
                  <a:pt x="196609" y="32673"/>
                  <a:pt x="195947" y="31715"/>
                </a:cubicBezTo>
                <a:lnTo>
                  <a:pt x="194743" y="29973"/>
                </a:lnTo>
                <a:lnTo>
                  <a:pt x="196308" y="29905"/>
                </a:lnTo>
                <a:cubicBezTo>
                  <a:pt x="197169" y="29867"/>
                  <a:pt x="198133" y="29888"/>
                  <a:pt x="198451" y="29951"/>
                </a:cubicBezTo>
                <a:cubicBezTo>
                  <a:pt x="200806" y="30416"/>
                  <a:pt x="206306" y="29924"/>
                  <a:pt x="207877" y="29107"/>
                </a:cubicBezTo>
                <a:cubicBezTo>
                  <a:pt x="209275" y="28380"/>
                  <a:pt x="209817" y="28308"/>
                  <a:pt x="210367" y="28778"/>
                </a:cubicBezTo>
                <a:cubicBezTo>
                  <a:pt x="210916" y="29248"/>
                  <a:pt x="210863" y="29380"/>
                  <a:pt x="210123" y="29384"/>
                </a:cubicBezTo>
                <a:cubicBezTo>
                  <a:pt x="208818" y="29392"/>
                  <a:pt x="208303" y="30294"/>
                  <a:pt x="209122" y="31138"/>
                </a:cubicBezTo>
                <a:cubicBezTo>
                  <a:pt x="209560" y="31589"/>
                  <a:pt x="210143" y="31691"/>
                  <a:pt x="210759" y="31423"/>
                </a:cubicBezTo>
                <a:cubicBezTo>
                  <a:pt x="212970" y="30462"/>
                  <a:pt x="215453" y="29946"/>
                  <a:pt x="215457" y="30448"/>
                </a:cubicBezTo>
                <a:cubicBezTo>
                  <a:pt x="215460" y="30935"/>
                  <a:pt x="218240" y="30795"/>
                  <a:pt x="221022" y="30168"/>
                </a:cubicBezTo>
                <a:cubicBezTo>
                  <a:pt x="221706" y="30014"/>
                  <a:pt x="223519" y="29732"/>
                  <a:pt x="225052" y="29542"/>
                </a:cubicBezTo>
                <a:cubicBezTo>
                  <a:pt x="229113" y="29039"/>
                  <a:pt x="229971" y="28756"/>
                  <a:pt x="229641" y="28027"/>
                </a:cubicBezTo>
                <a:cubicBezTo>
                  <a:pt x="229412" y="27520"/>
                  <a:pt x="230076" y="27425"/>
                  <a:pt x="232622" y="27603"/>
                </a:cubicBezTo>
                <a:cubicBezTo>
                  <a:pt x="235172" y="27780"/>
                  <a:pt x="236534" y="27586"/>
                  <a:pt x="238771" y="26725"/>
                </a:cubicBezTo>
                <a:cubicBezTo>
                  <a:pt x="240756" y="25960"/>
                  <a:pt x="243101" y="25562"/>
                  <a:pt x="246358" y="25434"/>
                </a:cubicBezTo>
                <a:cubicBezTo>
                  <a:pt x="251672" y="25227"/>
                  <a:pt x="252709" y="24918"/>
                  <a:pt x="251674" y="23851"/>
                </a:cubicBezTo>
                <a:cubicBezTo>
                  <a:pt x="251125" y="23285"/>
                  <a:pt x="251229" y="23149"/>
                  <a:pt x="252217" y="23143"/>
                </a:cubicBezTo>
                <a:cubicBezTo>
                  <a:pt x="253760" y="23135"/>
                  <a:pt x="253792" y="22336"/>
                  <a:pt x="252276" y="21644"/>
                </a:cubicBezTo>
                <a:cubicBezTo>
                  <a:pt x="251640" y="21353"/>
                  <a:pt x="251116" y="20761"/>
                  <a:pt x="251113" y="20328"/>
                </a:cubicBezTo>
                <a:cubicBezTo>
                  <a:pt x="251109" y="19702"/>
                  <a:pt x="251512" y="19604"/>
                  <a:pt x="253082" y="19850"/>
                </a:cubicBezTo>
                <a:cubicBezTo>
                  <a:pt x="254227" y="20030"/>
                  <a:pt x="255209" y="19942"/>
                  <a:pt x="255419" y="19642"/>
                </a:cubicBezTo>
                <a:cubicBezTo>
                  <a:pt x="255619" y="19358"/>
                  <a:pt x="255443" y="19093"/>
                  <a:pt x="255028" y="19055"/>
                </a:cubicBezTo>
                <a:cubicBezTo>
                  <a:pt x="254612" y="19016"/>
                  <a:pt x="255438" y="18820"/>
                  <a:pt x="256863" y="18619"/>
                </a:cubicBezTo>
                <a:lnTo>
                  <a:pt x="259454" y="18255"/>
                </a:lnTo>
                <a:lnTo>
                  <a:pt x="256750" y="18195"/>
                </a:lnTo>
                <a:cubicBezTo>
                  <a:pt x="255263" y="18163"/>
                  <a:pt x="253887" y="18362"/>
                  <a:pt x="253694" y="18638"/>
                </a:cubicBezTo>
                <a:cubicBezTo>
                  <a:pt x="253500" y="18914"/>
                  <a:pt x="253067" y="19141"/>
                  <a:pt x="252732" y="19143"/>
                </a:cubicBezTo>
                <a:cubicBezTo>
                  <a:pt x="252397" y="19145"/>
                  <a:pt x="253827" y="17693"/>
                  <a:pt x="255910" y="15916"/>
                </a:cubicBezTo>
                <a:cubicBezTo>
                  <a:pt x="258491" y="13714"/>
                  <a:pt x="259584" y="12434"/>
                  <a:pt x="259342" y="11898"/>
                </a:cubicBezTo>
                <a:cubicBezTo>
                  <a:pt x="258957" y="11046"/>
                  <a:pt x="259109" y="11020"/>
                  <a:pt x="265065" y="10932"/>
                </a:cubicBezTo>
                <a:cubicBezTo>
                  <a:pt x="266947" y="10905"/>
                  <a:pt x="268603" y="11126"/>
                  <a:pt x="268827" y="11436"/>
                </a:cubicBezTo>
                <a:cubicBezTo>
                  <a:pt x="269047" y="11740"/>
                  <a:pt x="269993" y="12237"/>
                  <a:pt x="270929" y="12539"/>
                </a:cubicBezTo>
                <a:cubicBezTo>
                  <a:pt x="272284" y="12976"/>
                  <a:pt x="272460" y="13184"/>
                  <a:pt x="271790" y="13557"/>
                </a:cubicBezTo>
                <a:cubicBezTo>
                  <a:pt x="271063" y="13962"/>
                  <a:pt x="271070" y="14026"/>
                  <a:pt x="271842" y="14028"/>
                </a:cubicBezTo>
                <a:cubicBezTo>
                  <a:pt x="272333" y="14029"/>
                  <a:pt x="273021" y="13779"/>
                  <a:pt x="273370" y="13473"/>
                </a:cubicBezTo>
                <a:cubicBezTo>
                  <a:pt x="273833" y="13066"/>
                  <a:pt x="274525" y="13061"/>
                  <a:pt x="275934" y="13456"/>
                </a:cubicBezTo>
                <a:cubicBezTo>
                  <a:pt x="278039" y="14044"/>
                  <a:pt x="279112" y="13990"/>
                  <a:pt x="278844" y="13308"/>
                </a:cubicBezTo>
                <a:cubicBezTo>
                  <a:pt x="278750" y="13068"/>
                  <a:pt x="279327" y="12976"/>
                  <a:pt x="280127" y="13104"/>
                </a:cubicBezTo>
                <a:cubicBezTo>
                  <a:pt x="281179" y="13272"/>
                  <a:pt x="281670" y="13086"/>
                  <a:pt x="281905" y="12429"/>
                </a:cubicBezTo>
                <a:cubicBezTo>
                  <a:pt x="282186" y="11644"/>
                  <a:pt x="282438" y="11600"/>
                  <a:pt x="283788" y="12105"/>
                </a:cubicBezTo>
                <a:cubicBezTo>
                  <a:pt x="284646" y="12425"/>
                  <a:pt x="285517" y="12892"/>
                  <a:pt x="285725" y="13143"/>
                </a:cubicBezTo>
                <a:cubicBezTo>
                  <a:pt x="285932" y="13393"/>
                  <a:pt x="286517" y="13458"/>
                  <a:pt x="287023" y="13286"/>
                </a:cubicBezTo>
                <a:cubicBezTo>
                  <a:pt x="287841" y="13008"/>
                  <a:pt x="288195" y="11254"/>
                  <a:pt x="288068" y="8110"/>
                </a:cubicBezTo>
                <a:cubicBezTo>
                  <a:pt x="288055" y="7788"/>
                  <a:pt x="288386" y="7636"/>
                  <a:pt x="288804" y="7772"/>
                </a:cubicBezTo>
                <a:cubicBezTo>
                  <a:pt x="289222" y="7909"/>
                  <a:pt x="291034" y="7746"/>
                  <a:pt x="292832" y="7412"/>
                </a:cubicBezTo>
                <a:cubicBezTo>
                  <a:pt x="295218" y="6968"/>
                  <a:pt x="296177" y="6546"/>
                  <a:pt x="296381" y="5851"/>
                </a:cubicBezTo>
                <a:cubicBezTo>
                  <a:pt x="296601" y="5099"/>
                  <a:pt x="297226" y="4880"/>
                  <a:pt x="299330" y="4817"/>
                </a:cubicBezTo>
                <a:cubicBezTo>
                  <a:pt x="302848" y="4712"/>
                  <a:pt x="304473" y="4550"/>
                  <a:pt x="306839" y="4069"/>
                </a:cubicBezTo>
                <a:cubicBezTo>
                  <a:pt x="308266" y="3780"/>
                  <a:pt x="308688" y="3829"/>
                  <a:pt x="308392" y="4251"/>
                </a:cubicBezTo>
                <a:cubicBezTo>
                  <a:pt x="308168" y="4570"/>
                  <a:pt x="308244" y="4830"/>
                  <a:pt x="308561" y="4828"/>
                </a:cubicBezTo>
                <a:cubicBezTo>
                  <a:pt x="308878" y="4826"/>
                  <a:pt x="309296" y="4599"/>
                  <a:pt x="309489" y="4323"/>
                </a:cubicBezTo>
                <a:cubicBezTo>
                  <a:pt x="309683" y="4047"/>
                  <a:pt x="310360" y="3818"/>
                  <a:pt x="310994" y="3815"/>
                </a:cubicBezTo>
                <a:cubicBezTo>
                  <a:pt x="311721" y="3811"/>
                  <a:pt x="311996" y="4023"/>
                  <a:pt x="311739" y="4389"/>
                </a:cubicBezTo>
                <a:cubicBezTo>
                  <a:pt x="311453" y="4797"/>
                  <a:pt x="311743" y="4869"/>
                  <a:pt x="312716" y="4632"/>
                </a:cubicBezTo>
                <a:cubicBezTo>
                  <a:pt x="316468" y="3716"/>
                  <a:pt x="321786" y="3161"/>
                  <a:pt x="322687" y="3591"/>
                </a:cubicBezTo>
                <a:cubicBezTo>
                  <a:pt x="323471" y="3965"/>
                  <a:pt x="322988" y="4316"/>
                  <a:pt x="320160" y="5430"/>
                </a:cubicBezTo>
                <a:cubicBezTo>
                  <a:pt x="318237" y="6187"/>
                  <a:pt x="316822" y="7024"/>
                  <a:pt x="317015" y="7291"/>
                </a:cubicBezTo>
                <a:cubicBezTo>
                  <a:pt x="317525" y="7996"/>
                  <a:pt x="320794" y="7864"/>
                  <a:pt x="324588" y="6983"/>
                </a:cubicBezTo>
                <a:cubicBezTo>
                  <a:pt x="326411" y="6560"/>
                  <a:pt x="328560" y="6218"/>
                  <a:pt x="329366" y="6222"/>
                </a:cubicBezTo>
                <a:cubicBezTo>
                  <a:pt x="330762" y="6229"/>
                  <a:pt x="330780" y="6262"/>
                  <a:pt x="329741" y="6954"/>
                </a:cubicBezTo>
                <a:cubicBezTo>
                  <a:pt x="329142" y="7352"/>
                  <a:pt x="327332" y="8058"/>
                  <a:pt x="325718" y="8522"/>
                </a:cubicBezTo>
                <a:cubicBezTo>
                  <a:pt x="321294" y="9794"/>
                  <a:pt x="321003" y="10456"/>
                  <a:pt x="325095" y="9942"/>
                </a:cubicBezTo>
                <a:cubicBezTo>
                  <a:pt x="326995" y="9703"/>
                  <a:pt x="329846" y="9535"/>
                  <a:pt x="331432" y="9569"/>
                </a:cubicBezTo>
                <a:cubicBezTo>
                  <a:pt x="333017" y="9603"/>
                  <a:pt x="335715" y="9307"/>
                  <a:pt x="337426" y="8912"/>
                </a:cubicBezTo>
                <a:cubicBezTo>
                  <a:pt x="340304" y="8247"/>
                  <a:pt x="340643" y="8263"/>
                  <a:pt x="341919" y="9121"/>
                </a:cubicBezTo>
                <a:cubicBezTo>
                  <a:pt x="343213" y="9991"/>
                  <a:pt x="343235" y="10085"/>
                  <a:pt x="342271" y="10623"/>
                </a:cubicBezTo>
                <a:cubicBezTo>
                  <a:pt x="341398" y="11110"/>
                  <a:pt x="341481" y="11151"/>
                  <a:pt x="342825" y="10896"/>
                </a:cubicBezTo>
                <a:cubicBezTo>
                  <a:pt x="343696" y="10731"/>
                  <a:pt x="345574" y="10451"/>
                  <a:pt x="346999" y="10273"/>
                </a:cubicBezTo>
                <a:cubicBezTo>
                  <a:pt x="349261" y="9991"/>
                  <a:pt x="349589" y="9796"/>
                  <a:pt x="349581" y="8737"/>
                </a:cubicBezTo>
                <a:cubicBezTo>
                  <a:pt x="349573" y="7670"/>
                  <a:pt x="349796" y="7542"/>
                  <a:pt x="351441" y="7670"/>
                </a:cubicBezTo>
                <a:cubicBezTo>
                  <a:pt x="352760" y="7773"/>
                  <a:pt x="353376" y="8105"/>
                  <a:pt x="353533" y="8798"/>
                </a:cubicBezTo>
                <a:cubicBezTo>
                  <a:pt x="353707" y="9565"/>
                  <a:pt x="353583" y="9664"/>
                  <a:pt x="352965" y="9253"/>
                </a:cubicBezTo>
                <a:cubicBezTo>
                  <a:pt x="352530" y="8964"/>
                  <a:pt x="351730" y="8593"/>
                  <a:pt x="351188" y="8429"/>
                </a:cubicBezTo>
                <a:cubicBezTo>
                  <a:pt x="350339" y="8173"/>
                  <a:pt x="350282" y="8310"/>
                  <a:pt x="350776" y="9414"/>
                </a:cubicBezTo>
                <a:cubicBezTo>
                  <a:pt x="351144" y="10238"/>
                  <a:pt x="351152" y="10905"/>
                  <a:pt x="350798" y="11280"/>
                </a:cubicBezTo>
                <a:cubicBezTo>
                  <a:pt x="350486" y="11611"/>
                  <a:pt x="350461" y="12159"/>
                  <a:pt x="350740" y="12545"/>
                </a:cubicBezTo>
                <a:cubicBezTo>
                  <a:pt x="351146" y="13107"/>
                  <a:pt x="351769" y="13117"/>
                  <a:pt x="354309" y="12603"/>
                </a:cubicBezTo>
                <a:cubicBezTo>
                  <a:pt x="356002" y="12260"/>
                  <a:pt x="358164" y="11861"/>
                  <a:pt x="359113" y="11716"/>
                </a:cubicBezTo>
                <a:cubicBezTo>
                  <a:pt x="360063" y="11570"/>
                  <a:pt x="361358" y="11243"/>
                  <a:pt x="361990" y="10989"/>
                </a:cubicBezTo>
                <a:cubicBezTo>
                  <a:pt x="362622" y="10735"/>
                  <a:pt x="363850" y="10299"/>
                  <a:pt x="364720" y="10020"/>
                </a:cubicBezTo>
                <a:cubicBezTo>
                  <a:pt x="366048" y="9595"/>
                  <a:pt x="366299" y="9224"/>
                  <a:pt x="366287" y="7706"/>
                </a:cubicBezTo>
                <a:cubicBezTo>
                  <a:pt x="366276" y="6318"/>
                  <a:pt x="366005" y="5839"/>
                  <a:pt x="365118" y="5643"/>
                </a:cubicBezTo>
                <a:cubicBezTo>
                  <a:pt x="363418" y="5268"/>
                  <a:pt x="363695" y="4761"/>
                  <a:pt x="366113" y="3815"/>
                </a:cubicBezTo>
                <a:cubicBezTo>
                  <a:pt x="369162" y="2623"/>
                  <a:pt x="373406" y="2003"/>
                  <a:pt x="374604" y="2575"/>
                </a:cubicBezTo>
                <a:cubicBezTo>
                  <a:pt x="375491" y="2999"/>
                  <a:pt x="375434" y="3143"/>
                  <a:pt x="374060" y="3935"/>
                </a:cubicBezTo>
                <a:cubicBezTo>
                  <a:pt x="372892" y="4610"/>
                  <a:pt x="372728" y="4888"/>
                  <a:pt x="373375" y="5099"/>
                </a:cubicBezTo>
                <a:cubicBezTo>
                  <a:pt x="373844" y="5252"/>
                  <a:pt x="374810" y="5241"/>
                  <a:pt x="375523" y="5075"/>
                </a:cubicBezTo>
                <a:cubicBezTo>
                  <a:pt x="376419" y="4867"/>
                  <a:pt x="376693" y="4953"/>
                  <a:pt x="376411" y="5354"/>
                </a:cubicBezTo>
                <a:cubicBezTo>
                  <a:pt x="375832" y="6178"/>
                  <a:pt x="377807" y="6080"/>
                  <a:pt x="380297" y="5161"/>
                </a:cubicBezTo>
                <a:cubicBezTo>
                  <a:pt x="381430" y="4743"/>
                  <a:pt x="382632" y="3949"/>
                  <a:pt x="382967" y="3397"/>
                </a:cubicBezTo>
                <a:cubicBezTo>
                  <a:pt x="383775" y="2067"/>
                  <a:pt x="384793" y="2124"/>
                  <a:pt x="386275" y="3582"/>
                </a:cubicBezTo>
                <a:cubicBezTo>
                  <a:pt x="387250" y="4541"/>
                  <a:pt x="388281" y="4844"/>
                  <a:pt x="391434" y="5100"/>
                </a:cubicBezTo>
                <a:cubicBezTo>
                  <a:pt x="393602" y="5276"/>
                  <a:pt x="396415" y="5650"/>
                  <a:pt x="397685" y="5930"/>
                </a:cubicBezTo>
                <a:cubicBezTo>
                  <a:pt x="398955" y="6210"/>
                  <a:pt x="401745" y="6408"/>
                  <a:pt x="403884" y="6370"/>
                </a:cubicBezTo>
                <a:cubicBezTo>
                  <a:pt x="406023" y="6332"/>
                  <a:pt x="407775" y="6497"/>
                  <a:pt x="407777" y="6735"/>
                </a:cubicBezTo>
                <a:cubicBezTo>
                  <a:pt x="407781" y="7215"/>
                  <a:pt x="406080" y="7588"/>
                  <a:pt x="401736" y="8060"/>
                </a:cubicBezTo>
                <a:cubicBezTo>
                  <a:pt x="398532" y="8409"/>
                  <a:pt x="395117" y="9339"/>
                  <a:pt x="395122" y="9863"/>
                </a:cubicBezTo>
                <a:cubicBezTo>
                  <a:pt x="395123" y="10050"/>
                  <a:pt x="394579" y="10331"/>
                  <a:pt x="393913" y="10486"/>
                </a:cubicBezTo>
                <a:cubicBezTo>
                  <a:pt x="393246" y="10641"/>
                  <a:pt x="392817" y="11063"/>
                  <a:pt x="392959" y="11424"/>
                </a:cubicBezTo>
                <a:cubicBezTo>
                  <a:pt x="393317" y="12337"/>
                  <a:pt x="398478" y="12393"/>
                  <a:pt x="400536" y="11506"/>
                </a:cubicBezTo>
                <a:cubicBezTo>
                  <a:pt x="401443" y="11115"/>
                  <a:pt x="402454" y="10937"/>
                  <a:pt x="402783" y="11111"/>
                </a:cubicBezTo>
                <a:cubicBezTo>
                  <a:pt x="403123" y="11290"/>
                  <a:pt x="403206" y="11184"/>
                  <a:pt x="402976" y="10866"/>
                </a:cubicBezTo>
                <a:cubicBezTo>
                  <a:pt x="402725" y="10521"/>
                  <a:pt x="403185" y="10188"/>
                  <a:pt x="404177" y="9998"/>
                </a:cubicBezTo>
                <a:cubicBezTo>
                  <a:pt x="405060" y="9828"/>
                  <a:pt x="406826" y="9362"/>
                  <a:pt x="408102" y="8961"/>
                </a:cubicBezTo>
                <a:cubicBezTo>
                  <a:pt x="410833" y="8103"/>
                  <a:pt x="411879" y="8028"/>
                  <a:pt x="410675" y="8776"/>
                </a:cubicBezTo>
                <a:cubicBezTo>
                  <a:pt x="410039" y="9171"/>
                  <a:pt x="410411" y="9221"/>
                  <a:pt x="412098" y="8967"/>
                </a:cubicBezTo>
                <a:cubicBezTo>
                  <a:pt x="413388" y="8773"/>
                  <a:pt x="414725" y="8191"/>
                  <a:pt x="415173" y="7629"/>
                </a:cubicBezTo>
                <a:cubicBezTo>
                  <a:pt x="415635" y="7049"/>
                  <a:pt x="416332" y="6754"/>
                  <a:pt x="416845" y="6921"/>
                </a:cubicBezTo>
                <a:cubicBezTo>
                  <a:pt x="417329" y="7079"/>
                  <a:pt x="418078" y="6951"/>
                  <a:pt x="418509" y="6636"/>
                </a:cubicBezTo>
                <a:cubicBezTo>
                  <a:pt x="418940" y="6322"/>
                  <a:pt x="419814" y="6180"/>
                  <a:pt x="420451" y="6320"/>
                </a:cubicBezTo>
                <a:cubicBezTo>
                  <a:pt x="421088" y="6460"/>
                  <a:pt x="421607" y="6417"/>
                  <a:pt x="421606" y="6224"/>
                </a:cubicBezTo>
                <a:cubicBezTo>
                  <a:pt x="421598" y="5285"/>
                  <a:pt x="438907" y="4157"/>
                  <a:pt x="443208" y="4817"/>
                </a:cubicBezTo>
                <a:cubicBezTo>
                  <a:pt x="444160" y="4963"/>
                  <a:pt x="447013" y="4868"/>
                  <a:pt x="449547" y="4605"/>
                </a:cubicBezTo>
                <a:cubicBezTo>
                  <a:pt x="452081" y="4342"/>
                  <a:pt x="454674" y="4301"/>
                  <a:pt x="455310" y="4515"/>
                </a:cubicBezTo>
                <a:cubicBezTo>
                  <a:pt x="456465" y="4904"/>
                  <a:pt x="456465" y="4904"/>
                  <a:pt x="455313" y="5001"/>
                </a:cubicBezTo>
                <a:cubicBezTo>
                  <a:pt x="454679" y="5055"/>
                  <a:pt x="453966" y="5073"/>
                  <a:pt x="453728" y="5042"/>
                </a:cubicBezTo>
                <a:cubicBezTo>
                  <a:pt x="453171" y="4969"/>
                  <a:pt x="453194" y="5566"/>
                  <a:pt x="453777" y="6351"/>
                </a:cubicBezTo>
                <a:cubicBezTo>
                  <a:pt x="454369" y="7147"/>
                  <a:pt x="459572" y="8478"/>
                  <a:pt x="459956" y="7932"/>
                </a:cubicBezTo>
                <a:cubicBezTo>
                  <a:pt x="460326" y="7405"/>
                  <a:pt x="466570" y="7342"/>
                  <a:pt x="466574" y="7866"/>
                </a:cubicBezTo>
                <a:cubicBezTo>
                  <a:pt x="466575" y="8079"/>
                  <a:pt x="467162" y="8494"/>
                  <a:pt x="467878" y="8788"/>
                </a:cubicBezTo>
                <a:lnTo>
                  <a:pt x="469179" y="9322"/>
                </a:lnTo>
                <a:lnTo>
                  <a:pt x="467739" y="9441"/>
                </a:lnTo>
                <a:cubicBezTo>
                  <a:pt x="465352" y="9637"/>
                  <a:pt x="465210" y="9664"/>
                  <a:pt x="463423" y="10268"/>
                </a:cubicBezTo>
                <a:cubicBezTo>
                  <a:pt x="462474" y="10588"/>
                  <a:pt x="460025" y="10992"/>
                  <a:pt x="457979" y="11166"/>
                </a:cubicBezTo>
                <a:cubicBezTo>
                  <a:pt x="454068" y="11498"/>
                  <a:pt x="452406" y="12202"/>
                  <a:pt x="454174" y="12779"/>
                </a:cubicBezTo>
                <a:cubicBezTo>
                  <a:pt x="454732" y="12961"/>
                  <a:pt x="456654" y="12745"/>
                  <a:pt x="458445" y="12300"/>
                </a:cubicBezTo>
                <a:cubicBezTo>
                  <a:pt x="460483" y="11794"/>
                  <a:pt x="461910" y="11666"/>
                  <a:pt x="462254" y="11958"/>
                </a:cubicBezTo>
                <a:cubicBezTo>
                  <a:pt x="462601" y="12252"/>
                  <a:pt x="462537" y="12427"/>
                  <a:pt x="462080" y="12429"/>
                </a:cubicBezTo>
                <a:cubicBezTo>
                  <a:pt x="461681" y="12431"/>
                  <a:pt x="461504" y="12640"/>
                  <a:pt x="461687" y="12893"/>
                </a:cubicBezTo>
                <a:cubicBezTo>
                  <a:pt x="462362" y="13826"/>
                  <a:pt x="497062" y="12664"/>
                  <a:pt x="501472" y="11561"/>
                </a:cubicBezTo>
                <a:cubicBezTo>
                  <a:pt x="502738" y="11245"/>
                  <a:pt x="504641" y="11046"/>
                  <a:pt x="505701" y="11120"/>
                </a:cubicBezTo>
                <a:cubicBezTo>
                  <a:pt x="507085" y="11216"/>
                  <a:pt x="507848" y="10979"/>
                  <a:pt x="508405" y="10281"/>
                </a:cubicBezTo>
                <a:cubicBezTo>
                  <a:pt x="509094" y="9415"/>
                  <a:pt x="509989" y="9291"/>
                  <a:pt x="516519" y="9162"/>
                </a:cubicBezTo>
                <a:cubicBezTo>
                  <a:pt x="520555" y="9081"/>
                  <a:pt x="524061" y="8905"/>
                  <a:pt x="524309" y="8770"/>
                </a:cubicBezTo>
                <a:cubicBezTo>
                  <a:pt x="524557" y="8635"/>
                  <a:pt x="527554" y="8483"/>
                  <a:pt x="530971" y="8431"/>
                </a:cubicBezTo>
                <a:cubicBezTo>
                  <a:pt x="534387" y="8380"/>
                  <a:pt x="537755" y="8154"/>
                  <a:pt x="538455" y="7928"/>
                </a:cubicBezTo>
                <a:cubicBezTo>
                  <a:pt x="539162" y="7701"/>
                  <a:pt x="539874" y="7721"/>
                  <a:pt x="540057" y="7973"/>
                </a:cubicBezTo>
                <a:cubicBezTo>
                  <a:pt x="540432" y="8492"/>
                  <a:pt x="543520" y="8219"/>
                  <a:pt x="545750" y="7469"/>
                </a:cubicBezTo>
                <a:cubicBezTo>
                  <a:pt x="546579" y="7190"/>
                  <a:pt x="547259" y="7125"/>
                  <a:pt x="547260" y="7324"/>
                </a:cubicBezTo>
                <a:cubicBezTo>
                  <a:pt x="547266" y="7713"/>
                  <a:pt x="553678" y="7574"/>
                  <a:pt x="558641" y="7079"/>
                </a:cubicBezTo>
                <a:cubicBezTo>
                  <a:pt x="560782" y="6865"/>
                  <a:pt x="561666" y="6951"/>
                  <a:pt x="561669" y="7373"/>
                </a:cubicBezTo>
                <a:cubicBezTo>
                  <a:pt x="561675" y="7723"/>
                  <a:pt x="562149" y="7859"/>
                  <a:pt x="562825" y="7701"/>
                </a:cubicBezTo>
                <a:cubicBezTo>
                  <a:pt x="563601" y="7520"/>
                  <a:pt x="563977" y="7679"/>
                  <a:pt x="563981" y="8190"/>
                </a:cubicBezTo>
                <a:cubicBezTo>
                  <a:pt x="563987" y="8754"/>
                  <a:pt x="564365" y="8862"/>
                  <a:pt x="565474" y="8614"/>
                </a:cubicBezTo>
                <a:cubicBezTo>
                  <a:pt x="566437" y="8398"/>
                  <a:pt x="566831" y="8465"/>
                  <a:pt x="566594" y="8803"/>
                </a:cubicBezTo>
                <a:cubicBezTo>
                  <a:pt x="566392" y="9090"/>
                  <a:pt x="565626" y="9329"/>
                  <a:pt x="564891" y="9333"/>
                </a:cubicBezTo>
                <a:cubicBezTo>
                  <a:pt x="564156" y="9337"/>
                  <a:pt x="563235" y="9680"/>
                  <a:pt x="562843" y="10094"/>
                </a:cubicBezTo>
                <a:cubicBezTo>
                  <a:pt x="562431" y="10531"/>
                  <a:pt x="561176" y="10853"/>
                  <a:pt x="559863" y="10861"/>
                </a:cubicBezTo>
                <a:cubicBezTo>
                  <a:pt x="558497" y="10869"/>
                  <a:pt x="557737" y="11072"/>
                  <a:pt x="557954" y="11372"/>
                </a:cubicBezTo>
                <a:cubicBezTo>
                  <a:pt x="558152" y="11646"/>
                  <a:pt x="557910" y="11872"/>
                  <a:pt x="557415" y="11875"/>
                </a:cubicBezTo>
                <a:cubicBezTo>
                  <a:pt x="556921" y="11878"/>
                  <a:pt x="556519" y="12109"/>
                  <a:pt x="556521" y="12389"/>
                </a:cubicBezTo>
                <a:cubicBezTo>
                  <a:pt x="556526" y="12857"/>
                  <a:pt x="557717" y="12750"/>
                  <a:pt x="560768" y="12005"/>
                </a:cubicBezTo>
                <a:cubicBezTo>
                  <a:pt x="561362" y="11860"/>
                  <a:pt x="562067" y="12046"/>
                  <a:pt x="562337" y="12417"/>
                </a:cubicBezTo>
                <a:cubicBezTo>
                  <a:pt x="562745" y="12980"/>
                  <a:pt x="563260" y="12955"/>
                  <a:pt x="565425" y="12267"/>
                </a:cubicBezTo>
                <a:cubicBezTo>
                  <a:pt x="567523" y="11601"/>
                  <a:pt x="568142" y="11565"/>
                  <a:pt x="568641" y="12079"/>
                </a:cubicBezTo>
                <a:cubicBezTo>
                  <a:pt x="569376" y="12836"/>
                  <a:pt x="577274" y="12990"/>
                  <a:pt x="577269" y="12246"/>
                </a:cubicBezTo>
                <a:cubicBezTo>
                  <a:pt x="577269" y="11978"/>
                  <a:pt x="576681" y="11740"/>
                  <a:pt x="575968" y="11717"/>
                </a:cubicBezTo>
                <a:cubicBezTo>
                  <a:pt x="574730" y="11677"/>
                  <a:pt x="574736" y="11657"/>
                  <a:pt x="576109" y="11294"/>
                </a:cubicBezTo>
                <a:cubicBezTo>
                  <a:pt x="577292" y="10981"/>
                  <a:pt x="596856" y="10869"/>
                  <a:pt x="626538" y="11006"/>
                </a:cubicBezTo>
                <a:cubicBezTo>
                  <a:pt x="629391" y="11019"/>
                  <a:pt x="632419" y="10793"/>
                  <a:pt x="633268" y="10503"/>
                </a:cubicBezTo>
                <a:cubicBezTo>
                  <a:pt x="634189" y="10188"/>
                  <a:pt x="634885" y="10162"/>
                  <a:pt x="634996" y="10438"/>
                </a:cubicBezTo>
                <a:cubicBezTo>
                  <a:pt x="635098" y="10692"/>
                  <a:pt x="637193" y="10933"/>
                  <a:pt x="639650" y="10973"/>
                </a:cubicBezTo>
                <a:cubicBezTo>
                  <a:pt x="642107" y="11013"/>
                  <a:pt x="644118" y="11175"/>
                  <a:pt x="644119" y="11333"/>
                </a:cubicBezTo>
                <a:cubicBezTo>
                  <a:pt x="644119" y="11491"/>
                  <a:pt x="646260" y="11566"/>
                  <a:pt x="648875" y="11501"/>
                </a:cubicBezTo>
                <a:cubicBezTo>
                  <a:pt x="651490" y="11435"/>
                  <a:pt x="655269" y="11695"/>
                  <a:pt x="657273" y="12077"/>
                </a:cubicBezTo>
                <a:cubicBezTo>
                  <a:pt x="659277" y="12459"/>
                  <a:pt x="662910" y="12761"/>
                  <a:pt x="665347" y="12748"/>
                </a:cubicBezTo>
                <a:cubicBezTo>
                  <a:pt x="667784" y="12734"/>
                  <a:pt x="672115" y="13033"/>
                  <a:pt x="674970" y="13411"/>
                </a:cubicBezTo>
                <a:cubicBezTo>
                  <a:pt x="677826" y="13789"/>
                  <a:pt x="682109" y="14217"/>
                  <a:pt x="684488" y="14360"/>
                </a:cubicBezTo>
                <a:cubicBezTo>
                  <a:pt x="686866" y="14504"/>
                  <a:pt x="690500" y="14840"/>
                  <a:pt x="692562" y="15106"/>
                </a:cubicBezTo>
                <a:cubicBezTo>
                  <a:pt x="701759" y="16293"/>
                  <a:pt x="716811" y="17376"/>
                  <a:pt x="716206" y="16808"/>
                </a:cubicBezTo>
                <a:cubicBezTo>
                  <a:pt x="715623" y="16259"/>
                  <a:pt x="705955" y="14563"/>
                  <a:pt x="700623" y="14073"/>
                </a:cubicBezTo>
                <a:cubicBezTo>
                  <a:pt x="695943" y="13643"/>
                  <a:pt x="666256" y="11421"/>
                  <a:pt x="663715" y="11310"/>
                </a:cubicBezTo>
                <a:cubicBezTo>
                  <a:pt x="661471" y="11212"/>
                  <a:pt x="656762" y="10438"/>
                  <a:pt x="656370" y="10103"/>
                </a:cubicBezTo>
                <a:cubicBezTo>
                  <a:pt x="656129" y="9896"/>
                  <a:pt x="657589" y="9865"/>
                  <a:pt x="659615" y="10032"/>
                </a:cubicBezTo>
                <a:cubicBezTo>
                  <a:pt x="664784" y="10461"/>
                  <a:pt x="690813" y="10351"/>
                  <a:pt x="692374" y="9895"/>
                </a:cubicBezTo>
                <a:cubicBezTo>
                  <a:pt x="693394" y="9597"/>
                  <a:pt x="693595" y="9679"/>
                  <a:pt x="693331" y="10287"/>
                </a:cubicBezTo>
                <a:cubicBezTo>
                  <a:pt x="693040" y="10957"/>
                  <a:pt x="693859" y="11030"/>
                  <a:pt x="699679" y="10852"/>
                </a:cubicBezTo>
                <a:cubicBezTo>
                  <a:pt x="703354" y="10740"/>
                  <a:pt x="706362" y="10842"/>
                  <a:pt x="706364" y="11078"/>
                </a:cubicBezTo>
                <a:cubicBezTo>
                  <a:pt x="706364" y="11314"/>
                  <a:pt x="706772" y="11505"/>
                  <a:pt x="707266" y="11503"/>
                </a:cubicBezTo>
                <a:cubicBezTo>
                  <a:pt x="707760" y="11500"/>
                  <a:pt x="708019" y="11705"/>
                  <a:pt x="707841" y="11958"/>
                </a:cubicBezTo>
                <a:cubicBezTo>
                  <a:pt x="707408" y="12575"/>
                  <a:pt x="710647" y="13142"/>
                  <a:pt x="713939" y="13027"/>
                </a:cubicBezTo>
                <a:cubicBezTo>
                  <a:pt x="715655" y="12967"/>
                  <a:pt x="716847" y="13190"/>
                  <a:pt x="717299" y="13656"/>
                </a:cubicBezTo>
                <a:cubicBezTo>
                  <a:pt x="717853" y="14227"/>
                  <a:pt x="719687" y="14363"/>
                  <a:pt x="726059" y="14306"/>
                </a:cubicBezTo>
                <a:cubicBezTo>
                  <a:pt x="730492" y="14266"/>
                  <a:pt x="734277" y="14370"/>
                  <a:pt x="734472" y="14537"/>
                </a:cubicBezTo>
                <a:cubicBezTo>
                  <a:pt x="734667" y="14703"/>
                  <a:pt x="732839" y="14879"/>
                  <a:pt x="730409" y="14928"/>
                </a:cubicBezTo>
                <a:cubicBezTo>
                  <a:pt x="725281" y="15030"/>
                  <a:pt x="725044" y="15051"/>
                  <a:pt x="724603" y="15438"/>
                </a:cubicBezTo>
                <a:cubicBezTo>
                  <a:pt x="724421" y="15599"/>
                  <a:pt x="725742" y="15773"/>
                  <a:pt x="727539" y="15825"/>
                </a:cubicBezTo>
                <a:cubicBezTo>
                  <a:pt x="729336" y="15878"/>
                  <a:pt x="731692" y="16236"/>
                  <a:pt x="732775" y="16620"/>
                </a:cubicBezTo>
                <a:cubicBezTo>
                  <a:pt x="735379" y="17546"/>
                  <a:pt x="743549" y="18453"/>
                  <a:pt x="749648" y="18493"/>
                </a:cubicBezTo>
                <a:cubicBezTo>
                  <a:pt x="752343" y="18511"/>
                  <a:pt x="755094" y="18782"/>
                  <a:pt x="755763" y="19094"/>
                </a:cubicBezTo>
                <a:cubicBezTo>
                  <a:pt x="756431" y="19407"/>
                  <a:pt x="759935" y="19783"/>
                  <a:pt x="763550" y="19931"/>
                </a:cubicBezTo>
                <a:cubicBezTo>
                  <a:pt x="774213" y="20365"/>
                  <a:pt x="781125" y="20998"/>
                  <a:pt x="783785" y="21784"/>
                </a:cubicBezTo>
                <a:cubicBezTo>
                  <a:pt x="786534" y="22596"/>
                  <a:pt x="792332" y="22768"/>
                  <a:pt x="792326" y="22037"/>
                </a:cubicBezTo>
                <a:cubicBezTo>
                  <a:pt x="792326" y="21782"/>
                  <a:pt x="791868" y="21474"/>
                  <a:pt x="791312" y="21351"/>
                </a:cubicBezTo>
                <a:cubicBezTo>
                  <a:pt x="790365" y="21142"/>
                  <a:pt x="790366" y="21124"/>
                  <a:pt x="791328" y="21065"/>
                </a:cubicBezTo>
                <a:cubicBezTo>
                  <a:pt x="791892" y="21029"/>
                  <a:pt x="792515" y="21356"/>
                  <a:pt x="792711" y="21790"/>
                </a:cubicBezTo>
                <a:cubicBezTo>
                  <a:pt x="792965" y="22354"/>
                  <a:pt x="793186" y="22410"/>
                  <a:pt x="793483" y="21986"/>
                </a:cubicBezTo>
                <a:cubicBezTo>
                  <a:pt x="793803" y="21531"/>
                  <a:pt x="794673" y="21528"/>
                  <a:pt x="797243" y="21975"/>
                </a:cubicBezTo>
                <a:cubicBezTo>
                  <a:pt x="799081" y="22295"/>
                  <a:pt x="801446" y="22430"/>
                  <a:pt x="802497" y="22276"/>
                </a:cubicBezTo>
                <a:cubicBezTo>
                  <a:pt x="803548" y="22122"/>
                  <a:pt x="804530" y="22164"/>
                  <a:pt x="804679" y="22370"/>
                </a:cubicBezTo>
                <a:cubicBezTo>
                  <a:pt x="805106" y="22960"/>
                  <a:pt x="810634" y="22998"/>
                  <a:pt x="811044" y="22414"/>
                </a:cubicBezTo>
                <a:cubicBezTo>
                  <a:pt x="811247" y="22125"/>
                  <a:pt x="811138" y="21891"/>
                  <a:pt x="810802" y="21893"/>
                </a:cubicBezTo>
                <a:cubicBezTo>
                  <a:pt x="810467" y="21895"/>
                  <a:pt x="810189" y="21559"/>
                  <a:pt x="810186" y="21147"/>
                </a:cubicBezTo>
                <a:cubicBezTo>
                  <a:pt x="810178" y="20159"/>
                  <a:pt x="812139" y="20173"/>
                  <a:pt x="813105" y="21168"/>
                </a:cubicBezTo>
                <a:cubicBezTo>
                  <a:pt x="813723" y="21805"/>
                  <a:pt x="813727" y="22026"/>
                  <a:pt x="813126" y="22352"/>
                </a:cubicBezTo>
                <a:cubicBezTo>
                  <a:pt x="812684" y="22593"/>
                  <a:pt x="813395" y="22771"/>
                  <a:pt x="814896" y="22795"/>
                </a:cubicBezTo>
                <a:cubicBezTo>
                  <a:pt x="816275" y="22818"/>
                  <a:pt x="818053" y="22949"/>
                  <a:pt x="818846" y="23087"/>
                </a:cubicBezTo>
                <a:cubicBezTo>
                  <a:pt x="819640" y="23225"/>
                  <a:pt x="822944" y="23338"/>
                  <a:pt x="826189" y="23339"/>
                </a:cubicBezTo>
                <a:cubicBezTo>
                  <a:pt x="829434" y="23340"/>
                  <a:pt x="832224" y="23527"/>
                  <a:pt x="832389" y="23755"/>
                </a:cubicBezTo>
                <a:cubicBezTo>
                  <a:pt x="832554" y="23983"/>
                  <a:pt x="833208" y="24049"/>
                  <a:pt x="833842" y="23901"/>
                </a:cubicBezTo>
                <a:cubicBezTo>
                  <a:pt x="834476" y="23753"/>
                  <a:pt x="835378" y="23904"/>
                  <a:pt x="835847" y="24237"/>
                </a:cubicBezTo>
                <a:cubicBezTo>
                  <a:pt x="836362" y="24602"/>
                  <a:pt x="837730" y="24746"/>
                  <a:pt x="839305" y="24601"/>
                </a:cubicBezTo>
                <a:cubicBezTo>
                  <a:pt x="840738" y="24469"/>
                  <a:pt x="841912" y="24551"/>
                  <a:pt x="841914" y="24785"/>
                </a:cubicBezTo>
                <a:cubicBezTo>
                  <a:pt x="841914" y="25018"/>
                  <a:pt x="842322" y="25207"/>
                  <a:pt x="842816" y="25204"/>
                </a:cubicBezTo>
                <a:cubicBezTo>
                  <a:pt x="843349" y="25201"/>
                  <a:pt x="843545" y="24965"/>
                  <a:pt x="843298" y="24623"/>
                </a:cubicBezTo>
                <a:cubicBezTo>
                  <a:pt x="842707" y="23807"/>
                  <a:pt x="845876" y="24396"/>
                  <a:pt x="849919" y="25855"/>
                </a:cubicBezTo>
                <a:cubicBezTo>
                  <a:pt x="851707" y="26500"/>
                  <a:pt x="854210" y="27269"/>
                  <a:pt x="855480" y="27563"/>
                </a:cubicBezTo>
                <a:cubicBezTo>
                  <a:pt x="858477" y="28257"/>
                  <a:pt x="866073" y="28598"/>
                  <a:pt x="864780" y="27981"/>
                </a:cubicBezTo>
                <a:cubicBezTo>
                  <a:pt x="863401" y="27322"/>
                  <a:pt x="863621" y="26487"/>
                  <a:pt x="865127" y="26664"/>
                </a:cubicBezTo>
                <a:cubicBezTo>
                  <a:pt x="865940" y="26759"/>
                  <a:pt x="866398" y="27138"/>
                  <a:pt x="866354" y="27679"/>
                </a:cubicBezTo>
                <a:cubicBezTo>
                  <a:pt x="866273" y="28653"/>
                  <a:pt x="868774" y="29235"/>
                  <a:pt x="871796" y="28946"/>
                </a:cubicBezTo>
                <a:cubicBezTo>
                  <a:pt x="874151" y="28721"/>
                  <a:pt x="873463" y="27605"/>
                  <a:pt x="870874" y="27449"/>
                </a:cubicBezTo>
                <a:cubicBezTo>
                  <a:pt x="869240" y="27350"/>
                  <a:pt x="868111" y="26556"/>
                  <a:pt x="869593" y="26547"/>
                </a:cubicBezTo>
                <a:cubicBezTo>
                  <a:pt x="869910" y="26545"/>
                  <a:pt x="870167" y="26231"/>
                  <a:pt x="870164" y="25848"/>
                </a:cubicBezTo>
                <a:cubicBezTo>
                  <a:pt x="870158" y="25465"/>
                  <a:pt x="870546" y="25020"/>
                  <a:pt x="871021" y="24859"/>
                </a:cubicBezTo>
                <a:cubicBezTo>
                  <a:pt x="871566" y="24674"/>
                  <a:pt x="871885" y="24861"/>
                  <a:pt x="871889" y="25368"/>
                </a:cubicBezTo>
                <a:cubicBezTo>
                  <a:pt x="871895" y="26034"/>
                  <a:pt x="872346" y="26114"/>
                  <a:pt x="874543" y="25840"/>
                </a:cubicBezTo>
                <a:cubicBezTo>
                  <a:pt x="877461" y="25476"/>
                  <a:pt x="880132" y="25843"/>
                  <a:pt x="879642" y="26541"/>
                </a:cubicBezTo>
                <a:cubicBezTo>
                  <a:pt x="879469" y="26787"/>
                  <a:pt x="879786" y="27651"/>
                  <a:pt x="880347" y="28461"/>
                </a:cubicBezTo>
                <a:cubicBezTo>
                  <a:pt x="881333" y="29886"/>
                  <a:pt x="881501" y="29931"/>
                  <a:pt x="885434" y="29838"/>
                </a:cubicBezTo>
                <a:cubicBezTo>
                  <a:pt x="887826" y="29782"/>
                  <a:pt x="890069" y="30005"/>
                  <a:pt x="890879" y="30380"/>
                </a:cubicBezTo>
                <a:cubicBezTo>
                  <a:pt x="891719" y="30768"/>
                  <a:pt x="895048" y="31074"/>
                  <a:pt x="899399" y="31161"/>
                </a:cubicBezTo>
                <a:cubicBezTo>
                  <a:pt x="903328" y="31241"/>
                  <a:pt x="907063" y="31543"/>
                  <a:pt x="907700" y="31834"/>
                </a:cubicBezTo>
                <a:cubicBezTo>
                  <a:pt x="908590" y="32240"/>
                  <a:pt x="909062" y="32183"/>
                  <a:pt x="909744" y="31584"/>
                </a:cubicBezTo>
                <a:cubicBezTo>
                  <a:pt x="910491" y="30927"/>
                  <a:pt x="910499" y="30806"/>
                  <a:pt x="909795" y="30810"/>
                </a:cubicBezTo>
                <a:cubicBezTo>
                  <a:pt x="909335" y="30813"/>
                  <a:pt x="908651" y="30497"/>
                  <a:pt x="908274" y="30108"/>
                </a:cubicBezTo>
                <a:cubicBezTo>
                  <a:pt x="907695" y="29512"/>
                  <a:pt x="907976" y="29429"/>
                  <a:pt x="910072" y="29573"/>
                </a:cubicBezTo>
                <a:cubicBezTo>
                  <a:pt x="911438" y="29668"/>
                  <a:pt x="912998" y="29753"/>
                  <a:pt x="913538" y="29764"/>
                </a:cubicBezTo>
                <a:cubicBezTo>
                  <a:pt x="914082" y="29775"/>
                  <a:pt x="914963" y="30580"/>
                  <a:pt x="915514" y="31568"/>
                </a:cubicBezTo>
                <a:cubicBezTo>
                  <a:pt x="917022" y="34276"/>
                  <a:pt x="920292" y="34904"/>
                  <a:pt x="920358" y="32498"/>
                </a:cubicBezTo>
                <a:cubicBezTo>
                  <a:pt x="920366" y="32223"/>
                  <a:pt x="920599" y="32304"/>
                  <a:pt x="920877" y="32678"/>
                </a:cubicBezTo>
                <a:cubicBezTo>
                  <a:pt x="921284" y="33228"/>
                  <a:pt x="921615" y="33154"/>
                  <a:pt x="922594" y="32294"/>
                </a:cubicBezTo>
                <a:cubicBezTo>
                  <a:pt x="924026" y="31035"/>
                  <a:pt x="924117" y="30439"/>
                  <a:pt x="922933" y="30053"/>
                </a:cubicBezTo>
                <a:cubicBezTo>
                  <a:pt x="922420" y="29886"/>
                  <a:pt x="922069" y="30053"/>
                  <a:pt x="922072" y="30463"/>
                </a:cubicBezTo>
                <a:cubicBezTo>
                  <a:pt x="922078" y="31314"/>
                  <a:pt x="921106" y="31635"/>
                  <a:pt x="919363" y="31356"/>
                </a:cubicBezTo>
                <a:cubicBezTo>
                  <a:pt x="917823" y="31110"/>
                  <a:pt x="917558" y="30344"/>
                  <a:pt x="919046" y="30437"/>
                </a:cubicBezTo>
                <a:cubicBezTo>
                  <a:pt x="919618" y="30473"/>
                  <a:pt x="919981" y="30208"/>
                  <a:pt x="919885" y="29825"/>
                </a:cubicBezTo>
                <a:cubicBezTo>
                  <a:pt x="919792" y="29453"/>
                  <a:pt x="920013" y="28833"/>
                  <a:pt x="920377" y="28448"/>
                </a:cubicBezTo>
                <a:cubicBezTo>
                  <a:pt x="920741" y="28062"/>
                  <a:pt x="920859" y="27748"/>
                  <a:pt x="920639" y="27749"/>
                </a:cubicBezTo>
                <a:cubicBezTo>
                  <a:pt x="920419" y="27750"/>
                  <a:pt x="920645" y="27396"/>
                  <a:pt x="921139" y="26961"/>
                </a:cubicBezTo>
                <a:cubicBezTo>
                  <a:pt x="922137" y="26084"/>
                  <a:pt x="922290" y="24380"/>
                  <a:pt x="921469" y="23271"/>
                </a:cubicBezTo>
                <a:cubicBezTo>
                  <a:pt x="920622" y="22128"/>
                  <a:pt x="921381" y="21670"/>
                  <a:pt x="922546" y="22622"/>
                </a:cubicBezTo>
                <a:cubicBezTo>
                  <a:pt x="923852" y="23687"/>
                  <a:pt x="924838" y="26051"/>
                  <a:pt x="923735" y="25468"/>
                </a:cubicBezTo>
                <a:cubicBezTo>
                  <a:pt x="923250" y="25212"/>
                  <a:pt x="923150" y="25284"/>
                  <a:pt x="923438" y="25681"/>
                </a:cubicBezTo>
                <a:cubicBezTo>
                  <a:pt x="923981" y="26433"/>
                  <a:pt x="924843" y="25839"/>
                  <a:pt x="926231" y="23758"/>
                </a:cubicBezTo>
                <a:lnTo>
                  <a:pt x="927260" y="22214"/>
                </a:lnTo>
                <a:lnTo>
                  <a:pt x="925642" y="22166"/>
                </a:lnTo>
                <a:cubicBezTo>
                  <a:pt x="924631" y="22136"/>
                  <a:pt x="924409" y="22028"/>
                  <a:pt x="925050" y="21880"/>
                </a:cubicBezTo>
                <a:cubicBezTo>
                  <a:pt x="925950" y="21671"/>
                  <a:pt x="925890" y="21516"/>
                  <a:pt x="924567" y="20627"/>
                </a:cubicBezTo>
                <a:cubicBezTo>
                  <a:pt x="923568" y="19955"/>
                  <a:pt x="923250" y="19443"/>
                  <a:pt x="923627" y="19113"/>
                </a:cubicBezTo>
                <a:cubicBezTo>
                  <a:pt x="923940" y="18838"/>
                  <a:pt x="924075" y="18346"/>
                  <a:pt x="923928" y="18020"/>
                </a:cubicBezTo>
                <a:cubicBezTo>
                  <a:pt x="923680" y="17471"/>
                  <a:pt x="925024" y="16664"/>
                  <a:pt x="927182" y="16067"/>
                </a:cubicBezTo>
                <a:cubicBezTo>
                  <a:pt x="927676" y="15930"/>
                  <a:pt x="928396" y="14880"/>
                  <a:pt x="928783" y="13733"/>
                </a:cubicBezTo>
                <a:cubicBezTo>
                  <a:pt x="929405" y="11887"/>
                  <a:pt x="929664" y="11665"/>
                  <a:pt x="931039" y="11794"/>
                </a:cubicBezTo>
                <a:cubicBezTo>
                  <a:pt x="932141" y="11898"/>
                  <a:pt x="932647" y="12267"/>
                  <a:pt x="932784" y="13064"/>
                </a:cubicBezTo>
                <a:cubicBezTo>
                  <a:pt x="932942" y="13982"/>
                  <a:pt x="933233" y="14131"/>
                  <a:pt x="934375" y="13875"/>
                </a:cubicBezTo>
                <a:cubicBezTo>
                  <a:pt x="935422" y="13641"/>
                  <a:pt x="935775" y="13765"/>
                  <a:pt x="935780" y="14366"/>
                </a:cubicBezTo>
                <a:cubicBezTo>
                  <a:pt x="935790" y="15650"/>
                  <a:pt x="936913" y="15289"/>
                  <a:pt x="937555" y="13796"/>
                </a:cubicBezTo>
                <a:cubicBezTo>
                  <a:pt x="938692" y="11150"/>
                  <a:pt x="940716" y="10956"/>
                  <a:pt x="943232" y="13253"/>
                </a:cubicBezTo>
                <a:cubicBezTo>
                  <a:pt x="944488" y="14399"/>
                  <a:pt x="945005" y="15361"/>
                  <a:pt x="945016" y="16576"/>
                </a:cubicBezTo>
                <a:cubicBezTo>
                  <a:pt x="945023" y="17516"/>
                  <a:pt x="945479" y="18707"/>
                  <a:pt x="946025" y="19224"/>
                </a:cubicBezTo>
                <a:cubicBezTo>
                  <a:pt x="946711" y="19872"/>
                  <a:pt x="946820" y="20270"/>
                  <a:pt x="946376" y="20511"/>
                </a:cubicBezTo>
                <a:cubicBezTo>
                  <a:pt x="946023" y="20703"/>
                  <a:pt x="945567" y="21760"/>
                  <a:pt x="945364" y="22860"/>
                </a:cubicBezTo>
                <a:cubicBezTo>
                  <a:pt x="945160" y="23960"/>
                  <a:pt x="944566" y="25649"/>
                  <a:pt x="944043" y="26614"/>
                </a:cubicBezTo>
                <a:cubicBezTo>
                  <a:pt x="943520" y="27579"/>
                  <a:pt x="943083" y="28414"/>
                  <a:pt x="943072" y="28470"/>
                </a:cubicBezTo>
                <a:cubicBezTo>
                  <a:pt x="943060" y="28526"/>
                  <a:pt x="941954" y="28731"/>
                  <a:pt x="940613" y="28925"/>
                </a:cubicBezTo>
                <a:lnTo>
                  <a:pt x="938175" y="29277"/>
                </a:lnTo>
                <a:lnTo>
                  <a:pt x="938237" y="25589"/>
                </a:lnTo>
                <a:cubicBezTo>
                  <a:pt x="938333" y="19776"/>
                  <a:pt x="937248" y="15517"/>
                  <a:pt x="936090" y="17167"/>
                </a:cubicBezTo>
                <a:cubicBezTo>
                  <a:pt x="935889" y="17452"/>
                  <a:pt x="935505" y="17568"/>
                  <a:pt x="935236" y="17426"/>
                </a:cubicBezTo>
                <a:cubicBezTo>
                  <a:pt x="934966" y="17284"/>
                  <a:pt x="934015" y="17808"/>
                  <a:pt x="933123" y="18592"/>
                </a:cubicBezTo>
                <a:cubicBezTo>
                  <a:pt x="931856" y="19705"/>
                  <a:pt x="931518" y="20448"/>
                  <a:pt x="931578" y="21983"/>
                </a:cubicBezTo>
                <a:cubicBezTo>
                  <a:pt x="931681" y="24641"/>
                  <a:pt x="932321" y="26182"/>
                  <a:pt x="933316" y="26177"/>
                </a:cubicBezTo>
                <a:cubicBezTo>
                  <a:pt x="933770" y="26174"/>
                  <a:pt x="934145" y="26509"/>
                  <a:pt x="934148" y="26921"/>
                </a:cubicBezTo>
                <a:cubicBezTo>
                  <a:pt x="934153" y="27333"/>
                  <a:pt x="933903" y="27672"/>
                  <a:pt x="933598" y="27674"/>
                </a:cubicBezTo>
                <a:cubicBezTo>
                  <a:pt x="933292" y="27676"/>
                  <a:pt x="932765" y="28132"/>
                  <a:pt x="932428" y="28687"/>
                </a:cubicBezTo>
                <a:cubicBezTo>
                  <a:pt x="931964" y="29452"/>
                  <a:pt x="931996" y="29741"/>
                  <a:pt x="932561" y="29877"/>
                </a:cubicBezTo>
                <a:cubicBezTo>
                  <a:pt x="936414" y="30801"/>
                  <a:pt x="938217" y="31353"/>
                  <a:pt x="938219" y="31607"/>
                </a:cubicBezTo>
                <a:cubicBezTo>
                  <a:pt x="938219" y="31774"/>
                  <a:pt x="940308" y="32328"/>
                  <a:pt x="942859" y="32839"/>
                </a:cubicBezTo>
                <a:cubicBezTo>
                  <a:pt x="946855" y="33640"/>
                  <a:pt x="947384" y="33867"/>
                  <a:pt x="946687" y="34480"/>
                </a:cubicBezTo>
                <a:cubicBezTo>
                  <a:pt x="946192" y="34915"/>
                  <a:pt x="944537" y="35225"/>
                  <a:pt x="942424" y="35279"/>
                </a:cubicBezTo>
                <a:cubicBezTo>
                  <a:pt x="939053" y="35366"/>
                  <a:pt x="938985" y="35396"/>
                  <a:pt x="939575" y="36499"/>
                </a:cubicBezTo>
                <a:cubicBezTo>
                  <a:pt x="939952" y="37204"/>
                  <a:pt x="940685" y="37626"/>
                  <a:pt x="941528" y="37621"/>
                </a:cubicBezTo>
                <a:cubicBezTo>
                  <a:pt x="942464" y="37615"/>
                  <a:pt x="942878" y="37901"/>
                  <a:pt x="942883" y="38554"/>
                </a:cubicBezTo>
                <a:cubicBezTo>
                  <a:pt x="942892" y="39650"/>
                  <a:pt x="944938" y="40141"/>
                  <a:pt x="946868" y="39509"/>
                </a:cubicBezTo>
                <a:cubicBezTo>
                  <a:pt x="947751" y="39220"/>
                  <a:pt x="948821" y="39386"/>
                  <a:pt x="950347" y="40050"/>
                </a:cubicBezTo>
                <a:cubicBezTo>
                  <a:pt x="951771" y="40669"/>
                  <a:pt x="954409" y="41119"/>
                  <a:pt x="957800" y="41321"/>
                </a:cubicBezTo>
                <a:cubicBezTo>
                  <a:pt x="961846" y="41563"/>
                  <a:pt x="963273" y="41846"/>
                  <a:pt x="964028" y="42560"/>
                </a:cubicBezTo>
                <a:cubicBezTo>
                  <a:pt x="965448" y="43902"/>
                  <a:pt x="964786" y="44117"/>
                  <a:pt x="961028" y="43538"/>
                </a:cubicBezTo>
                <a:cubicBezTo>
                  <a:pt x="956825" y="42889"/>
                  <a:pt x="954444" y="42895"/>
                  <a:pt x="954449" y="43554"/>
                </a:cubicBezTo>
                <a:cubicBezTo>
                  <a:pt x="954449" y="43835"/>
                  <a:pt x="955139" y="44287"/>
                  <a:pt x="955978" y="44558"/>
                </a:cubicBezTo>
                <a:cubicBezTo>
                  <a:pt x="958266" y="45297"/>
                  <a:pt x="957117" y="45773"/>
                  <a:pt x="952947" y="45812"/>
                </a:cubicBezTo>
                <a:cubicBezTo>
                  <a:pt x="950811" y="45833"/>
                  <a:pt x="949048" y="46090"/>
                  <a:pt x="948819" y="46415"/>
                </a:cubicBezTo>
                <a:cubicBezTo>
                  <a:pt x="948593" y="46737"/>
                  <a:pt x="947712" y="46870"/>
                  <a:pt x="946782" y="46721"/>
                </a:cubicBezTo>
                <a:cubicBezTo>
                  <a:pt x="945707" y="46549"/>
                  <a:pt x="945390" y="46326"/>
                  <a:pt x="945859" y="46071"/>
                </a:cubicBezTo>
                <a:cubicBezTo>
                  <a:pt x="946314" y="45823"/>
                  <a:pt x="946070" y="45688"/>
                  <a:pt x="945188" y="45698"/>
                </a:cubicBezTo>
                <a:cubicBezTo>
                  <a:pt x="944426" y="45705"/>
                  <a:pt x="942115" y="45346"/>
                  <a:pt x="940051" y="44897"/>
                </a:cubicBezTo>
                <a:cubicBezTo>
                  <a:pt x="935150" y="43830"/>
                  <a:pt x="932135" y="43536"/>
                  <a:pt x="931749" y="44086"/>
                </a:cubicBezTo>
                <a:cubicBezTo>
                  <a:pt x="931327" y="44687"/>
                  <a:pt x="933670" y="45485"/>
                  <a:pt x="935443" y="45343"/>
                </a:cubicBezTo>
                <a:cubicBezTo>
                  <a:pt x="936811" y="45235"/>
                  <a:pt x="942581" y="46392"/>
                  <a:pt x="943813" y="47023"/>
                </a:cubicBezTo>
                <a:cubicBezTo>
                  <a:pt x="944132" y="47186"/>
                  <a:pt x="944781" y="47369"/>
                  <a:pt x="945257" y="47430"/>
                </a:cubicBezTo>
                <a:cubicBezTo>
                  <a:pt x="946642" y="47607"/>
                  <a:pt x="950544" y="48033"/>
                  <a:pt x="953045" y="48281"/>
                </a:cubicBezTo>
                <a:cubicBezTo>
                  <a:pt x="955793" y="48554"/>
                  <a:pt x="960828" y="49374"/>
                  <a:pt x="963943" y="50057"/>
                </a:cubicBezTo>
                <a:cubicBezTo>
                  <a:pt x="965176" y="50328"/>
                  <a:pt x="967513" y="50631"/>
                  <a:pt x="969135" y="50732"/>
                </a:cubicBezTo>
                <a:cubicBezTo>
                  <a:pt x="970758" y="50832"/>
                  <a:pt x="973467" y="51042"/>
                  <a:pt x="975157" y="51197"/>
                </a:cubicBezTo>
                <a:lnTo>
                  <a:pt x="978229" y="51479"/>
                </a:lnTo>
                <a:lnTo>
                  <a:pt x="977244" y="50195"/>
                </a:lnTo>
                <a:cubicBezTo>
                  <a:pt x="976703" y="49489"/>
                  <a:pt x="976028" y="48912"/>
                  <a:pt x="975745" y="48914"/>
                </a:cubicBezTo>
                <a:cubicBezTo>
                  <a:pt x="975461" y="48916"/>
                  <a:pt x="975550" y="48465"/>
                  <a:pt x="975942" y="47913"/>
                </a:cubicBezTo>
                <a:cubicBezTo>
                  <a:pt x="976889" y="46579"/>
                  <a:pt x="978042" y="46642"/>
                  <a:pt x="980078" y="48140"/>
                </a:cubicBezTo>
                <a:cubicBezTo>
                  <a:pt x="981004" y="48821"/>
                  <a:pt x="981561" y="49380"/>
                  <a:pt x="981314" y="49381"/>
                </a:cubicBezTo>
                <a:cubicBezTo>
                  <a:pt x="981067" y="49382"/>
                  <a:pt x="981182" y="49709"/>
                  <a:pt x="981568" y="50107"/>
                </a:cubicBezTo>
                <a:cubicBezTo>
                  <a:pt x="981954" y="50505"/>
                  <a:pt x="982104" y="51066"/>
                  <a:pt x="981902" y="51354"/>
                </a:cubicBezTo>
                <a:cubicBezTo>
                  <a:pt x="981697" y="51646"/>
                  <a:pt x="982008" y="51875"/>
                  <a:pt x="982606" y="51872"/>
                </a:cubicBezTo>
                <a:cubicBezTo>
                  <a:pt x="983195" y="51869"/>
                  <a:pt x="983925" y="52067"/>
                  <a:pt x="984228" y="52314"/>
                </a:cubicBezTo>
                <a:cubicBezTo>
                  <a:pt x="984531" y="52560"/>
                  <a:pt x="986077" y="52883"/>
                  <a:pt x="987663" y="53031"/>
                </a:cubicBezTo>
                <a:cubicBezTo>
                  <a:pt x="989249" y="53180"/>
                  <a:pt x="991196" y="53404"/>
                  <a:pt x="991990" y="53529"/>
                </a:cubicBezTo>
                <a:cubicBezTo>
                  <a:pt x="993503" y="53769"/>
                  <a:pt x="995221" y="54004"/>
                  <a:pt x="1000933" y="54756"/>
                </a:cubicBezTo>
                <a:cubicBezTo>
                  <a:pt x="1002837" y="55007"/>
                  <a:pt x="1005612" y="55247"/>
                  <a:pt x="1007101" y="55290"/>
                </a:cubicBezTo>
                <a:cubicBezTo>
                  <a:pt x="1009992" y="55373"/>
                  <a:pt x="1011919" y="56063"/>
                  <a:pt x="1010589" y="56539"/>
                </a:cubicBezTo>
                <a:cubicBezTo>
                  <a:pt x="1009391" y="56967"/>
                  <a:pt x="1012208" y="58506"/>
                  <a:pt x="1014797" y="58838"/>
                </a:cubicBezTo>
                <a:cubicBezTo>
                  <a:pt x="1017770" y="59220"/>
                  <a:pt x="1019718" y="58337"/>
                  <a:pt x="1016939" y="57868"/>
                </a:cubicBezTo>
                <a:cubicBezTo>
                  <a:pt x="1015900" y="57693"/>
                  <a:pt x="1014909" y="57354"/>
                  <a:pt x="1014736" y="57115"/>
                </a:cubicBezTo>
                <a:cubicBezTo>
                  <a:pt x="1014563" y="56875"/>
                  <a:pt x="1013790" y="56821"/>
                  <a:pt x="1013018" y="56994"/>
                </a:cubicBezTo>
                <a:cubicBezTo>
                  <a:pt x="1012163" y="57185"/>
                  <a:pt x="1011613" y="57091"/>
                  <a:pt x="1011611" y="56754"/>
                </a:cubicBezTo>
                <a:cubicBezTo>
                  <a:pt x="1011611" y="56449"/>
                  <a:pt x="1011881" y="56198"/>
                  <a:pt x="1012217" y="56196"/>
                </a:cubicBezTo>
                <a:cubicBezTo>
                  <a:pt x="1012553" y="56195"/>
                  <a:pt x="1012665" y="55969"/>
                  <a:pt x="1012467" y="55695"/>
                </a:cubicBezTo>
                <a:cubicBezTo>
                  <a:pt x="1012263" y="55413"/>
                  <a:pt x="1012745" y="55194"/>
                  <a:pt x="1013582" y="55189"/>
                </a:cubicBezTo>
                <a:cubicBezTo>
                  <a:pt x="1014393" y="55184"/>
                  <a:pt x="1015058" y="55381"/>
                  <a:pt x="1015060" y="55627"/>
                </a:cubicBezTo>
                <a:cubicBezTo>
                  <a:pt x="1015066" y="56125"/>
                  <a:pt x="1016822" y="56816"/>
                  <a:pt x="1017212" y="56472"/>
                </a:cubicBezTo>
                <a:cubicBezTo>
                  <a:pt x="1017350" y="56352"/>
                  <a:pt x="1017043" y="55705"/>
                  <a:pt x="1016530" y="55036"/>
                </a:cubicBezTo>
                <a:cubicBezTo>
                  <a:pt x="1015256" y="53376"/>
                  <a:pt x="1016202" y="52750"/>
                  <a:pt x="1020550" y="52376"/>
                </a:cubicBezTo>
                <a:cubicBezTo>
                  <a:pt x="1022405" y="52216"/>
                  <a:pt x="1024017" y="52003"/>
                  <a:pt x="1024133" y="51901"/>
                </a:cubicBezTo>
                <a:cubicBezTo>
                  <a:pt x="1024580" y="51508"/>
                  <a:pt x="1018021" y="47463"/>
                  <a:pt x="1015205" y="46395"/>
                </a:cubicBezTo>
                <a:cubicBezTo>
                  <a:pt x="1013085" y="45591"/>
                  <a:pt x="1012137" y="44918"/>
                  <a:pt x="1011872" y="44026"/>
                </a:cubicBezTo>
                <a:cubicBezTo>
                  <a:pt x="1011577" y="43037"/>
                  <a:pt x="1010818" y="42598"/>
                  <a:pt x="1008181" y="41893"/>
                </a:cubicBezTo>
                <a:lnTo>
                  <a:pt x="1004861" y="41005"/>
                </a:lnTo>
                <a:lnTo>
                  <a:pt x="1008133" y="40834"/>
                </a:lnTo>
                <a:lnTo>
                  <a:pt x="1011405" y="40664"/>
                </a:lnTo>
                <a:lnTo>
                  <a:pt x="1011070" y="38950"/>
                </a:lnTo>
                <a:cubicBezTo>
                  <a:pt x="1010817" y="37652"/>
                  <a:pt x="1010963" y="37159"/>
                  <a:pt x="1011672" y="36918"/>
                </a:cubicBezTo>
                <a:cubicBezTo>
                  <a:pt x="1012860" y="36515"/>
                  <a:pt x="1012872" y="34308"/>
                  <a:pt x="1011692" y="33192"/>
                </a:cubicBezTo>
                <a:cubicBezTo>
                  <a:pt x="1011199" y="32726"/>
                  <a:pt x="1010644" y="31475"/>
                  <a:pt x="1010460" y="30412"/>
                </a:cubicBezTo>
                <a:lnTo>
                  <a:pt x="1010123" y="28478"/>
                </a:lnTo>
                <a:lnTo>
                  <a:pt x="1011613" y="29968"/>
                </a:lnTo>
                <a:cubicBezTo>
                  <a:pt x="1012432" y="30788"/>
                  <a:pt x="1013113" y="31699"/>
                  <a:pt x="1013127" y="31993"/>
                </a:cubicBezTo>
                <a:cubicBezTo>
                  <a:pt x="1013141" y="32287"/>
                  <a:pt x="1013739" y="32976"/>
                  <a:pt x="1014456" y="33525"/>
                </a:cubicBezTo>
                <a:cubicBezTo>
                  <a:pt x="1015174" y="34074"/>
                  <a:pt x="1016617" y="35342"/>
                  <a:pt x="1017662" y="36344"/>
                </a:cubicBezTo>
                <a:cubicBezTo>
                  <a:pt x="1018708" y="37346"/>
                  <a:pt x="1019847" y="38165"/>
                  <a:pt x="1020193" y="38163"/>
                </a:cubicBezTo>
                <a:cubicBezTo>
                  <a:pt x="1020539" y="38161"/>
                  <a:pt x="1020695" y="38594"/>
                  <a:pt x="1020539" y="39125"/>
                </a:cubicBezTo>
                <a:cubicBezTo>
                  <a:pt x="1020231" y="40177"/>
                  <a:pt x="1022004" y="42149"/>
                  <a:pt x="1023252" y="42142"/>
                </a:cubicBezTo>
                <a:cubicBezTo>
                  <a:pt x="1023729" y="42139"/>
                  <a:pt x="1023993" y="42709"/>
                  <a:pt x="1023962" y="43674"/>
                </a:cubicBezTo>
                <a:cubicBezTo>
                  <a:pt x="1023918" y="45056"/>
                  <a:pt x="1023753" y="45191"/>
                  <a:pt x="1022326" y="45019"/>
                </a:cubicBezTo>
                <a:cubicBezTo>
                  <a:pt x="1021107" y="44872"/>
                  <a:pt x="1020741" y="45033"/>
                  <a:pt x="1020747" y="45711"/>
                </a:cubicBezTo>
                <a:cubicBezTo>
                  <a:pt x="1020756" y="46898"/>
                  <a:pt x="1021776" y="47367"/>
                  <a:pt x="1022771" y="46642"/>
                </a:cubicBezTo>
                <a:cubicBezTo>
                  <a:pt x="1023216" y="46317"/>
                  <a:pt x="1023880" y="46209"/>
                  <a:pt x="1024246" y="46403"/>
                </a:cubicBezTo>
                <a:cubicBezTo>
                  <a:pt x="1024745" y="46666"/>
                  <a:pt x="1024742" y="46847"/>
                  <a:pt x="1024233" y="47123"/>
                </a:cubicBezTo>
                <a:cubicBezTo>
                  <a:pt x="1023792" y="47363"/>
                  <a:pt x="1024291" y="47864"/>
                  <a:pt x="1025656" y="48552"/>
                </a:cubicBezTo>
                <a:cubicBezTo>
                  <a:pt x="1026813" y="49134"/>
                  <a:pt x="1027942" y="49610"/>
                  <a:pt x="1028165" y="49608"/>
                </a:cubicBezTo>
                <a:cubicBezTo>
                  <a:pt x="1028389" y="49607"/>
                  <a:pt x="1029063" y="50165"/>
                  <a:pt x="1029664" y="50849"/>
                </a:cubicBezTo>
                <a:cubicBezTo>
                  <a:pt x="1030264" y="51532"/>
                  <a:pt x="1031173" y="52103"/>
                  <a:pt x="1031683" y="52118"/>
                </a:cubicBezTo>
                <a:cubicBezTo>
                  <a:pt x="1032239" y="52133"/>
                  <a:pt x="1032035" y="52349"/>
                  <a:pt x="1031175" y="52655"/>
                </a:cubicBezTo>
                <a:cubicBezTo>
                  <a:pt x="1030384" y="52936"/>
                  <a:pt x="1028959" y="53071"/>
                  <a:pt x="1028007" y="52956"/>
                </a:cubicBezTo>
                <a:cubicBezTo>
                  <a:pt x="1025596" y="52663"/>
                  <a:pt x="1023688" y="53400"/>
                  <a:pt x="1023697" y="54618"/>
                </a:cubicBezTo>
                <a:cubicBezTo>
                  <a:pt x="1023706" y="55750"/>
                  <a:pt x="1023592" y="55733"/>
                  <a:pt x="1031614" y="55822"/>
                </a:cubicBezTo>
                <a:cubicBezTo>
                  <a:pt x="1037264" y="55884"/>
                  <a:pt x="1038902" y="55526"/>
                  <a:pt x="1037692" y="54491"/>
                </a:cubicBezTo>
                <a:cubicBezTo>
                  <a:pt x="1037169" y="54044"/>
                  <a:pt x="1036801" y="54039"/>
                  <a:pt x="1036209" y="54471"/>
                </a:cubicBezTo>
                <a:cubicBezTo>
                  <a:pt x="1035614" y="54905"/>
                  <a:pt x="1035163" y="54884"/>
                  <a:pt x="1034367" y="54386"/>
                </a:cubicBezTo>
                <a:cubicBezTo>
                  <a:pt x="1032089" y="52962"/>
                  <a:pt x="1034732" y="52249"/>
                  <a:pt x="1040003" y="52866"/>
                </a:cubicBezTo>
                <a:cubicBezTo>
                  <a:pt x="1042047" y="53105"/>
                  <a:pt x="1042140" y="53185"/>
                  <a:pt x="1041309" y="53993"/>
                </a:cubicBezTo>
                <a:cubicBezTo>
                  <a:pt x="1040242" y="55028"/>
                  <a:pt x="1040187" y="56039"/>
                  <a:pt x="1041105" y="57754"/>
                </a:cubicBezTo>
                <a:cubicBezTo>
                  <a:pt x="1041747" y="58955"/>
                  <a:pt x="1042022" y="59021"/>
                  <a:pt x="1046263" y="58996"/>
                </a:cubicBezTo>
                <a:cubicBezTo>
                  <a:pt x="1050158" y="58974"/>
                  <a:pt x="1050788" y="59094"/>
                  <a:pt x="1051097" y="59918"/>
                </a:cubicBezTo>
                <a:cubicBezTo>
                  <a:pt x="1051292" y="60439"/>
                  <a:pt x="1052068" y="60996"/>
                  <a:pt x="1052821" y="61155"/>
                </a:cubicBezTo>
                <a:cubicBezTo>
                  <a:pt x="1053809" y="61364"/>
                  <a:pt x="1054114" y="61706"/>
                  <a:pt x="1053915" y="62384"/>
                </a:cubicBezTo>
                <a:cubicBezTo>
                  <a:pt x="1053602" y="63448"/>
                  <a:pt x="1056735" y="65682"/>
                  <a:pt x="1057937" y="65253"/>
                </a:cubicBezTo>
                <a:cubicBezTo>
                  <a:pt x="1058495" y="65053"/>
                  <a:pt x="1058493" y="64992"/>
                  <a:pt x="1057926" y="64964"/>
                </a:cubicBezTo>
                <a:cubicBezTo>
                  <a:pt x="1057530" y="64945"/>
                  <a:pt x="1057203" y="64679"/>
                  <a:pt x="1057201" y="64375"/>
                </a:cubicBezTo>
                <a:cubicBezTo>
                  <a:pt x="1057201" y="64034"/>
                  <a:pt x="1057751" y="63938"/>
                  <a:pt x="1058640" y="64126"/>
                </a:cubicBezTo>
                <a:cubicBezTo>
                  <a:pt x="1059472" y="64302"/>
                  <a:pt x="1060082" y="64216"/>
                  <a:pt x="1060079" y="63922"/>
                </a:cubicBezTo>
                <a:cubicBezTo>
                  <a:pt x="1060079" y="63642"/>
                  <a:pt x="1059816" y="63414"/>
                  <a:pt x="1059499" y="63416"/>
                </a:cubicBezTo>
                <a:cubicBezTo>
                  <a:pt x="1059182" y="63418"/>
                  <a:pt x="1058977" y="63251"/>
                  <a:pt x="1059042" y="63044"/>
                </a:cubicBezTo>
                <a:cubicBezTo>
                  <a:pt x="1059108" y="62838"/>
                  <a:pt x="1058833" y="62163"/>
                  <a:pt x="1058431" y="61544"/>
                </a:cubicBezTo>
                <a:cubicBezTo>
                  <a:pt x="1057779" y="60541"/>
                  <a:pt x="1057845" y="60371"/>
                  <a:pt x="1059046" y="59967"/>
                </a:cubicBezTo>
                <a:cubicBezTo>
                  <a:pt x="1059787" y="59718"/>
                  <a:pt x="1061651" y="59630"/>
                  <a:pt x="1063189" y="59771"/>
                </a:cubicBezTo>
                <a:cubicBezTo>
                  <a:pt x="1065209" y="59957"/>
                  <a:pt x="1065871" y="59869"/>
                  <a:pt x="1065572" y="59457"/>
                </a:cubicBezTo>
                <a:cubicBezTo>
                  <a:pt x="1065345" y="59143"/>
                  <a:pt x="1064548" y="58890"/>
                  <a:pt x="1063800" y="58894"/>
                </a:cubicBezTo>
                <a:cubicBezTo>
                  <a:pt x="1062066" y="58905"/>
                  <a:pt x="1060613" y="58434"/>
                  <a:pt x="1060609" y="57860"/>
                </a:cubicBezTo>
                <a:cubicBezTo>
                  <a:pt x="1060609" y="57247"/>
                  <a:pt x="1065613" y="57267"/>
                  <a:pt x="1066968" y="57886"/>
                </a:cubicBezTo>
                <a:cubicBezTo>
                  <a:pt x="1067573" y="58162"/>
                  <a:pt x="1068784" y="58955"/>
                  <a:pt x="1069659" y="59649"/>
                </a:cubicBezTo>
                <a:cubicBezTo>
                  <a:pt x="1070891" y="60626"/>
                  <a:pt x="1071076" y="61005"/>
                  <a:pt x="1070479" y="61329"/>
                </a:cubicBezTo>
                <a:cubicBezTo>
                  <a:pt x="1069892" y="61649"/>
                  <a:pt x="1070001" y="61827"/>
                  <a:pt x="1070940" y="62080"/>
                </a:cubicBezTo>
                <a:cubicBezTo>
                  <a:pt x="1072265" y="62436"/>
                  <a:pt x="1072647" y="63786"/>
                  <a:pt x="1071462" y="63929"/>
                </a:cubicBezTo>
                <a:cubicBezTo>
                  <a:pt x="1071067" y="63976"/>
                  <a:pt x="1068484" y="64049"/>
                  <a:pt x="1065724" y="64091"/>
                </a:cubicBezTo>
                <a:cubicBezTo>
                  <a:pt x="1062563" y="64139"/>
                  <a:pt x="1060443" y="64398"/>
                  <a:pt x="1059995" y="64792"/>
                </a:cubicBezTo>
                <a:cubicBezTo>
                  <a:pt x="1059429" y="65289"/>
                  <a:pt x="1059891" y="65413"/>
                  <a:pt x="1062261" y="65399"/>
                </a:cubicBezTo>
                <a:cubicBezTo>
                  <a:pt x="1066072" y="65377"/>
                  <a:pt x="1070434" y="67009"/>
                  <a:pt x="1070480" y="68474"/>
                </a:cubicBezTo>
                <a:cubicBezTo>
                  <a:pt x="1070491" y="68680"/>
                  <a:pt x="1069081" y="68857"/>
                  <a:pt x="1067356" y="68867"/>
                </a:cubicBezTo>
                <a:cubicBezTo>
                  <a:pt x="1065631" y="68877"/>
                  <a:pt x="1064076" y="69090"/>
                  <a:pt x="1063900" y="69342"/>
                </a:cubicBezTo>
                <a:cubicBezTo>
                  <a:pt x="1063079" y="70510"/>
                  <a:pt x="1064436" y="71262"/>
                  <a:pt x="1068382" y="71825"/>
                </a:cubicBezTo>
                <a:cubicBezTo>
                  <a:pt x="1075019" y="72771"/>
                  <a:pt x="1075133" y="72801"/>
                  <a:pt x="1075139" y="73593"/>
                </a:cubicBezTo>
                <a:cubicBezTo>
                  <a:pt x="1075151" y="74785"/>
                  <a:pt x="1073658" y="74984"/>
                  <a:pt x="1071936" y="74019"/>
                </a:cubicBezTo>
                <a:cubicBezTo>
                  <a:pt x="1070922" y="73452"/>
                  <a:pt x="1069197" y="73130"/>
                  <a:pt x="1067114" y="73118"/>
                </a:cubicBezTo>
                <a:cubicBezTo>
                  <a:pt x="1065041" y="73107"/>
                  <a:pt x="1063359" y="72794"/>
                  <a:pt x="1062452" y="72251"/>
                </a:cubicBezTo>
                <a:cubicBezTo>
                  <a:pt x="1060707" y="71206"/>
                  <a:pt x="1056357" y="71128"/>
                  <a:pt x="1055921" y="72134"/>
                </a:cubicBezTo>
                <a:cubicBezTo>
                  <a:pt x="1055649" y="72762"/>
                  <a:pt x="1057637" y="74857"/>
                  <a:pt x="1058205" y="74541"/>
                </a:cubicBezTo>
                <a:cubicBezTo>
                  <a:pt x="1058329" y="74472"/>
                  <a:pt x="1058796" y="74413"/>
                  <a:pt x="1059242" y="74410"/>
                </a:cubicBezTo>
                <a:cubicBezTo>
                  <a:pt x="1059901" y="74406"/>
                  <a:pt x="1059929" y="74647"/>
                  <a:pt x="1059396" y="75698"/>
                </a:cubicBezTo>
                <a:cubicBezTo>
                  <a:pt x="1058808" y="76855"/>
                  <a:pt x="1058485" y="76967"/>
                  <a:pt x="1056288" y="76776"/>
                </a:cubicBezTo>
                <a:cubicBezTo>
                  <a:pt x="1053573" y="76540"/>
                  <a:pt x="1052932" y="77247"/>
                  <a:pt x="1055431" y="77723"/>
                </a:cubicBezTo>
                <a:cubicBezTo>
                  <a:pt x="1056304" y="77889"/>
                  <a:pt x="1057798" y="78204"/>
                  <a:pt x="1058751" y="78423"/>
                </a:cubicBezTo>
                <a:cubicBezTo>
                  <a:pt x="1060395" y="78801"/>
                  <a:pt x="1060417" y="78839"/>
                  <a:pt x="1059189" y="79176"/>
                </a:cubicBezTo>
                <a:cubicBezTo>
                  <a:pt x="1057275" y="79701"/>
                  <a:pt x="1057625" y="80416"/>
                  <a:pt x="1059790" y="80403"/>
                </a:cubicBezTo>
                <a:cubicBezTo>
                  <a:pt x="1060829" y="80397"/>
                  <a:pt x="1062193" y="80694"/>
                  <a:pt x="1062821" y="81064"/>
                </a:cubicBezTo>
                <a:cubicBezTo>
                  <a:pt x="1063450" y="81433"/>
                  <a:pt x="1065179" y="81844"/>
                  <a:pt x="1066664" y="81976"/>
                </a:cubicBezTo>
                <a:lnTo>
                  <a:pt x="1069365" y="82216"/>
                </a:lnTo>
                <a:lnTo>
                  <a:pt x="1066074" y="80145"/>
                </a:lnTo>
                <a:cubicBezTo>
                  <a:pt x="1064264" y="79007"/>
                  <a:pt x="1062262" y="77818"/>
                  <a:pt x="1061625" y="77503"/>
                </a:cubicBezTo>
                <a:cubicBezTo>
                  <a:pt x="1060571" y="76983"/>
                  <a:pt x="1060632" y="76929"/>
                  <a:pt x="1062307" y="76906"/>
                </a:cubicBezTo>
                <a:cubicBezTo>
                  <a:pt x="1063319" y="76892"/>
                  <a:pt x="1064305" y="76654"/>
                  <a:pt x="1064498" y="76378"/>
                </a:cubicBezTo>
                <a:cubicBezTo>
                  <a:pt x="1064692" y="76102"/>
                  <a:pt x="1065678" y="75874"/>
                  <a:pt x="1066690" y="75871"/>
                </a:cubicBezTo>
                <a:cubicBezTo>
                  <a:pt x="1068323" y="75865"/>
                  <a:pt x="1077668" y="77264"/>
                  <a:pt x="1081514" y="78089"/>
                </a:cubicBezTo>
                <a:lnTo>
                  <a:pt x="1082958" y="78399"/>
                </a:lnTo>
                <a:lnTo>
                  <a:pt x="1081242" y="78832"/>
                </a:lnTo>
                <a:cubicBezTo>
                  <a:pt x="1080235" y="79086"/>
                  <a:pt x="1078643" y="79064"/>
                  <a:pt x="1077390" y="78779"/>
                </a:cubicBezTo>
                <a:cubicBezTo>
                  <a:pt x="1073836" y="77972"/>
                  <a:pt x="1065945" y="77498"/>
                  <a:pt x="1065976" y="78093"/>
                </a:cubicBezTo>
                <a:cubicBezTo>
                  <a:pt x="1066024" y="79002"/>
                  <a:pt x="1071300" y="80731"/>
                  <a:pt x="1075053" y="81067"/>
                </a:cubicBezTo>
                <a:cubicBezTo>
                  <a:pt x="1077572" y="81293"/>
                  <a:pt x="1078660" y="81602"/>
                  <a:pt x="1078663" y="82091"/>
                </a:cubicBezTo>
                <a:cubicBezTo>
                  <a:pt x="1078663" y="82576"/>
                  <a:pt x="1079384" y="82787"/>
                  <a:pt x="1080992" y="82778"/>
                </a:cubicBezTo>
                <a:cubicBezTo>
                  <a:pt x="1082526" y="82769"/>
                  <a:pt x="1083430" y="83018"/>
                  <a:pt x="1083653" y="83512"/>
                </a:cubicBezTo>
                <a:cubicBezTo>
                  <a:pt x="1083839" y="83923"/>
                  <a:pt x="1084506" y="84256"/>
                  <a:pt x="1085135" y="84253"/>
                </a:cubicBezTo>
                <a:cubicBezTo>
                  <a:pt x="1085764" y="84249"/>
                  <a:pt x="1086942" y="84692"/>
                  <a:pt x="1087752" y="85237"/>
                </a:cubicBezTo>
                <a:lnTo>
                  <a:pt x="1089225" y="86228"/>
                </a:lnTo>
                <a:lnTo>
                  <a:pt x="1086595" y="86243"/>
                </a:lnTo>
                <a:cubicBezTo>
                  <a:pt x="1085149" y="86251"/>
                  <a:pt x="1083625" y="86548"/>
                  <a:pt x="1083209" y="86902"/>
                </a:cubicBezTo>
                <a:cubicBezTo>
                  <a:pt x="1082314" y="87664"/>
                  <a:pt x="1080576" y="87392"/>
                  <a:pt x="1076940" y="85922"/>
                </a:cubicBezTo>
                <a:cubicBezTo>
                  <a:pt x="1073289" y="84446"/>
                  <a:pt x="1069847" y="84070"/>
                  <a:pt x="1067167" y="84854"/>
                </a:cubicBezTo>
                <a:cubicBezTo>
                  <a:pt x="1065235" y="85420"/>
                  <a:pt x="1064614" y="85384"/>
                  <a:pt x="1062306" y="84577"/>
                </a:cubicBezTo>
                <a:cubicBezTo>
                  <a:pt x="1060851" y="84068"/>
                  <a:pt x="1059657" y="83392"/>
                  <a:pt x="1059653" y="83076"/>
                </a:cubicBezTo>
                <a:cubicBezTo>
                  <a:pt x="1059653" y="82759"/>
                  <a:pt x="1058867" y="82270"/>
                  <a:pt x="1057914" y="81988"/>
                </a:cubicBezTo>
                <a:cubicBezTo>
                  <a:pt x="1056556" y="81586"/>
                  <a:pt x="1056182" y="81619"/>
                  <a:pt x="1056186" y="82137"/>
                </a:cubicBezTo>
                <a:cubicBezTo>
                  <a:pt x="1056186" y="82502"/>
                  <a:pt x="1056606" y="83094"/>
                  <a:pt x="1057113" y="83454"/>
                </a:cubicBezTo>
                <a:cubicBezTo>
                  <a:pt x="1057955" y="84052"/>
                  <a:pt x="1057955" y="84159"/>
                  <a:pt x="1057113" y="84698"/>
                </a:cubicBezTo>
                <a:cubicBezTo>
                  <a:pt x="1055584" y="85681"/>
                  <a:pt x="1057165" y="86254"/>
                  <a:pt x="1063136" y="86882"/>
                </a:cubicBezTo>
                <a:cubicBezTo>
                  <a:pt x="1066150" y="87199"/>
                  <a:pt x="1069135" y="87546"/>
                  <a:pt x="1069770" y="87653"/>
                </a:cubicBezTo>
                <a:cubicBezTo>
                  <a:pt x="1071096" y="87877"/>
                  <a:pt x="1072774" y="88063"/>
                  <a:pt x="1078422" y="88615"/>
                </a:cubicBezTo>
                <a:cubicBezTo>
                  <a:pt x="1082064" y="88970"/>
                  <a:pt x="1081444" y="89044"/>
                  <a:pt x="1072088" y="89367"/>
                </a:cubicBezTo>
                <a:cubicBezTo>
                  <a:pt x="1066384" y="89564"/>
                  <a:pt x="1061263" y="89532"/>
                  <a:pt x="1060710" y="89296"/>
                </a:cubicBezTo>
                <a:cubicBezTo>
                  <a:pt x="1060128" y="89048"/>
                  <a:pt x="1058911" y="89070"/>
                  <a:pt x="1057828" y="89348"/>
                </a:cubicBezTo>
                <a:cubicBezTo>
                  <a:pt x="1056130" y="89783"/>
                  <a:pt x="1056092" y="89832"/>
                  <a:pt x="1057429" y="89865"/>
                </a:cubicBezTo>
                <a:cubicBezTo>
                  <a:pt x="1058240" y="89885"/>
                  <a:pt x="1059410" y="90229"/>
                  <a:pt x="1060029" y="90629"/>
                </a:cubicBezTo>
                <a:cubicBezTo>
                  <a:pt x="1060647" y="91028"/>
                  <a:pt x="1062090" y="91357"/>
                  <a:pt x="1063234" y="91359"/>
                </a:cubicBezTo>
                <a:cubicBezTo>
                  <a:pt x="1065140" y="91362"/>
                  <a:pt x="1065293" y="91469"/>
                  <a:pt x="1065050" y="92614"/>
                </a:cubicBezTo>
                <a:cubicBezTo>
                  <a:pt x="1064821" y="93691"/>
                  <a:pt x="1064993" y="93863"/>
                  <a:pt x="1066300" y="93856"/>
                </a:cubicBezTo>
                <a:cubicBezTo>
                  <a:pt x="1067134" y="93851"/>
                  <a:pt x="1068315" y="93572"/>
                  <a:pt x="1068926" y="93237"/>
                </a:cubicBezTo>
                <a:cubicBezTo>
                  <a:pt x="1070771" y="92223"/>
                  <a:pt x="1079784" y="93502"/>
                  <a:pt x="1081674" y="95046"/>
                </a:cubicBezTo>
                <a:cubicBezTo>
                  <a:pt x="1082489" y="95711"/>
                  <a:pt x="1083456" y="96254"/>
                  <a:pt x="1083824" y="96252"/>
                </a:cubicBezTo>
                <a:cubicBezTo>
                  <a:pt x="1084192" y="96250"/>
                  <a:pt x="1084772" y="96694"/>
                  <a:pt x="1085114" y="97239"/>
                </a:cubicBezTo>
                <a:cubicBezTo>
                  <a:pt x="1085456" y="97784"/>
                  <a:pt x="1085922" y="98204"/>
                  <a:pt x="1086150" y="98173"/>
                </a:cubicBezTo>
                <a:cubicBezTo>
                  <a:pt x="1086378" y="98142"/>
                  <a:pt x="1086954" y="98151"/>
                  <a:pt x="1087430" y="98192"/>
                </a:cubicBezTo>
                <a:cubicBezTo>
                  <a:pt x="1088493" y="98286"/>
                  <a:pt x="1084091" y="99730"/>
                  <a:pt x="1082687" y="99749"/>
                </a:cubicBezTo>
                <a:cubicBezTo>
                  <a:pt x="1082133" y="99756"/>
                  <a:pt x="1081745" y="100015"/>
                  <a:pt x="1081827" y="100325"/>
                </a:cubicBezTo>
                <a:cubicBezTo>
                  <a:pt x="1081908" y="100635"/>
                  <a:pt x="1080423" y="101299"/>
                  <a:pt x="1078525" y="101803"/>
                </a:cubicBezTo>
                <a:cubicBezTo>
                  <a:pt x="1076626" y="102306"/>
                  <a:pt x="1075672" y="102732"/>
                  <a:pt x="1076404" y="102750"/>
                </a:cubicBezTo>
                <a:cubicBezTo>
                  <a:pt x="1077267" y="102771"/>
                  <a:pt x="1077591" y="102990"/>
                  <a:pt x="1077323" y="103370"/>
                </a:cubicBezTo>
                <a:cubicBezTo>
                  <a:pt x="1077051" y="103758"/>
                  <a:pt x="1077218" y="103853"/>
                  <a:pt x="1077816" y="103650"/>
                </a:cubicBezTo>
                <a:cubicBezTo>
                  <a:pt x="1078902" y="103281"/>
                  <a:pt x="1082866" y="104234"/>
                  <a:pt x="1082871" y="104865"/>
                </a:cubicBezTo>
                <a:cubicBezTo>
                  <a:pt x="1082871" y="105110"/>
                  <a:pt x="1082617" y="105174"/>
                  <a:pt x="1082302" y="105008"/>
                </a:cubicBezTo>
                <a:cubicBezTo>
                  <a:pt x="1081974" y="104835"/>
                  <a:pt x="1081879" y="105036"/>
                  <a:pt x="1082079" y="105480"/>
                </a:cubicBezTo>
                <a:cubicBezTo>
                  <a:pt x="1082271" y="105905"/>
                  <a:pt x="1082790" y="106251"/>
                  <a:pt x="1083232" y="106249"/>
                </a:cubicBezTo>
                <a:cubicBezTo>
                  <a:pt x="1083673" y="106247"/>
                  <a:pt x="1084036" y="106482"/>
                  <a:pt x="1084038" y="106773"/>
                </a:cubicBezTo>
                <a:cubicBezTo>
                  <a:pt x="1084038" y="107064"/>
                  <a:pt x="1083835" y="107192"/>
                  <a:pt x="1083581" y="107058"/>
                </a:cubicBezTo>
                <a:cubicBezTo>
                  <a:pt x="1083327" y="106924"/>
                  <a:pt x="1082744" y="107024"/>
                  <a:pt x="1082286" y="107279"/>
                </a:cubicBezTo>
                <a:cubicBezTo>
                  <a:pt x="1081600" y="107660"/>
                  <a:pt x="1081638" y="107743"/>
                  <a:pt x="1082495" y="107744"/>
                </a:cubicBezTo>
                <a:cubicBezTo>
                  <a:pt x="1083068" y="107745"/>
                  <a:pt x="1083419" y="107915"/>
                  <a:pt x="1083273" y="108122"/>
                </a:cubicBezTo>
                <a:cubicBezTo>
                  <a:pt x="1082978" y="108542"/>
                  <a:pt x="1083777" y="108629"/>
                  <a:pt x="1089380" y="108780"/>
                </a:cubicBezTo>
                <a:cubicBezTo>
                  <a:pt x="1093918" y="108903"/>
                  <a:pt x="1093350" y="109661"/>
                  <a:pt x="1088672" y="109723"/>
                </a:cubicBezTo>
                <a:cubicBezTo>
                  <a:pt x="1085772" y="109761"/>
                  <a:pt x="1085601" y="109825"/>
                  <a:pt x="1086661" y="110469"/>
                </a:cubicBezTo>
                <a:cubicBezTo>
                  <a:pt x="1088266" y="111444"/>
                  <a:pt x="1089884" y="112841"/>
                  <a:pt x="1089649" y="113048"/>
                </a:cubicBezTo>
                <a:cubicBezTo>
                  <a:pt x="1089541" y="113143"/>
                  <a:pt x="1088478" y="112874"/>
                  <a:pt x="1087286" y="112451"/>
                </a:cubicBezTo>
                <a:cubicBezTo>
                  <a:pt x="1084623" y="111504"/>
                  <a:pt x="1074487" y="109637"/>
                  <a:pt x="1072581" y="109742"/>
                </a:cubicBezTo>
                <a:cubicBezTo>
                  <a:pt x="1070185" y="109874"/>
                  <a:pt x="1070588" y="110231"/>
                  <a:pt x="1073496" y="110552"/>
                </a:cubicBezTo>
                <a:cubicBezTo>
                  <a:pt x="1075032" y="110722"/>
                  <a:pt x="1076651" y="110959"/>
                  <a:pt x="1077094" y="111080"/>
                </a:cubicBezTo>
                <a:cubicBezTo>
                  <a:pt x="1078561" y="111481"/>
                  <a:pt x="1077203" y="111945"/>
                  <a:pt x="1074714" y="111893"/>
                </a:cubicBezTo>
                <a:cubicBezTo>
                  <a:pt x="1072312" y="111844"/>
                  <a:pt x="1072291" y="111857"/>
                  <a:pt x="1073709" y="112549"/>
                </a:cubicBezTo>
                <a:cubicBezTo>
                  <a:pt x="1075024" y="113191"/>
                  <a:pt x="1075051" y="113264"/>
                  <a:pt x="1074003" y="113356"/>
                </a:cubicBezTo>
                <a:cubicBezTo>
                  <a:pt x="1072342" y="113501"/>
                  <a:pt x="1071827" y="113609"/>
                  <a:pt x="1070643" y="114060"/>
                </a:cubicBezTo>
                <a:cubicBezTo>
                  <a:pt x="1069108" y="114646"/>
                  <a:pt x="1059158" y="113994"/>
                  <a:pt x="1056901" y="113159"/>
                </a:cubicBezTo>
                <a:cubicBezTo>
                  <a:pt x="1055003" y="112458"/>
                  <a:pt x="1055038" y="112447"/>
                  <a:pt x="1059443" y="112402"/>
                </a:cubicBezTo>
                <a:cubicBezTo>
                  <a:pt x="1062021" y="112376"/>
                  <a:pt x="1063908" y="112146"/>
                  <a:pt x="1063905" y="111857"/>
                </a:cubicBezTo>
                <a:cubicBezTo>
                  <a:pt x="1063905" y="111582"/>
                  <a:pt x="1063577" y="111345"/>
                  <a:pt x="1063181" y="111330"/>
                </a:cubicBezTo>
                <a:cubicBezTo>
                  <a:pt x="1062784" y="111315"/>
                  <a:pt x="1060385" y="111246"/>
                  <a:pt x="1057848" y="111177"/>
                </a:cubicBezTo>
                <a:cubicBezTo>
                  <a:pt x="1051367" y="111000"/>
                  <a:pt x="1047574" y="110186"/>
                  <a:pt x="1046842" y="108816"/>
                </a:cubicBezTo>
                <a:cubicBezTo>
                  <a:pt x="1046517" y="108209"/>
                  <a:pt x="1045890" y="107785"/>
                  <a:pt x="1045447" y="107873"/>
                </a:cubicBezTo>
                <a:cubicBezTo>
                  <a:pt x="1044025" y="108157"/>
                  <a:pt x="1041899" y="107492"/>
                  <a:pt x="1042319" y="106894"/>
                </a:cubicBezTo>
                <a:cubicBezTo>
                  <a:pt x="1042561" y="106550"/>
                  <a:pt x="1042457" y="106470"/>
                  <a:pt x="1042053" y="106690"/>
                </a:cubicBezTo>
                <a:cubicBezTo>
                  <a:pt x="1041688" y="106888"/>
                  <a:pt x="1041388" y="106813"/>
                  <a:pt x="1041386" y="106521"/>
                </a:cubicBezTo>
                <a:cubicBezTo>
                  <a:pt x="1041386" y="106230"/>
                  <a:pt x="1040928" y="106002"/>
                  <a:pt x="1040373" y="106014"/>
                </a:cubicBezTo>
                <a:cubicBezTo>
                  <a:pt x="1039571" y="106031"/>
                  <a:pt x="1039697" y="106286"/>
                  <a:pt x="1040991" y="107260"/>
                </a:cubicBezTo>
                <a:cubicBezTo>
                  <a:pt x="1041886" y="107933"/>
                  <a:pt x="1042993" y="108481"/>
                  <a:pt x="1043450" y="108479"/>
                </a:cubicBezTo>
                <a:cubicBezTo>
                  <a:pt x="1043908" y="108476"/>
                  <a:pt x="1044285" y="108699"/>
                  <a:pt x="1044287" y="108973"/>
                </a:cubicBezTo>
                <a:cubicBezTo>
                  <a:pt x="1044292" y="109604"/>
                  <a:pt x="1042725" y="109643"/>
                  <a:pt x="1042462" y="109018"/>
                </a:cubicBezTo>
                <a:cubicBezTo>
                  <a:pt x="1042205" y="108407"/>
                  <a:pt x="1039138" y="109045"/>
                  <a:pt x="1037549" y="110040"/>
                </a:cubicBezTo>
                <a:cubicBezTo>
                  <a:pt x="1036859" y="110471"/>
                  <a:pt x="1036177" y="111410"/>
                  <a:pt x="1036033" y="112127"/>
                </a:cubicBezTo>
                <a:cubicBezTo>
                  <a:pt x="1035802" y="113277"/>
                  <a:pt x="1036052" y="113514"/>
                  <a:pt x="1038179" y="114163"/>
                </a:cubicBezTo>
                <a:cubicBezTo>
                  <a:pt x="1043255" y="115710"/>
                  <a:pt x="1045178" y="116420"/>
                  <a:pt x="1044365" y="116446"/>
                </a:cubicBezTo>
                <a:cubicBezTo>
                  <a:pt x="1042506" y="116505"/>
                  <a:pt x="1045231" y="117918"/>
                  <a:pt x="1047421" y="118031"/>
                </a:cubicBezTo>
                <a:cubicBezTo>
                  <a:pt x="1048632" y="118094"/>
                  <a:pt x="1049802" y="118413"/>
                  <a:pt x="1050020" y="118741"/>
                </a:cubicBezTo>
                <a:cubicBezTo>
                  <a:pt x="1050242" y="119072"/>
                  <a:pt x="1052343" y="119463"/>
                  <a:pt x="1054744" y="119620"/>
                </a:cubicBezTo>
                <a:cubicBezTo>
                  <a:pt x="1061169" y="120039"/>
                  <a:pt x="1063276" y="120366"/>
                  <a:pt x="1065919" y="121355"/>
                </a:cubicBezTo>
                <a:cubicBezTo>
                  <a:pt x="1067233" y="121847"/>
                  <a:pt x="1070255" y="122381"/>
                  <a:pt x="1072633" y="122543"/>
                </a:cubicBezTo>
                <a:cubicBezTo>
                  <a:pt x="1076393" y="122798"/>
                  <a:pt x="1081866" y="123965"/>
                  <a:pt x="1081870" y="124512"/>
                </a:cubicBezTo>
                <a:cubicBezTo>
                  <a:pt x="1081870" y="124613"/>
                  <a:pt x="1081642" y="125215"/>
                  <a:pt x="1081362" y="125847"/>
                </a:cubicBezTo>
                <a:cubicBezTo>
                  <a:pt x="1081082" y="126480"/>
                  <a:pt x="1080575" y="127924"/>
                  <a:pt x="1080235" y="129055"/>
                </a:cubicBezTo>
                <a:lnTo>
                  <a:pt x="1079618" y="131112"/>
                </a:lnTo>
                <a:lnTo>
                  <a:pt x="1076870" y="129965"/>
                </a:lnTo>
                <a:cubicBezTo>
                  <a:pt x="1073448" y="128536"/>
                  <a:pt x="1071704" y="128441"/>
                  <a:pt x="1074371" y="129829"/>
                </a:cubicBezTo>
                <a:cubicBezTo>
                  <a:pt x="1075918" y="130634"/>
                  <a:pt x="1076172" y="130958"/>
                  <a:pt x="1075536" y="131312"/>
                </a:cubicBezTo>
                <a:cubicBezTo>
                  <a:pt x="1074956" y="131635"/>
                  <a:pt x="1075250" y="131764"/>
                  <a:pt x="1076561" y="131762"/>
                </a:cubicBezTo>
                <a:cubicBezTo>
                  <a:pt x="1077573" y="131760"/>
                  <a:pt x="1078586" y="132016"/>
                  <a:pt x="1078813" y="132329"/>
                </a:cubicBezTo>
                <a:cubicBezTo>
                  <a:pt x="1079098" y="132723"/>
                  <a:pt x="1078798" y="132810"/>
                  <a:pt x="1077840" y="132610"/>
                </a:cubicBezTo>
                <a:cubicBezTo>
                  <a:pt x="1077079" y="132450"/>
                  <a:pt x="1073342" y="132214"/>
                  <a:pt x="1069537" y="132084"/>
                </a:cubicBezTo>
                <a:lnTo>
                  <a:pt x="1062619" y="131848"/>
                </a:lnTo>
                <a:lnTo>
                  <a:pt x="1065614" y="132682"/>
                </a:lnTo>
                <a:cubicBezTo>
                  <a:pt x="1067361" y="133168"/>
                  <a:pt x="1068719" y="133867"/>
                  <a:pt x="1068871" y="134359"/>
                </a:cubicBezTo>
                <a:cubicBezTo>
                  <a:pt x="1069037" y="134893"/>
                  <a:pt x="1069986" y="135322"/>
                  <a:pt x="1071458" y="135529"/>
                </a:cubicBezTo>
                <a:cubicBezTo>
                  <a:pt x="1072736" y="135708"/>
                  <a:pt x="1074263" y="136163"/>
                  <a:pt x="1074850" y="136540"/>
                </a:cubicBezTo>
                <a:cubicBezTo>
                  <a:pt x="1075802" y="137151"/>
                  <a:pt x="1075669" y="137197"/>
                  <a:pt x="1073610" y="136975"/>
                </a:cubicBezTo>
                <a:cubicBezTo>
                  <a:pt x="1072340" y="136838"/>
                  <a:pt x="1070262" y="136425"/>
                  <a:pt x="1068992" y="136057"/>
                </a:cubicBezTo>
                <a:cubicBezTo>
                  <a:pt x="1065906" y="135163"/>
                  <a:pt x="1062232" y="134958"/>
                  <a:pt x="1061959" y="135663"/>
                </a:cubicBezTo>
                <a:cubicBezTo>
                  <a:pt x="1061839" y="135973"/>
                  <a:pt x="1062249" y="136338"/>
                  <a:pt x="1062871" y="136475"/>
                </a:cubicBezTo>
                <a:cubicBezTo>
                  <a:pt x="1063497" y="136613"/>
                  <a:pt x="1064090" y="137243"/>
                  <a:pt x="1064202" y="137891"/>
                </a:cubicBezTo>
                <a:cubicBezTo>
                  <a:pt x="1064351" y="138751"/>
                  <a:pt x="1064962" y="139189"/>
                  <a:pt x="1066528" y="139559"/>
                </a:cubicBezTo>
                <a:cubicBezTo>
                  <a:pt x="1069016" y="140146"/>
                  <a:pt x="1069056" y="140189"/>
                  <a:pt x="1068593" y="141766"/>
                </a:cubicBezTo>
                <a:cubicBezTo>
                  <a:pt x="1068330" y="142665"/>
                  <a:pt x="1068046" y="142847"/>
                  <a:pt x="1067485" y="142477"/>
                </a:cubicBezTo>
                <a:cubicBezTo>
                  <a:pt x="1067068" y="142201"/>
                  <a:pt x="1066091" y="142148"/>
                  <a:pt x="1065294" y="142358"/>
                </a:cubicBezTo>
                <a:cubicBezTo>
                  <a:pt x="1063880" y="142730"/>
                  <a:pt x="1063885" y="142738"/>
                  <a:pt x="1065586" y="142844"/>
                </a:cubicBezTo>
                <a:cubicBezTo>
                  <a:pt x="1067045" y="142935"/>
                  <a:pt x="1067108" y="142988"/>
                  <a:pt x="1065989" y="143180"/>
                </a:cubicBezTo>
                <a:cubicBezTo>
                  <a:pt x="1065259" y="143305"/>
                  <a:pt x="1064305" y="143154"/>
                  <a:pt x="1063869" y="142845"/>
                </a:cubicBezTo>
                <a:cubicBezTo>
                  <a:pt x="1063143" y="142329"/>
                  <a:pt x="1060212" y="142498"/>
                  <a:pt x="1057808" y="143194"/>
                </a:cubicBezTo>
                <a:cubicBezTo>
                  <a:pt x="1056272" y="143638"/>
                  <a:pt x="1059030" y="144564"/>
                  <a:pt x="1061564" y="144455"/>
                </a:cubicBezTo>
                <a:cubicBezTo>
                  <a:pt x="1063340" y="144378"/>
                  <a:pt x="1063605" y="144459"/>
                  <a:pt x="1062719" y="144808"/>
                </a:cubicBezTo>
                <a:cubicBezTo>
                  <a:pt x="1061950" y="145111"/>
                  <a:pt x="1063379" y="145242"/>
                  <a:pt x="1067045" y="145207"/>
                </a:cubicBezTo>
                <a:cubicBezTo>
                  <a:pt x="1070056" y="145177"/>
                  <a:pt x="1072910" y="145203"/>
                  <a:pt x="1073386" y="145262"/>
                </a:cubicBezTo>
                <a:cubicBezTo>
                  <a:pt x="1073861" y="145322"/>
                  <a:pt x="1075093" y="145204"/>
                  <a:pt x="1076121" y="144999"/>
                </a:cubicBezTo>
                <a:cubicBezTo>
                  <a:pt x="1077444" y="144736"/>
                  <a:pt x="1077993" y="144808"/>
                  <a:pt x="1077996" y="145243"/>
                </a:cubicBezTo>
                <a:cubicBezTo>
                  <a:pt x="1077996" y="145594"/>
                  <a:pt x="1077616" y="145733"/>
                  <a:pt x="1077104" y="145566"/>
                </a:cubicBezTo>
                <a:cubicBezTo>
                  <a:pt x="1076611" y="145405"/>
                  <a:pt x="1076337" y="145452"/>
                  <a:pt x="1076495" y="145670"/>
                </a:cubicBezTo>
                <a:cubicBezTo>
                  <a:pt x="1076652" y="145889"/>
                  <a:pt x="1075575" y="146354"/>
                  <a:pt x="1074100" y="146705"/>
                </a:cubicBezTo>
                <a:cubicBezTo>
                  <a:pt x="1072135" y="147173"/>
                  <a:pt x="1071642" y="147462"/>
                  <a:pt x="1072253" y="147784"/>
                </a:cubicBezTo>
                <a:cubicBezTo>
                  <a:pt x="1073386" y="148382"/>
                  <a:pt x="1072957" y="148639"/>
                  <a:pt x="1070244" y="148989"/>
                </a:cubicBezTo>
                <a:cubicBezTo>
                  <a:pt x="1068500" y="149214"/>
                  <a:pt x="1068290" y="149178"/>
                  <a:pt x="1069379" y="148839"/>
                </a:cubicBezTo>
                <a:cubicBezTo>
                  <a:pt x="1070767" y="148407"/>
                  <a:pt x="1070752" y="148390"/>
                  <a:pt x="1068961" y="148352"/>
                </a:cubicBezTo>
                <a:cubicBezTo>
                  <a:pt x="1067537" y="148322"/>
                  <a:pt x="1067184" y="148487"/>
                  <a:pt x="1067442" y="149059"/>
                </a:cubicBezTo>
                <a:cubicBezTo>
                  <a:pt x="1067715" y="149664"/>
                  <a:pt x="1067413" y="149747"/>
                  <a:pt x="1065842" y="149503"/>
                </a:cubicBezTo>
                <a:cubicBezTo>
                  <a:pt x="1063649" y="149161"/>
                  <a:pt x="1063819" y="149167"/>
                  <a:pt x="1061890" y="149362"/>
                </a:cubicBezTo>
                <a:cubicBezTo>
                  <a:pt x="1061045" y="149448"/>
                  <a:pt x="1061641" y="149643"/>
                  <a:pt x="1063335" y="149834"/>
                </a:cubicBezTo>
                <a:lnTo>
                  <a:pt x="1066219" y="150160"/>
                </a:lnTo>
                <a:lnTo>
                  <a:pt x="1063228" y="150256"/>
                </a:lnTo>
                <a:cubicBezTo>
                  <a:pt x="1061583" y="150309"/>
                  <a:pt x="1060062" y="150111"/>
                  <a:pt x="1059850" y="149817"/>
                </a:cubicBezTo>
                <a:cubicBezTo>
                  <a:pt x="1059591" y="149460"/>
                  <a:pt x="1057995" y="149407"/>
                  <a:pt x="1055059" y="149657"/>
                </a:cubicBezTo>
                <a:cubicBezTo>
                  <a:pt x="1050185" y="150072"/>
                  <a:pt x="1046960" y="151164"/>
                  <a:pt x="1047994" y="152049"/>
                </a:cubicBezTo>
                <a:cubicBezTo>
                  <a:pt x="1048444" y="152434"/>
                  <a:pt x="1049317" y="152386"/>
                  <a:pt x="1051084" y="151879"/>
                </a:cubicBezTo>
                <a:cubicBezTo>
                  <a:pt x="1054285" y="150960"/>
                  <a:pt x="1055310" y="151090"/>
                  <a:pt x="1061273" y="153170"/>
                </a:cubicBezTo>
                <a:cubicBezTo>
                  <a:pt x="1066642" y="155042"/>
                  <a:pt x="1068858" y="156298"/>
                  <a:pt x="1066814" y="156310"/>
                </a:cubicBezTo>
                <a:cubicBezTo>
                  <a:pt x="1066187" y="156313"/>
                  <a:pt x="1064702" y="155872"/>
                  <a:pt x="1063515" y="155329"/>
                </a:cubicBezTo>
                <a:cubicBezTo>
                  <a:pt x="1060804" y="154090"/>
                  <a:pt x="1060860" y="154085"/>
                  <a:pt x="1060181" y="155665"/>
                </a:cubicBezTo>
                <a:cubicBezTo>
                  <a:pt x="1059650" y="156899"/>
                  <a:pt x="1059444" y="156964"/>
                  <a:pt x="1056953" y="156683"/>
                </a:cubicBezTo>
                <a:cubicBezTo>
                  <a:pt x="1055489" y="156518"/>
                  <a:pt x="1053549" y="156387"/>
                  <a:pt x="1052642" y="156392"/>
                </a:cubicBezTo>
                <a:cubicBezTo>
                  <a:pt x="1051596" y="156398"/>
                  <a:pt x="1050992" y="156140"/>
                  <a:pt x="1050988" y="155686"/>
                </a:cubicBezTo>
                <a:cubicBezTo>
                  <a:pt x="1050980" y="154729"/>
                  <a:pt x="1049055" y="154262"/>
                  <a:pt x="1046881" y="154689"/>
                </a:cubicBezTo>
                <a:cubicBezTo>
                  <a:pt x="1045480" y="154964"/>
                  <a:pt x="1045178" y="155240"/>
                  <a:pt x="1045421" y="156023"/>
                </a:cubicBezTo>
                <a:cubicBezTo>
                  <a:pt x="1045641" y="156733"/>
                  <a:pt x="1045496" y="156935"/>
                  <a:pt x="1044902" y="156742"/>
                </a:cubicBezTo>
                <a:cubicBezTo>
                  <a:pt x="1044449" y="156594"/>
                  <a:pt x="1044080" y="156715"/>
                  <a:pt x="1044082" y="157010"/>
                </a:cubicBezTo>
                <a:cubicBezTo>
                  <a:pt x="1044088" y="157591"/>
                  <a:pt x="1041169" y="157391"/>
                  <a:pt x="1037739" y="156574"/>
                </a:cubicBezTo>
                <a:cubicBezTo>
                  <a:pt x="1035727" y="156095"/>
                  <a:pt x="1035838" y="156048"/>
                  <a:pt x="1039596" y="155787"/>
                </a:cubicBezTo>
                <a:cubicBezTo>
                  <a:pt x="1040461" y="155726"/>
                  <a:pt x="1041456" y="155425"/>
                  <a:pt x="1041807" y="155117"/>
                </a:cubicBezTo>
                <a:cubicBezTo>
                  <a:pt x="1042275" y="154705"/>
                  <a:pt x="1041780" y="154466"/>
                  <a:pt x="1039937" y="154216"/>
                </a:cubicBezTo>
                <a:cubicBezTo>
                  <a:pt x="1038558" y="154028"/>
                  <a:pt x="1036600" y="153342"/>
                  <a:pt x="1035586" y="152690"/>
                </a:cubicBezTo>
                <a:cubicBezTo>
                  <a:pt x="1034011" y="151678"/>
                  <a:pt x="1033086" y="151508"/>
                  <a:pt x="1029237" y="151525"/>
                </a:cubicBezTo>
                <a:cubicBezTo>
                  <a:pt x="1023821" y="151548"/>
                  <a:pt x="1022151" y="151225"/>
                  <a:pt x="1022082" y="150141"/>
                </a:cubicBezTo>
                <a:cubicBezTo>
                  <a:pt x="1022049" y="149623"/>
                  <a:pt x="1021926" y="149554"/>
                  <a:pt x="1021744" y="149951"/>
                </a:cubicBezTo>
                <a:cubicBezTo>
                  <a:pt x="1021587" y="150296"/>
                  <a:pt x="1020897" y="150604"/>
                  <a:pt x="1020210" y="150636"/>
                </a:cubicBezTo>
                <a:cubicBezTo>
                  <a:pt x="1019523" y="150668"/>
                  <a:pt x="1020391" y="151084"/>
                  <a:pt x="1022138" y="151560"/>
                </a:cubicBezTo>
                <a:cubicBezTo>
                  <a:pt x="1025806" y="152560"/>
                  <a:pt x="1026414" y="153764"/>
                  <a:pt x="1023309" y="153875"/>
                </a:cubicBezTo>
                <a:cubicBezTo>
                  <a:pt x="1019056" y="154029"/>
                  <a:pt x="1018700" y="154104"/>
                  <a:pt x="1018706" y="154853"/>
                </a:cubicBezTo>
                <a:cubicBezTo>
                  <a:pt x="1018711" y="155272"/>
                  <a:pt x="1018090" y="155824"/>
                  <a:pt x="1017330" y="156079"/>
                </a:cubicBezTo>
                <a:cubicBezTo>
                  <a:pt x="1016571" y="156335"/>
                  <a:pt x="1015781" y="156783"/>
                  <a:pt x="1015575" y="157076"/>
                </a:cubicBezTo>
                <a:cubicBezTo>
                  <a:pt x="1014973" y="157934"/>
                  <a:pt x="1012945" y="157748"/>
                  <a:pt x="1013326" y="156870"/>
                </a:cubicBezTo>
                <a:cubicBezTo>
                  <a:pt x="1013505" y="156457"/>
                  <a:pt x="1013349" y="156121"/>
                  <a:pt x="1012980" y="156123"/>
                </a:cubicBezTo>
                <a:cubicBezTo>
                  <a:pt x="1012610" y="156125"/>
                  <a:pt x="1012470" y="155896"/>
                  <a:pt x="1012669" y="155613"/>
                </a:cubicBezTo>
                <a:cubicBezTo>
                  <a:pt x="1012867" y="155330"/>
                  <a:pt x="1012816" y="155132"/>
                  <a:pt x="1012555" y="155173"/>
                </a:cubicBezTo>
                <a:cubicBezTo>
                  <a:pt x="1012294" y="155214"/>
                  <a:pt x="1011691" y="155219"/>
                  <a:pt x="1011216" y="155185"/>
                </a:cubicBezTo>
                <a:cubicBezTo>
                  <a:pt x="1010447" y="155131"/>
                  <a:pt x="1010446" y="155068"/>
                  <a:pt x="1011210" y="154625"/>
                </a:cubicBezTo>
                <a:cubicBezTo>
                  <a:pt x="1011919" y="154215"/>
                  <a:pt x="1011867" y="154142"/>
                  <a:pt x="1010919" y="154214"/>
                </a:cubicBezTo>
                <a:cubicBezTo>
                  <a:pt x="1010285" y="154262"/>
                  <a:pt x="1008729" y="154268"/>
                  <a:pt x="1007461" y="154228"/>
                </a:cubicBezTo>
                <a:cubicBezTo>
                  <a:pt x="1005802" y="154175"/>
                  <a:pt x="1005390" y="154024"/>
                  <a:pt x="1005993" y="153688"/>
                </a:cubicBezTo>
                <a:cubicBezTo>
                  <a:pt x="1006599" y="153351"/>
                  <a:pt x="1006312" y="153237"/>
                  <a:pt x="1004954" y="153279"/>
                </a:cubicBezTo>
                <a:cubicBezTo>
                  <a:pt x="1003922" y="153310"/>
                  <a:pt x="1002815" y="153112"/>
                  <a:pt x="1002494" y="152837"/>
                </a:cubicBezTo>
                <a:cubicBezTo>
                  <a:pt x="1002174" y="152563"/>
                  <a:pt x="1001270" y="152449"/>
                  <a:pt x="1000485" y="152583"/>
                </a:cubicBezTo>
                <a:cubicBezTo>
                  <a:pt x="999403" y="152769"/>
                  <a:pt x="999144" y="153053"/>
                  <a:pt x="999408" y="153759"/>
                </a:cubicBezTo>
                <a:cubicBezTo>
                  <a:pt x="999713" y="154573"/>
                  <a:pt x="999518" y="154654"/>
                  <a:pt x="997845" y="154413"/>
                </a:cubicBezTo>
                <a:cubicBezTo>
                  <a:pt x="996793" y="154261"/>
                  <a:pt x="995608" y="154053"/>
                  <a:pt x="995211" y="153950"/>
                </a:cubicBezTo>
                <a:cubicBezTo>
                  <a:pt x="994814" y="153848"/>
                  <a:pt x="994492" y="154094"/>
                  <a:pt x="994495" y="154497"/>
                </a:cubicBezTo>
                <a:cubicBezTo>
                  <a:pt x="994500" y="154901"/>
                  <a:pt x="994226" y="155233"/>
                  <a:pt x="993890" y="155235"/>
                </a:cubicBezTo>
                <a:cubicBezTo>
                  <a:pt x="993554" y="155237"/>
                  <a:pt x="993434" y="155019"/>
                  <a:pt x="993622" y="154750"/>
                </a:cubicBezTo>
                <a:cubicBezTo>
                  <a:pt x="993833" y="154450"/>
                  <a:pt x="992961" y="154357"/>
                  <a:pt x="991349" y="154507"/>
                </a:cubicBezTo>
                <a:cubicBezTo>
                  <a:pt x="989048" y="154723"/>
                  <a:pt x="988732" y="154635"/>
                  <a:pt x="988726" y="153777"/>
                </a:cubicBezTo>
                <a:cubicBezTo>
                  <a:pt x="988719" y="152904"/>
                  <a:pt x="988416" y="152832"/>
                  <a:pt x="985838" y="153088"/>
                </a:cubicBezTo>
                <a:cubicBezTo>
                  <a:pt x="984255" y="153246"/>
                  <a:pt x="982957" y="153170"/>
                  <a:pt x="982955" y="152919"/>
                </a:cubicBezTo>
                <a:cubicBezTo>
                  <a:pt x="982950" y="152280"/>
                  <a:pt x="974201" y="152834"/>
                  <a:pt x="973212" y="153536"/>
                </a:cubicBezTo>
                <a:cubicBezTo>
                  <a:pt x="972597" y="153972"/>
                  <a:pt x="972341" y="153956"/>
                  <a:pt x="972147" y="153467"/>
                </a:cubicBezTo>
                <a:cubicBezTo>
                  <a:pt x="971938" y="152940"/>
                  <a:pt x="971724" y="152942"/>
                  <a:pt x="970978" y="153473"/>
                </a:cubicBezTo>
                <a:cubicBezTo>
                  <a:pt x="970227" y="154008"/>
                  <a:pt x="970144" y="154006"/>
                  <a:pt x="970515" y="153464"/>
                </a:cubicBezTo>
                <a:cubicBezTo>
                  <a:pt x="970805" y="153039"/>
                  <a:pt x="970689" y="152838"/>
                  <a:pt x="970189" y="152900"/>
                </a:cubicBezTo>
                <a:cubicBezTo>
                  <a:pt x="968467" y="153115"/>
                  <a:pt x="967343" y="152865"/>
                  <a:pt x="967706" y="152348"/>
                </a:cubicBezTo>
                <a:cubicBezTo>
                  <a:pt x="967934" y="152025"/>
                  <a:pt x="967656" y="151848"/>
                  <a:pt x="967017" y="151910"/>
                </a:cubicBezTo>
                <a:cubicBezTo>
                  <a:pt x="966428" y="151968"/>
                  <a:pt x="965038" y="151960"/>
                  <a:pt x="963928" y="151894"/>
                </a:cubicBezTo>
                <a:cubicBezTo>
                  <a:pt x="961962" y="151776"/>
                  <a:pt x="961977" y="151764"/>
                  <a:pt x="964500" y="151408"/>
                </a:cubicBezTo>
                <a:cubicBezTo>
                  <a:pt x="966944" y="151064"/>
                  <a:pt x="966977" y="151040"/>
                  <a:pt x="965073" y="150974"/>
                </a:cubicBezTo>
                <a:cubicBezTo>
                  <a:pt x="963963" y="150935"/>
                  <a:pt x="962406" y="150778"/>
                  <a:pt x="961612" y="150626"/>
                </a:cubicBezTo>
                <a:cubicBezTo>
                  <a:pt x="960481" y="150408"/>
                  <a:pt x="960357" y="150462"/>
                  <a:pt x="961038" y="150878"/>
                </a:cubicBezTo>
                <a:cubicBezTo>
                  <a:pt x="961807" y="151348"/>
                  <a:pt x="961806" y="151410"/>
                  <a:pt x="961026" y="151421"/>
                </a:cubicBezTo>
                <a:cubicBezTo>
                  <a:pt x="960542" y="151428"/>
                  <a:pt x="959632" y="151126"/>
                  <a:pt x="959004" y="150751"/>
                </a:cubicBezTo>
                <a:cubicBezTo>
                  <a:pt x="958205" y="150273"/>
                  <a:pt x="957084" y="150174"/>
                  <a:pt x="955271" y="150421"/>
                </a:cubicBezTo>
                <a:cubicBezTo>
                  <a:pt x="953846" y="150616"/>
                  <a:pt x="951771" y="150585"/>
                  <a:pt x="950660" y="150354"/>
                </a:cubicBezTo>
                <a:cubicBezTo>
                  <a:pt x="949548" y="150122"/>
                  <a:pt x="947108" y="149696"/>
                  <a:pt x="945237" y="149407"/>
                </a:cubicBezTo>
                <a:cubicBezTo>
                  <a:pt x="942164" y="148932"/>
                  <a:pt x="941760" y="148971"/>
                  <a:pt x="941059" y="149814"/>
                </a:cubicBezTo>
                <a:cubicBezTo>
                  <a:pt x="940540" y="150438"/>
                  <a:pt x="940477" y="150911"/>
                  <a:pt x="940866" y="151244"/>
                </a:cubicBezTo>
                <a:cubicBezTo>
                  <a:pt x="941882" y="152113"/>
                  <a:pt x="941506" y="153043"/>
                  <a:pt x="940161" y="152991"/>
                </a:cubicBezTo>
                <a:cubicBezTo>
                  <a:pt x="939174" y="152953"/>
                  <a:pt x="939107" y="152884"/>
                  <a:pt x="939878" y="152705"/>
                </a:cubicBezTo>
                <a:cubicBezTo>
                  <a:pt x="940436" y="152576"/>
                  <a:pt x="940765" y="152294"/>
                  <a:pt x="940609" y="152079"/>
                </a:cubicBezTo>
                <a:cubicBezTo>
                  <a:pt x="940454" y="151864"/>
                  <a:pt x="938981" y="151999"/>
                  <a:pt x="937336" y="152380"/>
                </a:cubicBezTo>
                <a:cubicBezTo>
                  <a:pt x="933376" y="153295"/>
                  <a:pt x="929523" y="153401"/>
                  <a:pt x="926896" y="152666"/>
                </a:cubicBezTo>
                <a:cubicBezTo>
                  <a:pt x="925720" y="152337"/>
                  <a:pt x="924169" y="152164"/>
                  <a:pt x="923452" y="152283"/>
                </a:cubicBezTo>
                <a:cubicBezTo>
                  <a:pt x="922377" y="152460"/>
                  <a:pt x="922683" y="152703"/>
                  <a:pt x="925181" y="153657"/>
                </a:cubicBezTo>
                <a:cubicBezTo>
                  <a:pt x="926850" y="154294"/>
                  <a:pt x="928218" y="154996"/>
                  <a:pt x="928219" y="155216"/>
                </a:cubicBezTo>
                <a:cubicBezTo>
                  <a:pt x="928225" y="155641"/>
                  <a:pt x="926094" y="155873"/>
                  <a:pt x="923468" y="155734"/>
                </a:cubicBezTo>
                <a:cubicBezTo>
                  <a:pt x="922230" y="155668"/>
                  <a:pt x="921884" y="155869"/>
                  <a:pt x="921890" y="156651"/>
                </a:cubicBezTo>
                <a:cubicBezTo>
                  <a:pt x="921899" y="157757"/>
                  <a:pt x="921221" y="157911"/>
                  <a:pt x="919599" y="157170"/>
                </a:cubicBezTo>
                <a:cubicBezTo>
                  <a:pt x="919010" y="156902"/>
                  <a:pt x="916267" y="156658"/>
                  <a:pt x="913504" y="156630"/>
                </a:cubicBezTo>
                <a:cubicBezTo>
                  <a:pt x="910741" y="156601"/>
                  <a:pt x="907677" y="156440"/>
                  <a:pt x="906696" y="156272"/>
                </a:cubicBezTo>
                <a:lnTo>
                  <a:pt x="904912" y="155966"/>
                </a:lnTo>
                <a:lnTo>
                  <a:pt x="906775" y="155285"/>
                </a:lnTo>
                <a:cubicBezTo>
                  <a:pt x="908249" y="154746"/>
                  <a:pt x="908500" y="154463"/>
                  <a:pt x="907981" y="153928"/>
                </a:cubicBezTo>
                <a:cubicBezTo>
                  <a:pt x="907093" y="153012"/>
                  <a:pt x="908588" y="152519"/>
                  <a:pt x="911188" y="152869"/>
                </a:cubicBezTo>
                <a:cubicBezTo>
                  <a:pt x="913866" y="153230"/>
                  <a:pt x="914803" y="152217"/>
                  <a:pt x="913049" y="150857"/>
                </a:cubicBezTo>
                <a:cubicBezTo>
                  <a:pt x="910849" y="149152"/>
                  <a:pt x="906524" y="147249"/>
                  <a:pt x="904871" y="147259"/>
                </a:cubicBezTo>
                <a:cubicBezTo>
                  <a:pt x="904006" y="147264"/>
                  <a:pt x="902745" y="147015"/>
                  <a:pt x="902067" y="146706"/>
                </a:cubicBezTo>
                <a:cubicBezTo>
                  <a:pt x="901390" y="146396"/>
                  <a:pt x="899135" y="146109"/>
                  <a:pt x="897057" y="146068"/>
                </a:cubicBezTo>
                <a:cubicBezTo>
                  <a:pt x="894782" y="146023"/>
                  <a:pt x="892017" y="145569"/>
                  <a:pt x="890108" y="144929"/>
                </a:cubicBezTo>
                <a:cubicBezTo>
                  <a:pt x="888365" y="144344"/>
                  <a:pt x="885975" y="143871"/>
                  <a:pt x="884797" y="143878"/>
                </a:cubicBezTo>
                <a:cubicBezTo>
                  <a:pt x="883620" y="143885"/>
                  <a:pt x="881410" y="143677"/>
                  <a:pt x="879887" y="143416"/>
                </a:cubicBezTo>
                <a:cubicBezTo>
                  <a:pt x="877135" y="142944"/>
                  <a:pt x="867493" y="142194"/>
                  <a:pt x="858664" y="141765"/>
                </a:cubicBezTo>
                <a:lnTo>
                  <a:pt x="854052" y="141541"/>
                </a:lnTo>
                <a:lnTo>
                  <a:pt x="856795" y="142299"/>
                </a:lnTo>
                <a:cubicBezTo>
                  <a:pt x="858304" y="142715"/>
                  <a:pt x="859540" y="143173"/>
                  <a:pt x="859541" y="143316"/>
                </a:cubicBezTo>
                <a:cubicBezTo>
                  <a:pt x="859541" y="143621"/>
                  <a:pt x="853249" y="143511"/>
                  <a:pt x="852191" y="143187"/>
                </a:cubicBezTo>
                <a:cubicBezTo>
                  <a:pt x="851121" y="142859"/>
                  <a:pt x="851309" y="142079"/>
                  <a:pt x="852470" y="142032"/>
                </a:cubicBezTo>
                <a:cubicBezTo>
                  <a:pt x="853333" y="141997"/>
                  <a:pt x="853311" y="141930"/>
                  <a:pt x="852323" y="141569"/>
                </a:cubicBezTo>
                <a:cubicBezTo>
                  <a:pt x="851167" y="141146"/>
                  <a:pt x="851167" y="141146"/>
                  <a:pt x="852317" y="141072"/>
                </a:cubicBezTo>
                <a:cubicBezTo>
                  <a:pt x="854194" y="140953"/>
                  <a:pt x="851080" y="140051"/>
                  <a:pt x="848598" y="139996"/>
                </a:cubicBezTo>
                <a:cubicBezTo>
                  <a:pt x="847469" y="139971"/>
                  <a:pt x="845635" y="139689"/>
                  <a:pt x="844523" y="139370"/>
                </a:cubicBezTo>
                <a:cubicBezTo>
                  <a:pt x="843411" y="139050"/>
                  <a:pt x="840258" y="138822"/>
                  <a:pt x="837515" y="138862"/>
                </a:cubicBezTo>
                <a:cubicBezTo>
                  <a:pt x="834772" y="138903"/>
                  <a:pt x="832819" y="138777"/>
                  <a:pt x="833174" y="138584"/>
                </a:cubicBezTo>
                <a:cubicBezTo>
                  <a:pt x="833615" y="138343"/>
                  <a:pt x="833551" y="138159"/>
                  <a:pt x="832969" y="137999"/>
                </a:cubicBezTo>
                <a:cubicBezTo>
                  <a:pt x="831292" y="137539"/>
                  <a:pt x="822221" y="136216"/>
                  <a:pt x="817695" y="135771"/>
                </a:cubicBezTo>
                <a:cubicBezTo>
                  <a:pt x="815157" y="135521"/>
                  <a:pt x="811393" y="135090"/>
                  <a:pt x="809330" y="134812"/>
                </a:cubicBezTo>
                <a:cubicBezTo>
                  <a:pt x="807267" y="134533"/>
                  <a:pt x="804275" y="134142"/>
                  <a:pt x="802681" y="133942"/>
                </a:cubicBezTo>
                <a:cubicBezTo>
                  <a:pt x="801086" y="133742"/>
                  <a:pt x="799528" y="133446"/>
                  <a:pt x="799217" y="133286"/>
                </a:cubicBezTo>
                <a:cubicBezTo>
                  <a:pt x="798907" y="133125"/>
                  <a:pt x="796448" y="132855"/>
                  <a:pt x="793752" y="132686"/>
                </a:cubicBezTo>
                <a:cubicBezTo>
                  <a:pt x="791056" y="132517"/>
                  <a:pt x="788461" y="132297"/>
                  <a:pt x="787985" y="132197"/>
                </a:cubicBezTo>
                <a:cubicBezTo>
                  <a:pt x="786728" y="131933"/>
                  <a:pt x="778751" y="131484"/>
                  <a:pt x="772416" y="131320"/>
                </a:cubicBezTo>
                <a:cubicBezTo>
                  <a:pt x="767145" y="131184"/>
                  <a:pt x="761345" y="130792"/>
                  <a:pt x="757711" y="130326"/>
                </a:cubicBezTo>
                <a:cubicBezTo>
                  <a:pt x="756759" y="130204"/>
                  <a:pt x="754683" y="129993"/>
                  <a:pt x="753097" y="129856"/>
                </a:cubicBezTo>
                <a:cubicBezTo>
                  <a:pt x="751511" y="129719"/>
                  <a:pt x="747487" y="129199"/>
                  <a:pt x="744154" y="128701"/>
                </a:cubicBezTo>
                <a:cubicBezTo>
                  <a:pt x="740822" y="128202"/>
                  <a:pt x="736352" y="127680"/>
                  <a:pt x="734221" y="127542"/>
                </a:cubicBezTo>
                <a:cubicBezTo>
                  <a:pt x="732090" y="127404"/>
                  <a:pt x="727548" y="126965"/>
                  <a:pt x="724127" y="126567"/>
                </a:cubicBezTo>
                <a:cubicBezTo>
                  <a:pt x="715905" y="125610"/>
                  <a:pt x="714233" y="125465"/>
                  <a:pt x="708105" y="125182"/>
                </a:cubicBezTo>
                <a:cubicBezTo>
                  <a:pt x="705251" y="125051"/>
                  <a:pt x="700580" y="124742"/>
                  <a:pt x="697725" y="124496"/>
                </a:cubicBezTo>
                <a:cubicBezTo>
                  <a:pt x="691803" y="123987"/>
                  <a:pt x="685577" y="123600"/>
                  <a:pt x="680138" y="123402"/>
                </a:cubicBezTo>
                <a:cubicBezTo>
                  <a:pt x="678077" y="123327"/>
                  <a:pt x="675351" y="123009"/>
                  <a:pt x="674080" y="122696"/>
                </a:cubicBezTo>
                <a:cubicBezTo>
                  <a:pt x="672787" y="122376"/>
                  <a:pt x="666061" y="122048"/>
                  <a:pt x="658801" y="121949"/>
                </a:cubicBezTo>
                <a:cubicBezTo>
                  <a:pt x="640076" y="121695"/>
                  <a:pt x="632967" y="121475"/>
                  <a:pt x="632308" y="121127"/>
                </a:cubicBezTo>
                <a:cubicBezTo>
                  <a:pt x="631988" y="120959"/>
                  <a:pt x="631270" y="121031"/>
                  <a:pt x="630710" y="121287"/>
                </a:cubicBezTo>
                <a:cubicBezTo>
                  <a:pt x="630151" y="121543"/>
                  <a:pt x="627101" y="121928"/>
                  <a:pt x="623933" y="122141"/>
                </a:cubicBezTo>
                <a:cubicBezTo>
                  <a:pt x="608302" y="123193"/>
                  <a:pt x="606012" y="123299"/>
                  <a:pt x="605208" y="123008"/>
                </a:cubicBezTo>
                <a:cubicBezTo>
                  <a:pt x="604731" y="122836"/>
                  <a:pt x="601489" y="122881"/>
                  <a:pt x="598004" y="123109"/>
                </a:cubicBezTo>
                <a:cubicBezTo>
                  <a:pt x="594519" y="123336"/>
                  <a:pt x="587130" y="123679"/>
                  <a:pt x="581584" y="123870"/>
                </a:cubicBezTo>
                <a:cubicBezTo>
                  <a:pt x="576038" y="124061"/>
                  <a:pt x="571371" y="124229"/>
                  <a:pt x="571212" y="124243"/>
                </a:cubicBezTo>
                <a:cubicBezTo>
                  <a:pt x="571054" y="124257"/>
                  <a:pt x="568850" y="124359"/>
                  <a:pt x="566315" y="124470"/>
                </a:cubicBezTo>
                <a:cubicBezTo>
                  <a:pt x="563780" y="124581"/>
                  <a:pt x="559373" y="124827"/>
                  <a:pt x="556521" y="125015"/>
                </a:cubicBezTo>
                <a:cubicBezTo>
                  <a:pt x="553670" y="125203"/>
                  <a:pt x="547707" y="125506"/>
                  <a:pt x="543270" y="125689"/>
                </a:cubicBezTo>
                <a:cubicBezTo>
                  <a:pt x="531091" y="126189"/>
                  <a:pt x="527023" y="126753"/>
                  <a:pt x="525417" y="128164"/>
                </a:cubicBezTo>
                <a:cubicBezTo>
                  <a:pt x="524897" y="128621"/>
                  <a:pt x="524250" y="128878"/>
                  <a:pt x="523979" y="128735"/>
                </a:cubicBezTo>
                <a:cubicBezTo>
                  <a:pt x="523708" y="128592"/>
                  <a:pt x="523347" y="128675"/>
                  <a:pt x="523175" y="128920"/>
                </a:cubicBezTo>
                <a:cubicBezTo>
                  <a:pt x="523004" y="129164"/>
                  <a:pt x="524299" y="129384"/>
                  <a:pt x="526054" y="129409"/>
                </a:cubicBezTo>
                <a:cubicBezTo>
                  <a:pt x="527964" y="129436"/>
                  <a:pt x="529105" y="129262"/>
                  <a:pt x="528898" y="128976"/>
                </a:cubicBezTo>
                <a:cubicBezTo>
                  <a:pt x="528569" y="128521"/>
                  <a:pt x="538801" y="128684"/>
                  <a:pt x="543586" y="129210"/>
                </a:cubicBezTo>
                <a:cubicBezTo>
                  <a:pt x="545524" y="129423"/>
                  <a:pt x="547905" y="129492"/>
                  <a:pt x="568831" y="129939"/>
                </a:cubicBezTo>
                <a:cubicBezTo>
                  <a:pt x="573997" y="130049"/>
                  <a:pt x="578538" y="130307"/>
                  <a:pt x="578922" y="130512"/>
                </a:cubicBezTo>
                <a:cubicBezTo>
                  <a:pt x="579306" y="130716"/>
                  <a:pt x="582214" y="130831"/>
                  <a:pt x="585384" y="130767"/>
                </a:cubicBezTo>
                <a:cubicBezTo>
                  <a:pt x="588955" y="130695"/>
                  <a:pt x="590600" y="130807"/>
                  <a:pt x="589709" y="131060"/>
                </a:cubicBezTo>
                <a:cubicBezTo>
                  <a:pt x="588918" y="131285"/>
                  <a:pt x="584122" y="131539"/>
                  <a:pt x="579050" y="131625"/>
                </a:cubicBezTo>
                <a:cubicBezTo>
                  <a:pt x="566207" y="131843"/>
                  <a:pt x="563295" y="132017"/>
                  <a:pt x="560327" y="132746"/>
                </a:cubicBezTo>
                <a:cubicBezTo>
                  <a:pt x="557077" y="133544"/>
                  <a:pt x="524663" y="133382"/>
                  <a:pt x="524072" y="132565"/>
                </a:cubicBezTo>
                <a:cubicBezTo>
                  <a:pt x="523085" y="131201"/>
                  <a:pt x="506874" y="130612"/>
                  <a:pt x="504414" y="131850"/>
                </a:cubicBezTo>
                <a:cubicBezTo>
                  <a:pt x="503318" y="132402"/>
                  <a:pt x="503217" y="132576"/>
                  <a:pt x="503987" y="132585"/>
                </a:cubicBezTo>
                <a:cubicBezTo>
                  <a:pt x="505038" y="132597"/>
                  <a:pt x="505452" y="133593"/>
                  <a:pt x="504409" y="133599"/>
                </a:cubicBezTo>
                <a:cubicBezTo>
                  <a:pt x="504082" y="133601"/>
                  <a:pt x="502250" y="133156"/>
                  <a:pt x="500338" y="132610"/>
                </a:cubicBezTo>
                <a:cubicBezTo>
                  <a:pt x="496711" y="131574"/>
                  <a:pt x="494739" y="131768"/>
                  <a:pt x="496664" y="132971"/>
                </a:cubicBezTo>
                <a:cubicBezTo>
                  <a:pt x="497681" y="133607"/>
                  <a:pt x="497674" y="133638"/>
                  <a:pt x="496497" y="133645"/>
                </a:cubicBezTo>
                <a:cubicBezTo>
                  <a:pt x="495819" y="133649"/>
                  <a:pt x="495044" y="133318"/>
                  <a:pt x="494776" y="132909"/>
                </a:cubicBezTo>
                <a:cubicBezTo>
                  <a:pt x="494153" y="131959"/>
                  <a:pt x="487467" y="131306"/>
                  <a:pt x="486882" y="132139"/>
                </a:cubicBezTo>
                <a:cubicBezTo>
                  <a:pt x="486618" y="132515"/>
                  <a:pt x="485425" y="132604"/>
                  <a:pt x="483337" y="132404"/>
                </a:cubicBezTo>
                <a:cubicBezTo>
                  <a:pt x="480949" y="132175"/>
                  <a:pt x="479949" y="132285"/>
                  <a:pt x="479196" y="132861"/>
                </a:cubicBezTo>
                <a:cubicBezTo>
                  <a:pt x="478650" y="133279"/>
                  <a:pt x="477815" y="133748"/>
                  <a:pt x="477341" y="133902"/>
                </a:cubicBezTo>
                <a:cubicBezTo>
                  <a:pt x="475469" y="134511"/>
                  <a:pt x="488578" y="134478"/>
                  <a:pt x="492902" y="133863"/>
                </a:cubicBezTo>
                <a:cubicBezTo>
                  <a:pt x="494532" y="133632"/>
                  <a:pt x="494780" y="133700"/>
                  <a:pt x="494202" y="134219"/>
                </a:cubicBezTo>
                <a:cubicBezTo>
                  <a:pt x="493494" y="134855"/>
                  <a:pt x="490002" y="135293"/>
                  <a:pt x="484701" y="135411"/>
                </a:cubicBezTo>
                <a:cubicBezTo>
                  <a:pt x="483196" y="135444"/>
                  <a:pt x="481965" y="135604"/>
                  <a:pt x="481966" y="135766"/>
                </a:cubicBezTo>
                <a:cubicBezTo>
                  <a:pt x="481969" y="136167"/>
                  <a:pt x="481365" y="136232"/>
                  <a:pt x="475112" y="136502"/>
                </a:cubicBezTo>
                <a:cubicBezTo>
                  <a:pt x="471816" y="136644"/>
                  <a:pt x="469533" y="136967"/>
                  <a:pt x="469281" y="137326"/>
                </a:cubicBezTo>
                <a:cubicBezTo>
                  <a:pt x="468966" y="137774"/>
                  <a:pt x="468808" y="137770"/>
                  <a:pt x="468627" y="137308"/>
                </a:cubicBezTo>
                <a:cubicBezTo>
                  <a:pt x="468378" y="136676"/>
                  <a:pt x="457469" y="136460"/>
                  <a:pt x="456771" y="137074"/>
                </a:cubicBezTo>
                <a:cubicBezTo>
                  <a:pt x="456582" y="137240"/>
                  <a:pt x="458221" y="137370"/>
                  <a:pt x="460413" y="137363"/>
                </a:cubicBezTo>
                <a:cubicBezTo>
                  <a:pt x="464596" y="137349"/>
                  <a:pt x="473133" y="138415"/>
                  <a:pt x="473815" y="139036"/>
                </a:cubicBezTo>
                <a:cubicBezTo>
                  <a:pt x="474034" y="139236"/>
                  <a:pt x="469090" y="139270"/>
                  <a:pt x="462828" y="139112"/>
                </a:cubicBezTo>
                <a:cubicBezTo>
                  <a:pt x="450887" y="138812"/>
                  <a:pt x="449124" y="139120"/>
                  <a:pt x="453763" y="140698"/>
                </a:cubicBezTo>
                <a:cubicBezTo>
                  <a:pt x="457385" y="141929"/>
                  <a:pt x="456620" y="142489"/>
                  <a:pt x="451900" y="142061"/>
                </a:cubicBezTo>
                <a:cubicBezTo>
                  <a:pt x="446202" y="141543"/>
                  <a:pt x="441766" y="141672"/>
                  <a:pt x="440962" y="142379"/>
                </a:cubicBezTo>
                <a:cubicBezTo>
                  <a:pt x="440033" y="143195"/>
                  <a:pt x="439372" y="143116"/>
                  <a:pt x="439365" y="142188"/>
                </a:cubicBezTo>
                <a:cubicBezTo>
                  <a:pt x="439361" y="141588"/>
                  <a:pt x="439057" y="141502"/>
                  <a:pt x="438066" y="141821"/>
                </a:cubicBezTo>
                <a:cubicBezTo>
                  <a:pt x="437354" y="142050"/>
                  <a:pt x="434049" y="142268"/>
                  <a:pt x="430721" y="142307"/>
                </a:cubicBezTo>
                <a:cubicBezTo>
                  <a:pt x="423860" y="142386"/>
                  <a:pt x="422914" y="142506"/>
                  <a:pt x="424963" y="143039"/>
                </a:cubicBezTo>
                <a:cubicBezTo>
                  <a:pt x="425865" y="143274"/>
                  <a:pt x="424404" y="143423"/>
                  <a:pt x="421065" y="143437"/>
                </a:cubicBezTo>
                <a:cubicBezTo>
                  <a:pt x="415449" y="143461"/>
                  <a:pt x="414233" y="143786"/>
                  <a:pt x="415891" y="144822"/>
                </a:cubicBezTo>
                <a:cubicBezTo>
                  <a:pt x="417374" y="145749"/>
                  <a:pt x="416543" y="146102"/>
                  <a:pt x="412825" y="146124"/>
                </a:cubicBezTo>
                <a:cubicBezTo>
                  <a:pt x="410996" y="146134"/>
                  <a:pt x="408772" y="146389"/>
                  <a:pt x="407882" y="146690"/>
                </a:cubicBezTo>
                <a:cubicBezTo>
                  <a:pt x="406992" y="146991"/>
                  <a:pt x="405122" y="147326"/>
                  <a:pt x="403727" y="147434"/>
                </a:cubicBezTo>
                <a:cubicBezTo>
                  <a:pt x="402331" y="147543"/>
                  <a:pt x="400977" y="147927"/>
                  <a:pt x="400716" y="148288"/>
                </a:cubicBezTo>
                <a:cubicBezTo>
                  <a:pt x="399848" y="149493"/>
                  <a:pt x="400199" y="151114"/>
                  <a:pt x="401397" y="151437"/>
                </a:cubicBezTo>
                <a:cubicBezTo>
                  <a:pt x="403705" y="152057"/>
                  <a:pt x="402459" y="152568"/>
                  <a:pt x="397806" y="152910"/>
                </a:cubicBezTo>
                <a:cubicBezTo>
                  <a:pt x="391694" y="153360"/>
                  <a:pt x="389773" y="152916"/>
                  <a:pt x="389088" y="150897"/>
                </a:cubicBezTo>
                <a:cubicBezTo>
                  <a:pt x="388531" y="149254"/>
                  <a:pt x="386907" y="148646"/>
                  <a:pt x="384915" y="149335"/>
                </a:cubicBezTo>
                <a:cubicBezTo>
                  <a:pt x="382852" y="150050"/>
                  <a:pt x="379484" y="149883"/>
                  <a:pt x="379477" y="149066"/>
                </a:cubicBezTo>
                <a:cubicBezTo>
                  <a:pt x="379471" y="148222"/>
                  <a:pt x="378568" y="148065"/>
                  <a:pt x="378041" y="148815"/>
                </a:cubicBezTo>
                <a:cubicBezTo>
                  <a:pt x="377839" y="149102"/>
                  <a:pt x="376705" y="148775"/>
                  <a:pt x="375329" y="148033"/>
                </a:cubicBezTo>
                <a:cubicBezTo>
                  <a:pt x="373348" y="146964"/>
                  <a:pt x="372737" y="146848"/>
                  <a:pt x="371575" y="147315"/>
                </a:cubicBezTo>
                <a:cubicBezTo>
                  <a:pt x="370561" y="147722"/>
                  <a:pt x="369487" y="147724"/>
                  <a:pt x="367578" y="147318"/>
                </a:cubicBezTo>
                <a:cubicBezTo>
                  <a:pt x="365727" y="146926"/>
                  <a:pt x="364353" y="146919"/>
                  <a:pt x="362852" y="147295"/>
                </a:cubicBezTo>
                <a:cubicBezTo>
                  <a:pt x="356319" y="148930"/>
                  <a:pt x="355843" y="148940"/>
                  <a:pt x="354192" y="147480"/>
                </a:cubicBezTo>
                <a:cubicBezTo>
                  <a:pt x="353168" y="146573"/>
                  <a:pt x="352028" y="146109"/>
                  <a:pt x="350780" y="146090"/>
                </a:cubicBezTo>
                <a:cubicBezTo>
                  <a:pt x="349750" y="146075"/>
                  <a:pt x="348908" y="146217"/>
                  <a:pt x="348910" y="146407"/>
                </a:cubicBezTo>
                <a:cubicBezTo>
                  <a:pt x="348911" y="146596"/>
                  <a:pt x="348137" y="147054"/>
                  <a:pt x="347188" y="147424"/>
                </a:cubicBezTo>
                <a:cubicBezTo>
                  <a:pt x="345217" y="148195"/>
                  <a:pt x="344924" y="149017"/>
                  <a:pt x="346624" y="149007"/>
                </a:cubicBezTo>
                <a:cubicBezTo>
                  <a:pt x="347258" y="149003"/>
                  <a:pt x="347779" y="149255"/>
                  <a:pt x="347781" y="149567"/>
                </a:cubicBezTo>
                <a:cubicBezTo>
                  <a:pt x="347784" y="149879"/>
                  <a:pt x="348321" y="149536"/>
                  <a:pt x="348974" y="148806"/>
                </a:cubicBezTo>
                <a:cubicBezTo>
                  <a:pt x="350383" y="147232"/>
                  <a:pt x="351381" y="147513"/>
                  <a:pt x="350867" y="149340"/>
                </a:cubicBezTo>
                <a:cubicBezTo>
                  <a:pt x="350513" y="150598"/>
                  <a:pt x="350567" y="150628"/>
                  <a:pt x="352652" y="150322"/>
                </a:cubicBezTo>
                <a:cubicBezTo>
                  <a:pt x="354368" y="150071"/>
                  <a:pt x="354740" y="150151"/>
                  <a:pt x="354493" y="150720"/>
                </a:cubicBezTo>
                <a:cubicBezTo>
                  <a:pt x="354293" y="151182"/>
                  <a:pt x="354873" y="151712"/>
                  <a:pt x="356131" y="152221"/>
                </a:cubicBezTo>
                <a:cubicBezTo>
                  <a:pt x="357860" y="152920"/>
                  <a:pt x="360580" y="154921"/>
                  <a:pt x="359806" y="154926"/>
                </a:cubicBezTo>
                <a:cubicBezTo>
                  <a:pt x="358230" y="154935"/>
                  <a:pt x="353263" y="153831"/>
                  <a:pt x="352953" y="153403"/>
                </a:cubicBezTo>
                <a:cubicBezTo>
                  <a:pt x="352671" y="153014"/>
                  <a:pt x="352242" y="153008"/>
                  <a:pt x="351482" y="153384"/>
                </a:cubicBezTo>
                <a:cubicBezTo>
                  <a:pt x="350465" y="153886"/>
                  <a:pt x="350463" y="153932"/>
                  <a:pt x="351437" y="154251"/>
                </a:cubicBezTo>
                <a:cubicBezTo>
                  <a:pt x="352176" y="154493"/>
                  <a:pt x="352358" y="154887"/>
                  <a:pt x="352085" y="155652"/>
                </a:cubicBezTo>
                <a:cubicBezTo>
                  <a:pt x="351875" y="156238"/>
                  <a:pt x="351729" y="157336"/>
                  <a:pt x="351760" y="158093"/>
                </a:cubicBezTo>
                <a:cubicBezTo>
                  <a:pt x="351811" y="159354"/>
                  <a:pt x="351638" y="159470"/>
                  <a:pt x="349693" y="159474"/>
                </a:cubicBezTo>
                <a:cubicBezTo>
                  <a:pt x="347329" y="159479"/>
                  <a:pt x="346708" y="159208"/>
                  <a:pt x="345765" y="157756"/>
                </a:cubicBezTo>
                <a:cubicBezTo>
                  <a:pt x="345409" y="157208"/>
                  <a:pt x="344887" y="156778"/>
                  <a:pt x="344605" y="156799"/>
                </a:cubicBezTo>
                <a:cubicBezTo>
                  <a:pt x="344322" y="156820"/>
                  <a:pt x="343744" y="156540"/>
                  <a:pt x="343319" y="156177"/>
                </a:cubicBezTo>
                <a:cubicBezTo>
                  <a:pt x="342895" y="155814"/>
                  <a:pt x="342340" y="155629"/>
                  <a:pt x="342087" y="155767"/>
                </a:cubicBezTo>
                <a:cubicBezTo>
                  <a:pt x="341834" y="155904"/>
                  <a:pt x="341183" y="155292"/>
                  <a:pt x="340640" y="154406"/>
                </a:cubicBezTo>
                <a:cubicBezTo>
                  <a:pt x="340046" y="153438"/>
                  <a:pt x="339758" y="153218"/>
                  <a:pt x="339918" y="153854"/>
                </a:cubicBezTo>
                <a:cubicBezTo>
                  <a:pt x="340126" y="154684"/>
                  <a:pt x="339955" y="154863"/>
                  <a:pt x="339129" y="154681"/>
                </a:cubicBezTo>
                <a:cubicBezTo>
                  <a:pt x="338306" y="154499"/>
                  <a:pt x="338145" y="154129"/>
                  <a:pt x="338397" y="153000"/>
                </a:cubicBezTo>
                <a:cubicBezTo>
                  <a:pt x="338651" y="151857"/>
                  <a:pt x="338513" y="151552"/>
                  <a:pt x="337741" y="151557"/>
                </a:cubicBezTo>
                <a:cubicBezTo>
                  <a:pt x="337204" y="151560"/>
                  <a:pt x="336387" y="151893"/>
                  <a:pt x="335927" y="152298"/>
                </a:cubicBezTo>
                <a:cubicBezTo>
                  <a:pt x="335299" y="152849"/>
                  <a:pt x="334721" y="152914"/>
                  <a:pt x="333616" y="152558"/>
                </a:cubicBezTo>
                <a:cubicBezTo>
                  <a:pt x="332806" y="152296"/>
                  <a:pt x="331862" y="152234"/>
                  <a:pt x="331519" y="152421"/>
                </a:cubicBezTo>
                <a:cubicBezTo>
                  <a:pt x="331126" y="152635"/>
                  <a:pt x="331025" y="152461"/>
                  <a:pt x="331247" y="151950"/>
                </a:cubicBezTo>
                <a:cubicBezTo>
                  <a:pt x="331494" y="151381"/>
                  <a:pt x="331065" y="150915"/>
                  <a:pt x="329803" y="150378"/>
                </a:cubicBezTo>
                <a:cubicBezTo>
                  <a:pt x="327571" y="149429"/>
                  <a:pt x="327608" y="149426"/>
                  <a:pt x="327616" y="150532"/>
                </a:cubicBezTo>
                <a:cubicBezTo>
                  <a:pt x="327620" y="151035"/>
                  <a:pt x="328339" y="151756"/>
                  <a:pt x="329214" y="152133"/>
                </a:cubicBezTo>
                <a:cubicBezTo>
                  <a:pt x="331072" y="152936"/>
                  <a:pt x="333738" y="154578"/>
                  <a:pt x="333188" y="154581"/>
                </a:cubicBezTo>
                <a:cubicBezTo>
                  <a:pt x="332979" y="154582"/>
                  <a:pt x="333268" y="155183"/>
                  <a:pt x="333830" y="155915"/>
                </a:cubicBezTo>
                <a:cubicBezTo>
                  <a:pt x="334838" y="157229"/>
                  <a:pt x="334834" y="157243"/>
                  <a:pt x="333563" y="156963"/>
                </a:cubicBezTo>
                <a:cubicBezTo>
                  <a:pt x="332681" y="156768"/>
                  <a:pt x="332276" y="156900"/>
                  <a:pt x="332280" y="157381"/>
                </a:cubicBezTo>
                <a:cubicBezTo>
                  <a:pt x="332284" y="157768"/>
                  <a:pt x="331799" y="158087"/>
                  <a:pt x="331204" y="158090"/>
                </a:cubicBezTo>
                <a:cubicBezTo>
                  <a:pt x="330006" y="158097"/>
                  <a:pt x="328615" y="156949"/>
                  <a:pt x="329199" y="156436"/>
                </a:cubicBezTo>
                <a:cubicBezTo>
                  <a:pt x="329403" y="156257"/>
                  <a:pt x="329921" y="156358"/>
                  <a:pt x="330348" y="156662"/>
                </a:cubicBezTo>
                <a:cubicBezTo>
                  <a:pt x="331648" y="157584"/>
                  <a:pt x="331176" y="156432"/>
                  <a:pt x="329643" y="154942"/>
                </a:cubicBezTo>
                <a:cubicBezTo>
                  <a:pt x="328281" y="153618"/>
                  <a:pt x="328116" y="153582"/>
                  <a:pt x="326562" y="154265"/>
                </a:cubicBezTo>
                <a:cubicBezTo>
                  <a:pt x="325029" y="154939"/>
                  <a:pt x="324851" y="154909"/>
                  <a:pt x="323890" y="153815"/>
                </a:cubicBezTo>
                <a:cubicBezTo>
                  <a:pt x="322505" y="152238"/>
                  <a:pt x="321867" y="152343"/>
                  <a:pt x="321881" y="154147"/>
                </a:cubicBezTo>
                <a:cubicBezTo>
                  <a:pt x="321889" y="155146"/>
                  <a:pt x="322181" y="155644"/>
                  <a:pt x="322757" y="155641"/>
                </a:cubicBezTo>
                <a:cubicBezTo>
                  <a:pt x="323232" y="155638"/>
                  <a:pt x="323558" y="155876"/>
                  <a:pt x="323481" y="156169"/>
                </a:cubicBezTo>
                <a:cubicBezTo>
                  <a:pt x="323404" y="156461"/>
                  <a:pt x="324772" y="157197"/>
                  <a:pt x="326520" y="157803"/>
                </a:cubicBezTo>
                <a:cubicBezTo>
                  <a:pt x="328843" y="158608"/>
                  <a:pt x="329750" y="159200"/>
                  <a:pt x="329891" y="160000"/>
                </a:cubicBezTo>
                <a:cubicBezTo>
                  <a:pt x="329997" y="160602"/>
                  <a:pt x="330368" y="161093"/>
                  <a:pt x="330716" y="161091"/>
                </a:cubicBezTo>
                <a:cubicBezTo>
                  <a:pt x="331064" y="161089"/>
                  <a:pt x="331204" y="161214"/>
                  <a:pt x="331029" y="161368"/>
                </a:cubicBezTo>
                <a:cubicBezTo>
                  <a:pt x="330853" y="161523"/>
                  <a:pt x="329730" y="161301"/>
                  <a:pt x="328535" y="160877"/>
                </a:cubicBezTo>
                <a:cubicBezTo>
                  <a:pt x="327339" y="160452"/>
                  <a:pt x="326265" y="160188"/>
                  <a:pt x="326149" y="160290"/>
                </a:cubicBezTo>
                <a:cubicBezTo>
                  <a:pt x="325796" y="160600"/>
                  <a:pt x="326642" y="162114"/>
                  <a:pt x="327166" y="162111"/>
                </a:cubicBezTo>
                <a:cubicBezTo>
                  <a:pt x="328041" y="162106"/>
                  <a:pt x="332619" y="166007"/>
                  <a:pt x="332185" y="166388"/>
                </a:cubicBezTo>
                <a:cubicBezTo>
                  <a:pt x="331954" y="166592"/>
                  <a:pt x="331284" y="166328"/>
                  <a:pt x="330696" y="165801"/>
                </a:cubicBezTo>
                <a:cubicBezTo>
                  <a:pt x="328175" y="163543"/>
                  <a:pt x="325909" y="162118"/>
                  <a:pt x="324847" y="162124"/>
                </a:cubicBezTo>
                <a:cubicBezTo>
                  <a:pt x="324071" y="162129"/>
                  <a:pt x="323815" y="162369"/>
                  <a:pt x="324045" y="162879"/>
                </a:cubicBezTo>
                <a:cubicBezTo>
                  <a:pt x="324401" y="163667"/>
                  <a:pt x="323450" y="163852"/>
                  <a:pt x="319793" y="163705"/>
                </a:cubicBezTo>
                <a:cubicBezTo>
                  <a:pt x="317549" y="163615"/>
                  <a:pt x="317416" y="164305"/>
                  <a:pt x="319378" y="165860"/>
                </a:cubicBezTo>
                <a:cubicBezTo>
                  <a:pt x="320175" y="166492"/>
                  <a:pt x="320829" y="167197"/>
                  <a:pt x="320831" y="167426"/>
                </a:cubicBezTo>
                <a:cubicBezTo>
                  <a:pt x="320832" y="167656"/>
                  <a:pt x="320521" y="167576"/>
                  <a:pt x="320138" y="167248"/>
                </a:cubicBezTo>
                <a:cubicBezTo>
                  <a:pt x="319755" y="166921"/>
                  <a:pt x="318601" y="166658"/>
                  <a:pt x="317574" y="166664"/>
                </a:cubicBezTo>
                <a:cubicBezTo>
                  <a:pt x="316546" y="166669"/>
                  <a:pt x="315555" y="166466"/>
                  <a:pt x="315370" y="166210"/>
                </a:cubicBezTo>
                <a:cubicBezTo>
                  <a:pt x="315185" y="165955"/>
                  <a:pt x="314298" y="165769"/>
                  <a:pt x="313399" y="165796"/>
                </a:cubicBezTo>
                <a:cubicBezTo>
                  <a:pt x="311338" y="165859"/>
                  <a:pt x="310441" y="165393"/>
                  <a:pt x="310432" y="164256"/>
                </a:cubicBezTo>
                <a:cubicBezTo>
                  <a:pt x="310427" y="163655"/>
                  <a:pt x="309699" y="163182"/>
                  <a:pt x="308192" y="162800"/>
                </a:cubicBezTo>
                <a:cubicBezTo>
                  <a:pt x="305322" y="162073"/>
                  <a:pt x="305228" y="162081"/>
                  <a:pt x="305235" y="163068"/>
                </a:cubicBezTo>
                <a:cubicBezTo>
                  <a:pt x="305245" y="164345"/>
                  <a:pt x="308793" y="166817"/>
                  <a:pt x="310256" y="166567"/>
                </a:cubicBezTo>
                <a:cubicBezTo>
                  <a:pt x="311192" y="166407"/>
                  <a:pt x="311566" y="166638"/>
                  <a:pt x="311762" y="167499"/>
                </a:cubicBezTo>
                <a:cubicBezTo>
                  <a:pt x="312060" y="168802"/>
                  <a:pt x="311278" y="169698"/>
                  <a:pt x="309834" y="169707"/>
                </a:cubicBezTo>
                <a:cubicBezTo>
                  <a:pt x="307303" y="169721"/>
                  <a:pt x="301278" y="166625"/>
                  <a:pt x="297017" y="163119"/>
                </a:cubicBezTo>
                <a:cubicBezTo>
                  <a:pt x="296409" y="162619"/>
                  <a:pt x="295747" y="162354"/>
                  <a:pt x="295546" y="162530"/>
                </a:cubicBezTo>
                <a:cubicBezTo>
                  <a:pt x="295345" y="162707"/>
                  <a:pt x="295460" y="163006"/>
                  <a:pt x="295801" y="163195"/>
                </a:cubicBezTo>
                <a:cubicBezTo>
                  <a:pt x="296479" y="163571"/>
                  <a:pt x="297999" y="165779"/>
                  <a:pt x="298037" y="166443"/>
                </a:cubicBezTo>
                <a:cubicBezTo>
                  <a:pt x="298050" y="166671"/>
                  <a:pt x="298516" y="167143"/>
                  <a:pt x="299074" y="167491"/>
                </a:cubicBezTo>
                <a:cubicBezTo>
                  <a:pt x="299631" y="167840"/>
                  <a:pt x="300089" y="168345"/>
                  <a:pt x="300091" y="168614"/>
                </a:cubicBezTo>
                <a:cubicBezTo>
                  <a:pt x="300093" y="168883"/>
                  <a:pt x="300760" y="169361"/>
                  <a:pt x="301573" y="169677"/>
                </a:cubicBezTo>
                <a:cubicBezTo>
                  <a:pt x="303345" y="170364"/>
                  <a:pt x="302938" y="171246"/>
                  <a:pt x="300843" y="171258"/>
                </a:cubicBezTo>
                <a:cubicBezTo>
                  <a:pt x="300015" y="171263"/>
                  <a:pt x="298892" y="171621"/>
                  <a:pt x="298347" y="172054"/>
                </a:cubicBezTo>
                <a:cubicBezTo>
                  <a:pt x="297662" y="172599"/>
                  <a:pt x="297234" y="172672"/>
                  <a:pt x="296958" y="172292"/>
                </a:cubicBezTo>
                <a:close/>
                <a:moveTo>
                  <a:pt x="293971" y="160275"/>
                </a:moveTo>
                <a:cubicBezTo>
                  <a:pt x="293626" y="159354"/>
                  <a:pt x="290990" y="158333"/>
                  <a:pt x="289854" y="158681"/>
                </a:cubicBezTo>
                <a:cubicBezTo>
                  <a:pt x="289374" y="158828"/>
                  <a:pt x="289364" y="159341"/>
                  <a:pt x="289816" y="160588"/>
                </a:cubicBezTo>
                <a:cubicBezTo>
                  <a:pt x="290596" y="162741"/>
                  <a:pt x="293172" y="163738"/>
                  <a:pt x="293865" y="162155"/>
                </a:cubicBezTo>
                <a:cubicBezTo>
                  <a:pt x="294105" y="161607"/>
                  <a:pt x="294153" y="160761"/>
                  <a:pt x="293971" y="160275"/>
                </a:cubicBezTo>
                <a:close/>
                <a:moveTo>
                  <a:pt x="290237" y="160386"/>
                </a:moveTo>
                <a:cubicBezTo>
                  <a:pt x="290235" y="160111"/>
                  <a:pt x="290491" y="159746"/>
                  <a:pt x="290807" y="159574"/>
                </a:cubicBezTo>
                <a:cubicBezTo>
                  <a:pt x="291123" y="159403"/>
                  <a:pt x="291383" y="159487"/>
                  <a:pt x="291385" y="159762"/>
                </a:cubicBezTo>
                <a:cubicBezTo>
                  <a:pt x="291387" y="160037"/>
                  <a:pt x="291130" y="160402"/>
                  <a:pt x="290815" y="160574"/>
                </a:cubicBezTo>
                <a:cubicBezTo>
                  <a:pt x="290499" y="160745"/>
                  <a:pt x="290239" y="160661"/>
                  <a:pt x="290237" y="160386"/>
                </a:cubicBezTo>
                <a:close/>
                <a:moveTo>
                  <a:pt x="317106" y="162739"/>
                </a:moveTo>
                <a:cubicBezTo>
                  <a:pt x="316935" y="162504"/>
                  <a:pt x="317108" y="161713"/>
                  <a:pt x="317490" y="160982"/>
                </a:cubicBezTo>
                <a:cubicBezTo>
                  <a:pt x="318068" y="159876"/>
                  <a:pt x="318452" y="159701"/>
                  <a:pt x="319772" y="159939"/>
                </a:cubicBezTo>
                <a:cubicBezTo>
                  <a:pt x="320683" y="160104"/>
                  <a:pt x="321357" y="160010"/>
                  <a:pt x="321355" y="159720"/>
                </a:cubicBezTo>
                <a:cubicBezTo>
                  <a:pt x="321351" y="159137"/>
                  <a:pt x="319528" y="158556"/>
                  <a:pt x="318381" y="158772"/>
                </a:cubicBezTo>
                <a:cubicBezTo>
                  <a:pt x="317953" y="158853"/>
                  <a:pt x="317660" y="158651"/>
                  <a:pt x="317730" y="158324"/>
                </a:cubicBezTo>
                <a:cubicBezTo>
                  <a:pt x="317801" y="157997"/>
                  <a:pt x="317343" y="157591"/>
                  <a:pt x="316715" y="157422"/>
                </a:cubicBezTo>
                <a:cubicBezTo>
                  <a:pt x="316086" y="157253"/>
                  <a:pt x="315570" y="156915"/>
                  <a:pt x="315568" y="156671"/>
                </a:cubicBezTo>
                <a:cubicBezTo>
                  <a:pt x="315567" y="156427"/>
                  <a:pt x="314678" y="156089"/>
                  <a:pt x="313595" y="155920"/>
                </a:cubicBezTo>
                <a:cubicBezTo>
                  <a:pt x="312511" y="155750"/>
                  <a:pt x="311091" y="155186"/>
                  <a:pt x="310439" y="154666"/>
                </a:cubicBezTo>
                <a:cubicBezTo>
                  <a:pt x="309014" y="153531"/>
                  <a:pt x="308627" y="153486"/>
                  <a:pt x="308634" y="154459"/>
                </a:cubicBezTo>
                <a:cubicBezTo>
                  <a:pt x="308638" y="154926"/>
                  <a:pt x="308304" y="155083"/>
                  <a:pt x="307715" y="154891"/>
                </a:cubicBezTo>
                <a:cubicBezTo>
                  <a:pt x="307033" y="154669"/>
                  <a:pt x="306847" y="154838"/>
                  <a:pt x="307007" y="155535"/>
                </a:cubicBezTo>
                <a:cubicBezTo>
                  <a:pt x="307127" y="156055"/>
                  <a:pt x="307610" y="156489"/>
                  <a:pt x="308082" y="156499"/>
                </a:cubicBezTo>
                <a:cubicBezTo>
                  <a:pt x="308553" y="156509"/>
                  <a:pt x="308879" y="156779"/>
                  <a:pt x="308806" y="157101"/>
                </a:cubicBezTo>
                <a:cubicBezTo>
                  <a:pt x="308733" y="157422"/>
                  <a:pt x="309710" y="157948"/>
                  <a:pt x="310976" y="158269"/>
                </a:cubicBezTo>
                <a:cubicBezTo>
                  <a:pt x="312243" y="158590"/>
                  <a:pt x="313281" y="159042"/>
                  <a:pt x="313283" y="159273"/>
                </a:cubicBezTo>
                <a:cubicBezTo>
                  <a:pt x="313284" y="159504"/>
                  <a:pt x="313873" y="160196"/>
                  <a:pt x="314591" y="160810"/>
                </a:cubicBezTo>
                <a:cubicBezTo>
                  <a:pt x="315309" y="161424"/>
                  <a:pt x="315930" y="162095"/>
                  <a:pt x="315972" y="162301"/>
                </a:cubicBezTo>
                <a:cubicBezTo>
                  <a:pt x="316129" y="163088"/>
                  <a:pt x="316212" y="163174"/>
                  <a:pt x="316805" y="163171"/>
                </a:cubicBezTo>
                <a:cubicBezTo>
                  <a:pt x="317141" y="163169"/>
                  <a:pt x="317276" y="162975"/>
                  <a:pt x="317106" y="162739"/>
                </a:cubicBezTo>
                <a:close/>
                <a:moveTo>
                  <a:pt x="322519" y="161139"/>
                </a:moveTo>
                <a:cubicBezTo>
                  <a:pt x="322516" y="160864"/>
                  <a:pt x="322240" y="160641"/>
                  <a:pt x="321904" y="160643"/>
                </a:cubicBezTo>
                <a:cubicBezTo>
                  <a:pt x="321569" y="160645"/>
                  <a:pt x="321456" y="160870"/>
                  <a:pt x="321654" y="161144"/>
                </a:cubicBezTo>
                <a:cubicBezTo>
                  <a:pt x="321852" y="161417"/>
                  <a:pt x="322129" y="161641"/>
                  <a:pt x="322268" y="161640"/>
                </a:cubicBezTo>
                <a:cubicBezTo>
                  <a:pt x="322408" y="161639"/>
                  <a:pt x="322521" y="161414"/>
                  <a:pt x="322519" y="161139"/>
                </a:cubicBezTo>
                <a:close/>
                <a:moveTo>
                  <a:pt x="1046605" y="153856"/>
                </a:moveTo>
                <a:cubicBezTo>
                  <a:pt x="1046225" y="153332"/>
                  <a:pt x="1044224" y="153305"/>
                  <a:pt x="1043865" y="153820"/>
                </a:cubicBezTo>
                <a:cubicBezTo>
                  <a:pt x="1043720" y="154027"/>
                  <a:pt x="1044347" y="154215"/>
                  <a:pt x="1045257" y="154239"/>
                </a:cubicBezTo>
                <a:cubicBezTo>
                  <a:pt x="1046168" y="154262"/>
                  <a:pt x="1046774" y="154090"/>
                  <a:pt x="1046605" y="153856"/>
                </a:cubicBezTo>
                <a:close/>
                <a:moveTo>
                  <a:pt x="185163" y="157804"/>
                </a:moveTo>
                <a:cubicBezTo>
                  <a:pt x="185777" y="158004"/>
                  <a:pt x="185946" y="157910"/>
                  <a:pt x="185666" y="157523"/>
                </a:cubicBezTo>
                <a:cubicBezTo>
                  <a:pt x="185019" y="156628"/>
                  <a:pt x="183577" y="156842"/>
                  <a:pt x="183636" y="157825"/>
                </a:cubicBezTo>
                <a:cubicBezTo>
                  <a:pt x="183665" y="158305"/>
                  <a:pt x="183812" y="158429"/>
                  <a:pt x="183964" y="158101"/>
                </a:cubicBezTo>
                <a:cubicBezTo>
                  <a:pt x="184115" y="157772"/>
                  <a:pt x="184655" y="157638"/>
                  <a:pt x="185163" y="157804"/>
                </a:cubicBezTo>
                <a:close/>
                <a:moveTo>
                  <a:pt x="274825" y="157603"/>
                </a:moveTo>
                <a:cubicBezTo>
                  <a:pt x="275414" y="157086"/>
                  <a:pt x="274098" y="155425"/>
                  <a:pt x="273105" y="155430"/>
                </a:cubicBezTo>
                <a:cubicBezTo>
                  <a:pt x="272357" y="155434"/>
                  <a:pt x="272322" y="155572"/>
                  <a:pt x="272914" y="156181"/>
                </a:cubicBezTo>
                <a:cubicBezTo>
                  <a:pt x="273452" y="156736"/>
                  <a:pt x="273463" y="156927"/>
                  <a:pt x="272956" y="156930"/>
                </a:cubicBezTo>
                <a:cubicBezTo>
                  <a:pt x="272581" y="156932"/>
                  <a:pt x="272437" y="157158"/>
                  <a:pt x="272635" y="157432"/>
                </a:cubicBezTo>
                <a:cubicBezTo>
                  <a:pt x="273039" y="157990"/>
                  <a:pt x="274275" y="158087"/>
                  <a:pt x="274825" y="157603"/>
                </a:cubicBezTo>
                <a:close/>
                <a:moveTo>
                  <a:pt x="203066" y="156574"/>
                </a:moveTo>
                <a:cubicBezTo>
                  <a:pt x="202887" y="156421"/>
                  <a:pt x="202567" y="156700"/>
                  <a:pt x="202355" y="157194"/>
                </a:cubicBezTo>
                <a:cubicBezTo>
                  <a:pt x="202047" y="157908"/>
                  <a:pt x="202114" y="157965"/>
                  <a:pt x="202679" y="157472"/>
                </a:cubicBezTo>
                <a:cubicBezTo>
                  <a:pt x="203071" y="157131"/>
                  <a:pt x="203245" y="156727"/>
                  <a:pt x="203066" y="156574"/>
                </a:cubicBezTo>
                <a:close/>
                <a:moveTo>
                  <a:pt x="171785" y="157041"/>
                </a:moveTo>
                <a:cubicBezTo>
                  <a:pt x="171595" y="156779"/>
                  <a:pt x="171061" y="156694"/>
                  <a:pt x="170597" y="156851"/>
                </a:cubicBezTo>
                <a:cubicBezTo>
                  <a:pt x="169408" y="157255"/>
                  <a:pt x="169551" y="157532"/>
                  <a:pt x="170943" y="157524"/>
                </a:cubicBezTo>
                <a:cubicBezTo>
                  <a:pt x="171595" y="157520"/>
                  <a:pt x="171974" y="157303"/>
                  <a:pt x="171785" y="157041"/>
                </a:cubicBezTo>
                <a:close/>
                <a:moveTo>
                  <a:pt x="976722" y="151995"/>
                </a:moveTo>
                <a:cubicBezTo>
                  <a:pt x="976305" y="151854"/>
                  <a:pt x="975808" y="151874"/>
                  <a:pt x="975618" y="152041"/>
                </a:cubicBezTo>
                <a:cubicBezTo>
                  <a:pt x="975428" y="152208"/>
                  <a:pt x="975769" y="152325"/>
                  <a:pt x="976377" y="152299"/>
                </a:cubicBezTo>
                <a:cubicBezTo>
                  <a:pt x="977048" y="152271"/>
                  <a:pt x="977183" y="152152"/>
                  <a:pt x="976722" y="151995"/>
                </a:cubicBezTo>
                <a:close/>
                <a:moveTo>
                  <a:pt x="179307" y="155112"/>
                </a:moveTo>
                <a:cubicBezTo>
                  <a:pt x="179114" y="154947"/>
                  <a:pt x="178980" y="155243"/>
                  <a:pt x="179009" y="155770"/>
                </a:cubicBezTo>
                <a:cubicBezTo>
                  <a:pt x="179042" y="156351"/>
                  <a:pt x="179179" y="156469"/>
                  <a:pt x="179360" y="156069"/>
                </a:cubicBezTo>
                <a:cubicBezTo>
                  <a:pt x="179524" y="155708"/>
                  <a:pt x="179500" y="155277"/>
                  <a:pt x="179307" y="155112"/>
                </a:cubicBezTo>
                <a:close/>
                <a:moveTo>
                  <a:pt x="931076" y="151246"/>
                </a:moveTo>
                <a:cubicBezTo>
                  <a:pt x="929646" y="150819"/>
                  <a:pt x="928346" y="150335"/>
                  <a:pt x="928186" y="150171"/>
                </a:cubicBezTo>
                <a:cubicBezTo>
                  <a:pt x="928026" y="150007"/>
                  <a:pt x="927571" y="149852"/>
                  <a:pt x="927175" y="149827"/>
                </a:cubicBezTo>
                <a:cubicBezTo>
                  <a:pt x="925501" y="149721"/>
                  <a:pt x="925250" y="149613"/>
                  <a:pt x="925580" y="149142"/>
                </a:cubicBezTo>
                <a:cubicBezTo>
                  <a:pt x="925776" y="148865"/>
                  <a:pt x="925559" y="148772"/>
                  <a:pt x="925089" y="148932"/>
                </a:cubicBezTo>
                <a:cubicBezTo>
                  <a:pt x="924626" y="149088"/>
                  <a:pt x="923420" y="148851"/>
                  <a:pt x="922407" y="148405"/>
                </a:cubicBezTo>
                <a:cubicBezTo>
                  <a:pt x="920007" y="147346"/>
                  <a:pt x="919633" y="147764"/>
                  <a:pt x="921342" y="149595"/>
                </a:cubicBezTo>
                <a:cubicBezTo>
                  <a:pt x="922780" y="151137"/>
                  <a:pt x="925432" y="151777"/>
                  <a:pt x="931082" y="151945"/>
                </a:cubicBezTo>
                <a:lnTo>
                  <a:pt x="933676" y="152023"/>
                </a:lnTo>
                <a:close/>
                <a:moveTo>
                  <a:pt x="162100" y="155092"/>
                </a:moveTo>
                <a:cubicBezTo>
                  <a:pt x="162696" y="154252"/>
                  <a:pt x="162628" y="154024"/>
                  <a:pt x="161650" y="153578"/>
                </a:cubicBezTo>
                <a:cubicBezTo>
                  <a:pt x="160623" y="153109"/>
                  <a:pt x="158199" y="153636"/>
                  <a:pt x="158204" y="154327"/>
                </a:cubicBezTo>
                <a:cubicBezTo>
                  <a:pt x="158218" y="156164"/>
                  <a:pt x="160957" y="156702"/>
                  <a:pt x="162100" y="155092"/>
                </a:cubicBezTo>
                <a:close/>
                <a:moveTo>
                  <a:pt x="1029342" y="150782"/>
                </a:moveTo>
                <a:cubicBezTo>
                  <a:pt x="1027954" y="150380"/>
                  <a:pt x="1022673" y="150243"/>
                  <a:pt x="1023384" y="150628"/>
                </a:cubicBezTo>
                <a:cubicBezTo>
                  <a:pt x="1023809" y="150858"/>
                  <a:pt x="1025453" y="151024"/>
                  <a:pt x="1027038" y="150998"/>
                </a:cubicBezTo>
                <a:cubicBezTo>
                  <a:pt x="1028623" y="150971"/>
                  <a:pt x="1029659" y="150874"/>
                  <a:pt x="1029342" y="150782"/>
                </a:cubicBezTo>
                <a:close/>
                <a:moveTo>
                  <a:pt x="1047795" y="150021"/>
                </a:moveTo>
                <a:cubicBezTo>
                  <a:pt x="1047616" y="149868"/>
                  <a:pt x="1047152" y="150024"/>
                  <a:pt x="1046764" y="150368"/>
                </a:cubicBezTo>
                <a:cubicBezTo>
                  <a:pt x="1046203" y="150865"/>
                  <a:pt x="1046269" y="150922"/>
                  <a:pt x="1047088" y="150646"/>
                </a:cubicBezTo>
                <a:cubicBezTo>
                  <a:pt x="1047655" y="150455"/>
                  <a:pt x="1047973" y="150174"/>
                  <a:pt x="1047795" y="150021"/>
                </a:cubicBezTo>
                <a:close/>
                <a:moveTo>
                  <a:pt x="346478" y="152998"/>
                </a:moveTo>
                <a:cubicBezTo>
                  <a:pt x="346377" y="152445"/>
                  <a:pt x="345984" y="151728"/>
                  <a:pt x="345605" y="151404"/>
                </a:cubicBezTo>
                <a:cubicBezTo>
                  <a:pt x="345226" y="151081"/>
                  <a:pt x="344914" y="150523"/>
                  <a:pt x="344912" y="150166"/>
                </a:cubicBezTo>
                <a:cubicBezTo>
                  <a:pt x="344905" y="149278"/>
                  <a:pt x="344522" y="149351"/>
                  <a:pt x="343226" y="150491"/>
                </a:cubicBezTo>
                <a:cubicBezTo>
                  <a:pt x="342134" y="151449"/>
                  <a:pt x="342138" y="151477"/>
                  <a:pt x="343504" y="152737"/>
                </a:cubicBezTo>
                <a:cubicBezTo>
                  <a:pt x="345183" y="154288"/>
                  <a:pt x="346741" y="154424"/>
                  <a:pt x="346478" y="152998"/>
                </a:cubicBezTo>
                <a:close/>
                <a:moveTo>
                  <a:pt x="173014" y="153939"/>
                </a:moveTo>
                <a:cubicBezTo>
                  <a:pt x="173711" y="153968"/>
                  <a:pt x="174438" y="153769"/>
                  <a:pt x="174629" y="153497"/>
                </a:cubicBezTo>
                <a:cubicBezTo>
                  <a:pt x="174827" y="153215"/>
                  <a:pt x="174240" y="153008"/>
                  <a:pt x="173260" y="153013"/>
                </a:cubicBezTo>
                <a:cubicBezTo>
                  <a:pt x="171145" y="153026"/>
                  <a:pt x="169724" y="153479"/>
                  <a:pt x="169730" y="154140"/>
                </a:cubicBezTo>
                <a:cubicBezTo>
                  <a:pt x="169732" y="154424"/>
                  <a:pt x="170167" y="154477"/>
                  <a:pt x="170739" y="154263"/>
                </a:cubicBezTo>
                <a:cubicBezTo>
                  <a:pt x="171292" y="154056"/>
                  <a:pt x="172316" y="153910"/>
                  <a:pt x="173014" y="153939"/>
                </a:cubicBezTo>
                <a:close/>
                <a:moveTo>
                  <a:pt x="317065" y="152448"/>
                </a:moveTo>
                <a:cubicBezTo>
                  <a:pt x="316874" y="152025"/>
                  <a:pt x="316441" y="151681"/>
                  <a:pt x="316103" y="151683"/>
                </a:cubicBezTo>
                <a:cubicBezTo>
                  <a:pt x="315677" y="151685"/>
                  <a:pt x="315688" y="152005"/>
                  <a:pt x="316140" y="152725"/>
                </a:cubicBezTo>
                <a:cubicBezTo>
                  <a:pt x="316864" y="153879"/>
                  <a:pt x="317611" y="153656"/>
                  <a:pt x="317065" y="152448"/>
                </a:cubicBezTo>
                <a:close/>
                <a:moveTo>
                  <a:pt x="950768" y="149648"/>
                </a:moveTo>
                <a:cubicBezTo>
                  <a:pt x="950351" y="149506"/>
                  <a:pt x="949854" y="149527"/>
                  <a:pt x="949664" y="149694"/>
                </a:cubicBezTo>
                <a:cubicBezTo>
                  <a:pt x="949474" y="149861"/>
                  <a:pt x="949815" y="149977"/>
                  <a:pt x="950422" y="149952"/>
                </a:cubicBezTo>
                <a:cubicBezTo>
                  <a:pt x="951094" y="149924"/>
                  <a:pt x="951229" y="149805"/>
                  <a:pt x="950768" y="149648"/>
                </a:cubicBezTo>
                <a:close/>
                <a:moveTo>
                  <a:pt x="1053968" y="149037"/>
                </a:moveTo>
                <a:cubicBezTo>
                  <a:pt x="1053253" y="148922"/>
                  <a:pt x="1052086" y="148928"/>
                  <a:pt x="1051374" y="149052"/>
                </a:cubicBezTo>
                <a:cubicBezTo>
                  <a:pt x="1050662" y="149175"/>
                  <a:pt x="1051246" y="149269"/>
                  <a:pt x="1052673" y="149261"/>
                </a:cubicBezTo>
                <a:cubicBezTo>
                  <a:pt x="1054099" y="149252"/>
                  <a:pt x="1054682" y="149152"/>
                  <a:pt x="1053968" y="149037"/>
                </a:cubicBezTo>
                <a:close/>
                <a:moveTo>
                  <a:pt x="162394" y="151027"/>
                </a:moveTo>
                <a:lnTo>
                  <a:pt x="164230" y="150965"/>
                </a:lnTo>
                <a:lnTo>
                  <a:pt x="162353" y="150455"/>
                </a:lnTo>
                <a:cubicBezTo>
                  <a:pt x="161320" y="150175"/>
                  <a:pt x="160466" y="149809"/>
                  <a:pt x="160455" y="149643"/>
                </a:cubicBezTo>
                <a:cubicBezTo>
                  <a:pt x="160443" y="149476"/>
                  <a:pt x="160067" y="148926"/>
                  <a:pt x="159618" y="148420"/>
                </a:cubicBezTo>
                <a:cubicBezTo>
                  <a:pt x="158891" y="147599"/>
                  <a:pt x="158674" y="147578"/>
                  <a:pt x="157621" y="148226"/>
                </a:cubicBezTo>
                <a:cubicBezTo>
                  <a:pt x="156972" y="148626"/>
                  <a:pt x="156634" y="149119"/>
                  <a:pt x="156871" y="149322"/>
                </a:cubicBezTo>
                <a:cubicBezTo>
                  <a:pt x="157108" y="149524"/>
                  <a:pt x="156810" y="150006"/>
                  <a:pt x="156209" y="150392"/>
                </a:cubicBezTo>
                <a:cubicBezTo>
                  <a:pt x="155155" y="151070"/>
                  <a:pt x="155165" y="151110"/>
                  <a:pt x="156507" y="151535"/>
                </a:cubicBezTo>
                <a:cubicBezTo>
                  <a:pt x="157308" y="151789"/>
                  <a:pt x="158462" y="151788"/>
                  <a:pt x="159228" y="151532"/>
                </a:cubicBezTo>
                <a:cubicBezTo>
                  <a:pt x="159960" y="151288"/>
                  <a:pt x="161385" y="151061"/>
                  <a:pt x="162394" y="151027"/>
                </a:cubicBezTo>
                <a:close/>
                <a:moveTo>
                  <a:pt x="184345" y="151200"/>
                </a:moveTo>
                <a:cubicBezTo>
                  <a:pt x="185245" y="150601"/>
                  <a:pt x="185306" y="150344"/>
                  <a:pt x="184696" y="149715"/>
                </a:cubicBezTo>
                <a:cubicBezTo>
                  <a:pt x="183724" y="148713"/>
                  <a:pt x="181286" y="148759"/>
                  <a:pt x="179972" y="149804"/>
                </a:cubicBezTo>
                <a:cubicBezTo>
                  <a:pt x="178481" y="150989"/>
                  <a:pt x="178667" y="151391"/>
                  <a:pt x="180805" y="151609"/>
                </a:cubicBezTo>
                <a:cubicBezTo>
                  <a:pt x="181836" y="151713"/>
                  <a:pt x="182809" y="151827"/>
                  <a:pt x="182968" y="151862"/>
                </a:cubicBezTo>
                <a:cubicBezTo>
                  <a:pt x="183127" y="151896"/>
                  <a:pt x="183747" y="151598"/>
                  <a:pt x="184345" y="151200"/>
                </a:cubicBezTo>
                <a:close/>
                <a:moveTo>
                  <a:pt x="1072898" y="145888"/>
                </a:moveTo>
                <a:cubicBezTo>
                  <a:pt x="1072481" y="145770"/>
                  <a:pt x="1071868" y="145913"/>
                  <a:pt x="1071535" y="146205"/>
                </a:cubicBezTo>
                <a:cubicBezTo>
                  <a:pt x="1071110" y="146578"/>
                  <a:pt x="1071336" y="146642"/>
                  <a:pt x="1072293" y="146419"/>
                </a:cubicBezTo>
                <a:cubicBezTo>
                  <a:pt x="1073071" y="146238"/>
                  <a:pt x="1073330" y="146010"/>
                  <a:pt x="1072898" y="145888"/>
                </a:cubicBezTo>
                <a:close/>
                <a:moveTo>
                  <a:pt x="398508" y="149488"/>
                </a:moveTo>
                <a:cubicBezTo>
                  <a:pt x="398501" y="148629"/>
                  <a:pt x="396724" y="148070"/>
                  <a:pt x="395411" y="148515"/>
                </a:cubicBezTo>
                <a:cubicBezTo>
                  <a:pt x="393550" y="149147"/>
                  <a:pt x="394484" y="150227"/>
                  <a:pt x="396880" y="150213"/>
                </a:cubicBezTo>
                <a:cubicBezTo>
                  <a:pt x="397914" y="150208"/>
                  <a:pt x="398511" y="149941"/>
                  <a:pt x="398508" y="149488"/>
                </a:cubicBezTo>
                <a:close/>
                <a:moveTo>
                  <a:pt x="176156" y="150398"/>
                </a:moveTo>
                <a:cubicBezTo>
                  <a:pt x="175614" y="149935"/>
                  <a:pt x="175307" y="149937"/>
                  <a:pt x="174773" y="150406"/>
                </a:cubicBezTo>
                <a:cubicBezTo>
                  <a:pt x="174238" y="150875"/>
                  <a:pt x="174393" y="151008"/>
                  <a:pt x="175469" y="151001"/>
                </a:cubicBezTo>
                <a:cubicBezTo>
                  <a:pt x="176545" y="150996"/>
                  <a:pt x="176697" y="150861"/>
                  <a:pt x="176156" y="150398"/>
                </a:cubicBezTo>
                <a:close/>
                <a:moveTo>
                  <a:pt x="998034" y="145717"/>
                </a:moveTo>
                <a:cubicBezTo>
                  <a:pt x="1000309" y="145704"/>
                  <a:pt x="999932" y="145429"/>
                  <a:pt x="997153" y="145073"/>
                </a:cubicBezTo>
                <a:cubicBezTo>
                  <a:pt x="995796" y="144900"/>
                  <a:pt x="995109" y="144979"/>
                  <a:pt x="995329" y="145283"/>
                </a:cubicBezTo>
                <a:cubicBezTo>
                  <a:pt x="995750" y="145864"/>
                  <a:pt x="992691" y="145341"/>
                  <a:pt x="991860" y="144689"/>
                </a:cubicBezTo>
                <a:cubicBezTo>
                  <a:pt x="991557" y="144452"/>
                  <a:pt x="990388" y="144233"/>
                  <a:pt x="989263" y="144204"/>
                </a:cubicBezTo>
                <a:lnTo>
                  <a:pt x="987216" y="144150"/>
                </a:lnTo>
                <a:lnTo>
                  <a:pt x="989231" y="143770"/>
                </a:lnTo>
                <a:lnTo>
                  <a:pt x="991245" y="143390"/>
                </a:lnTo>
                <a:lnTo>
                  <a:pt x="989353" y="143335"/>
                </a:lnTo>
                <a:cubicBezTo>
                  <a:pt x="988120" y="143300"/>
                  <a:pt x="987344" y="143552"/>
                  <a:pt x="987123" y="144061"/>
                </a:cubicBezTo>
                <a:cubicBezTo>
                  <a:pt x="986937" y="144490"/>
                  <a:pt x="986415" y="144720"/>
                  <a:pt x="985963" y="144573"/>
                </a:cubicBezTo>
                <a:cubicBezTo>
                  <a:pt x="985507" y="144424"/>
                  <a:pt x="985299" y="144524"/>
                  <a:pt x="985496" y="144797"/>
                </a:cubicBezTo>
                <a:cubicBezTo>
                  <a:pt x="985692" y="145067"/>
                  <a:pt x="986810" y="145296"/>
                  <a:pt x="987980" y="145305"/>
                </a:cubicBezTo>
                <a:cubicBezTo>
                  <a:pt x="989150" y="145314"/>
                  <a:pt x="991146" y="145501"/>
                  <a:pt x="992416" y="145720"/>
                </a:cubicBezTo>
                <a:cubicBezTo>
                  <a:pt x="993685" y="145939"/>
                  <a:pt x="995069" y="146031"/>
                  <a:pt x="995490" y="145923"/>
                </a:cubicBezTo>
                <a:cubicBezTo>
                  <a:pt x="995912" y="145816"/>
                  <a:pt x="997056" y="145723"/>
                  <a:pt x="998034" y="145717"/>
                </a:cubicBezTo>
                <a:close/>
                <a:moveTo>
                  <a:pt x="343174" y="149027"/>
                </a:moveTo>
                <a:cubicBezTo>
                  <a:pt x="343172" y="148752"/>
                  <a:pt x="342716" y="148533"/>
                  <a:pt x="342161" y="148541"/>
                </a:cubicBezTo>
                <a:cubicBezTo>
                  <a:pt x="341300" y="148552"/>
                  <a:pt x="341279" y="148624"/>
                  <a:pt x="342021" y="149034"/>
                </a:cubicBezTo>
                <a:cubicBezTo>
                  <a:pt x="343114" y="149637"/>
                  <a:pt x="343179" y="149636"/>
                  <a:pt x="343174" y="149027"/>
                </a:cubicBezTo>
                <a:close/>
                <a:moveTo>
                  <a:pt x="384378" y="148288"/>
                </a:moveTo>
                <a:cubicBezTo>
                  <a:pt x="384571" y="148012"/>
                  <a:pt x="384520" y="147762"/>
                  <a:pt x="384263" y="147733"/>
                </a:cubicBezTo>
                <a:cubicBezTo>
                  <a:pt x="380239" y="147275"/>
                  <a:pt x="379258" y="147466"/>
                  <a:pt x="380441" y="148477"/>
                </a:cubicBezTo>
                <a:cubicBezTo>
                  <a:pt x="381041" y="148990"/>
                  <a:pt x="383984" y="148849"/>
                  <a:pt x="384378" y="148288"/>
                </a:cubicBezTo>
                <a:close/>
                <a:moveTo>
                  <a:pt x="357777" y="147193"/>
                </a:moveTo>
                <a:cubicBezTo>
                  <a:pt x="357956" y="146780"/>
                  <a:pt x="357852" y="146443"/>
                  <a:pt x="357545" y="146445"/>
                </a:cubicBezTo>
                <a:cubicBezTo>
                  <a:pt x="357238" y="146447"/>
                  <a:pt x="356989" y="146786"/>
                  <a:pt x="356992" y="147198"/>
                </a:cubicBezTo>
                <a:cubicBezTo>
                  <a:pt x="356996" y="147610"/>
                  <a:pt x="357100" y="147947"/>
                  <a:pt x="357225" y="147946"/>
                </a:cubicBezTo>
                <a:cubicBezTo>
                  <a:pt x="357349" y="147945"/>
                  <a:pt x="357598" y="147606"/>
                  <a:pt x="357777" y="147193"/>
                </a:cubicBezTo>
                <a:close/>
                <a:moveTo>
                  <a:pt x="203604" y="147895"/>
                </a:moveTo>
                <a:cubicBezTo>
                  <a:pt x="204818" y="147218"/>
                  <a:pt x="203656" y="146922"/>
                  <a:pt x="200528" y="147111"/>
                </a:cubicBezTo>
                <a:cubicBezTo>
                  <a:pt x="196736" y="147340"/>
                  <a:pt x="196325" y="148385"/>
                  <a:pt x="200040" y="148353"/>
                </a:cubicBezTo>
                <a:cubicBezTo>
                  <a:pt x="201572" y="148340"/>
                  <a:pt x="203176" y="148134"/>
                  <a:pt x="203604" y="147895"/>
                </a:cubicBezTo>
                <a:close/>
                <a:moveTo>
                  <a:pt x="197339" y="146877"/>
                </a:moveTo>
                <a:cubicBezTo>
                  <a:pt x="197335" y="146371"/>
                  <a:pt x="196762" y="146270"/>
                  <a:pt x="193516" y="146200"/>
                </a:cubicBezTo>
                <a:cubicBezTo>
                  <a:pt x="192297" y="146173"/>
                  <a:pt x="191807" y="146362"/>
                  <a:pt x="191998" y="146784"/>
                </a:cubicBezTo>
                <a:cubicBezTo>
                  <a:pt x="192334" y="147528"/>
                  <a:pt x="197344" y="147616"/>
                  <a:pt x="197339" y="146877"/>
                </a:cubicBezTo>
                <a:close/>
                <a:moveTo>
                  <a:pt x="396173" y="145721"/>
                </a:moveTo>
                <a:cubicBezTo>
                  <a:pt x="396171" y="145446"/>
                  <a:pt x="395780" y="145223"/>
                  <a:pt x="395305" y="145226"/>
                </a:cubicBezTo>
                <a:cubicBezTo>
                  <a:pt x="394829" y="145229"/>
                  <a:pt x="394442" y="145456"/>
                  <a:pt x="394444" y="145731"/>
                </a:cubicBezTo>
                <a:cubicBezTo>
                  <a:pt x="394446" y="146006"/>
                  <a:pt x="394837" y="146228"/>
                  <a:pt x="395313" y="146225"/>
                </a:cubicBezTo>
                <a:cubicBezTo>
                  <a:pt x="395788" y="146222"/>
                  <a:pt x="396175" y="145996"/>
                  <a:pt x="396173" y="145721"/>
                </a:cubicBezTo>
                <a:close/>
                <a:moveTo>
                  <a:pt x="1059677" y="142030"/>
                </a:moveTo>
                <a:cubicBezTo>
                  <a:pt x="1059280" y="141894"/>
                  <a:pt x="1058631" y="141897"/>
                  <a:pt x="1058236" y="142039"/>
                </a:cubicBezTo>
                <a:cubicBezTo>
                  <a:pt x="1057841" y="142179"/>
                  <a:pt x="1058166" y="142291"/>
                  <a:pt x="1058958" y="142286"/>
                </a:cubicBezTo>
                <a:cubicBezTo>
                  <a:pt x="1059751" y="142282"/>
                  <a:pt x="1060074" y="142166"/>
                  <a:pt x="1059677" y="142030"/>
                </a:cubicBezTo>
                <a:close/>
                <a:moveTo>
                  <a:pt x="227259" y="145880"/>
                </a:moveTo>
                <a:cubicBezTo>
                  <a:pt x="227440" y="145707"/>
                  <a:pt x="227262" y="145467"/>
                  <a:pt x="226865" y="145346"/>
                </a:cubicBezTo>
                <a:cubicBezTo>
                  <a:pt x="226468" y="145226"/>
                  <a:pt x="226140" y="144809"/>
                  <a:pt x="226137" y="144420"/>
                </a:cubicBezTo>
                <a:cubicBezTo>
                  <a:pt x="226126" y="142964"/>
                  <a:pt x="224186" y="143910"/>
                  <a:pt x="223565" y="145674"/>
                </a:cubicBezTo>
                <a:cubicBezTo>
                  <a:pt x="223165" y="146812"/>
                  <a:pt x="223242" y="146857"/>
                  <a:pt x="225037" y="146535"/>
                </a:cubicBezTo>
                <a:cubicBezTo>
                  <a:pt x="226079" y="146348"/>
                  <a:pt x="227079" y="146053"/>
                  <a:pt x="227259" y="145880"/>
                </a:cubicBezTo>
                <a:close/>
                <a:moveTo>
                  <a:pt x="1068696" y="140630"/>
                </a:moveTo>
                <a:cubicBezTo>
                  <a:pt x="1068563" y="140532"/>
                  <a:pt x="1067675" y="140305"/>
                  <a:pt x="1066723" y="140126"/>
                </a:cubicBezTo>
                <a:cubicBezTo>
                  <a:pt x="1065458" y="139889"/>
                  <a:pt x="1065225" y="139937"/>
                  <a:pt x="1065859" y="140303"/>
                </a:cubicBezTo>
                <a:cubicBezTo>
                  <a:pt x="1066641" y="140755"/>
                  <a:pt x="1069277" y="141059"/>
                  <a:pt x="1068696" y="140630"/>
                </a:cubicBezTo>
                <a:close/>
                <a:moveTo>
                  <a:pt x="178751" y="144087"/>
                </a:moveTo>
                <a:lnTo>
                  <a:pt x="180065" y="143340"/>
                </a:lnTo>
                <a:lnTo>
                  <a:pt x="178865" y="142384"/>
                </a:lnTo>
                <a:cubicBezTo>
                  <a:pt x="177832" y="141561"/>
                  <a:pt x="177394" y="141507"/>
                  <a:pt x="175716" y="141998"/>
                </a:cubicBezTo>
                <a:cubicBezTo>
                  <a:pt x="173711" y="142585"/>
                  <a:pt x="171801" y="144028"/>
                  <a:pt x="173039" y="144021"/>
                </a:cubicBezTo>
                <a:cubicBezTo>
                  <a:pt x="173395" y="144019"/>
                  <a:pt x="173688" y="144349"/>
                  <a:pt x="173691" y="144754"/>
                </a:cubicBezTo>
                <a:cubicBezTo>
                  <a:pt x="173698" y="145650"/>
                  <a:pt x="176699" y="145255"/>
                  <a:pt x="178751" y="144087"/>
                </a:cubicBezTo>
                <a:close/>
                <a:moveTo>
                  <a:pt x="154959" y="144626"/>
                </a:moveTo>
                <a:cubicBezTo>
                  <a:pt x="154761" y="144352"/>
                  <a:pt x="154355" y="144129"/>
                  <a:pt x="154056" y="144131"/>
                </a:cubicBezTo>
                <a:cubicBezTo>
                  <a:pt x="153758" y="144133"/>
                  <a:pt x="153516" y="144359"/>
                  <a:pt x="153518" y="144634"/>
                </a:cubicBezTo>
                <a:cubicBezTo>
                  <a:pt x="153520" y="144909"/>
                  <a:pt x="153926" y="145131"/>
                  <a:pt x="154420" y="145128"/>
                </a:cubicBezTo>
                <a:cubicBezTo>
                  <a:pt x="154915" y="145125"/>
                  <a:pt x="155157" y="144899"/>
                  <a:pt x="154959" y="144626"/>
                </a:cubicBezTo>
                <a:close/>
                <a:moveTo>
                  <a:pt x="171478" y="141713"/>
                </a:moveTo>
                <a:cubicBezTo>
                  <a:pt x="172331" y="141334"/>
                  <a:pt x="173416" y="141021"/>
                  <a:pt x="173888" y="141018"/>
                </a:cubicBezTo>
                <a:cubicBezTo>
                  <a:pt x="175678" y="141008"/>
                  <a:pt x="175347" y="140010"/>
                  <a:pt x="173314" y="139288"/>
                </a:cubicBezTo>
                <a:cubicBezTo>
                  <a:pt x="170669" y="138348"/>
                  <a:pt x="170760" y="138338"/>
                  <a:pt x="170769" y="139553"/>
                </a:cubicBezTo>
                <a:cubicBezTo>
                  <a:pt x="170778" y="140683"/>
                  <a:pt x="168533" y="141722"/>
                  <a:pt x="167639" y="141002"/>
                </a:cubicBezTo>
                <a:cubicBezTo>
                  <a:pt x="166811" y="140334"/>
                  <a:pt x="166166" y="140471"/>
                  <a:pt x="166172" y="141313"/>
                </a:cubicBezTo>
                <a:cubicBezTo>
                  <a:pt x="166175" y="141725"/>
                  <a:pt x="165804" y="142064"/>
                  <a:pt x="165347" y="142067"/>
                </a:cubicBezTo>
                <a:cubicBezTo>
                  <a:pt x="164891" y="142070"/>
                  <a:pt x="164351" y="142308"/>
                  <a:pt x="164148" y="142597"/>
                </a:cubicBezTo>
                <a:cubicBezTo>
                  <a:pt x="163643" y="143317"/>
                  <a:pt x="169447" y="142618"/>
                  <a:pt x="171478" y="141713"/>
                </a:cubicBezTo>
                <a:close/>
                <a:moveTo>
                  <a:pt x="188308" y="140452"/>
                </a:moveTo>
                <a:cubicBezTo>
                  <a:pt x="189756" y="139904"/>
                  <a:pt x="190940" y="139322"/>
                  <a:pt x="190939" y="139158"/>
                </a:cubicBezTo>
                <a:cubicBezTo>
                  <a:pt x="190938" y="138995"/>
                  <a:pt x="190667" y="139008"/>
                  <a:pt x="190338" y="139187"/>
                </a:cubicBezTo>
                <a:cubicBezTo>
                  <a:pt x="190008" y="139366"/>
                  <a:pt x="189377" y="139256"/>
                  <a:pt x="188936" y="138943"/>
                </a:cubicBezTo>
                <a:cubicBezTo>
                  <a:pt x="188324" y="138509"/>
                  <a:pt x="187724" y="138561"/>
                  <a:pt x="186406" y="139161"/>
                </a:cubicBezTo>
                <a:cubicBezTo>
                  <a:pt x="185456" y="139594"/>
                  <a:pt x="184494" y="140211"/>
                  <a:pt x="184269" y="140531"/>
                </a:cubicBezTo>
                <a:cubicBezTo>
                  <a:pt x="184014" y="140894"/>
                  <a:pt x="184110" y="140978"/>
                  <a:pt x="184522" y="140754"/>
                </a:cubicBezTo>
                <a:cubicBezTo>
                  <a:pt x="184887" y="140556"/>
                  <a:pt x="185187" y="140632"/>
                  <a:pt x="185189" y="140923"/>
                </a:cubicBezTo>
                <a:cubicBezTo>
                  <a:pt x="185195" y="141619"/>
                  <a:pt x="185244" y="141612"/>
                  <a:pt x="188308" y="140452"/>
                </a:cubicBezTo>
                <a:close/>
                <a:moveTo>
                  <a:pt x="1052138" y="136078"/>
                </a:moveTo>
                <a:cubicBezTo>
                  <a:pt x="1051741" y="135942"/>
                  <a:pt x="1051093" y="135945"/>
                  <a:pt x="1050697" y="136087"/>
                </a:cubicBezTo>
                <a:cubicBezTo>
                  <a:pt x="1050302" y="136227"/>
                  <a:pt x="1050627" y="136339"/>
                  <a:pt x="1051420" y="136334"/>
                </a:cubicBezTo>
                <a:cubicBezTo>
                  <a:pt x="1052212" y="136330"/>
                  <a:pt x="1052536" y="136214"/>
                  <a:pt x="1052138" y="136078"/>
                </a:cubicBezTo>
                <a:close/>
                <a:moveTo>
                  <a:pt x="1053914" y="135274"/>
                </a:moveTo>
                <a:cubicBezTo>
                  <a:pt x="1053767" y="135069"/>
                  <a:pt x="1054763" y="134872"/>
                  <a:pt x="1056129" y="134837"/>
                </a:cubicBezTo>
                <a:cubicBezTo>
                  <a:pt x="1058227" y="134783"/>
                  <a:pt x="1058388" y="134712"/>
                  <a:pt x="1057168" y="134381"/>
                </a:cubicBezTo>
                <a:lnTo>
                  <a:pt x="1055724" y="133989"/>
                </a:lnTo>
                <a:lnTo>
                  <a:pt x="1057164" y="133892"/>
                </a:lnTo>
                <a:cubicBezTo>
                  <a:pt x="1057956" y="133838"/>
                  <a:pt x="1058260" y="133677"/>
                  <a:pt x="1057840" y="133534"/>
                </a:cubicBezTo>
                <a:cubicBezTo>
                  <a:pt x="1057419" y="133391"/>
                  <a:pt x="1055995" y="133635"/>
                  <a:pt x="1054674" y="134076"/>
                </a:cubicBezTo>
                <a:cubicBezTo>
                  <a:pt x="1053354" y="134517"/>
                  <a:pt x="1051318" y="134935"/>
                  <a:pt x="1050150" y="135006"/>
                </a:cubicBezTo>
                <a:cubicBezTo>
                  <a:pt x="1047059" y="135192"/>
                  <a:pt x="1047934" y="135694"/>
                  <a:pt x="1051306" y="135669"/>
                </a:cubicBezTo>
                <a:cubicBezTo>
                  <a:pt x="1052887" y="135657"/>
                  <a:pt x="1054061" y="135479"/>
                  <a:pt x="1053914" y="135274"/>
                </a:cubicBezTo>
                <a:close/>
                <a:moveTo>
                  <a:pt x="177308" y="139774"/>
                </a:moveTo>
                <a:cubicBezTo>
                  <a:pt x="177519" y="139289"/>
                  <a:pt x="177347" y="139142"/>
                  <a:pt x="176790" y="139331"/>
                </a:cubicBezTo>
                <a:cubicBezTo>
                  <a:pt x="175881" y="139640"/>
                  <a:pt x="175650" y="140508"/>
                  <a:pt x="176479" y="140503"/>
                </a:cubicBezTo>
                <a:cubicBezTo>
                  <a:pt x="176762" y="140501"/>
                  <a:pt x="177135" y="140174"/>
                  <a:pt x="177308" y="139774"/>
                </a:cubicBezTo>
                <a:close/>
                <a:moveTo>
                  <a:pt x="1037715" y="134298"/>
                </a:moveTo>
                <a:cubicBezTo>
                  <a:pt x="1039229" y="133288"/>
                  <a:pt x="1038940" y="132988"/>
                  <a:pt x="1036470" y="133002"/>
                </a:cubicBezTo>
                <a:cubicBezTo>
                  <a:pt x="1035052" y="133011"/>
                  <a:pt x="1034112" y="133280"/>
                  <a:pt x="1033915" y="133734"/>
                </a:cubicBezTo>
                <a:cubicBezTo>
                  <a:pt x="1033366" y="134999"/>
                  <a:pt x="1036065" y="135399"/>
                  <a:pt x="1037715" y="134298"/>
                </a:cubicBezTo>
                <a:close/>
                <a:moveTo>
                  <a:pt x="1047476" y="134096"/>
                </a:moveTo>
                <a:cubicBezTo>
                  <a:pt x="1047059" y="133954"/>
                  <a:pt x="1046562" y="133975"/>
                  <a:pt x="1046372" y="134142"/>
                </a:cubicBezTo>
                <a:cubicBezTo>
                  <a:pt x="1046181" y="134309"/>
                  <a:pt x="1046523" y="134425"/>
                  <a:pt x="1047130" y="134400"/>
                </a:cubicBezTo>
                <a:cubicBezTo>
                  <a:pt x="1047801" y="134372"/>
                  <a:pt x="1047937" y="134253"/>
                  <a:pt x="1047476" y="134096"/>
                </a:cubicBezTo>
                <a:close/>
                <a:moveTo>
                  <a:pt x="1052262" y="133410"/>
                </a:moveTo>
                <a:cubicBezTo>
                  <a:pt x="1052064" y="133136"/>
                  <a:pt x="1050556" y="132954"/>
                  <a:pt x="1048910" y="133005"/>
                </a:cubicBezTo>
                <a:lnTo>
                  <a:pt x="1045919" y="133097"/>
                </a:lnTo>
                <a:lnTo>
                  <a:pt x="1048515" y="133432"/>
                </a:lnTo>
                <a:cubicBezTo>
                  <a:pt x="1052489" y="133944"/>
                  <a:pt x="1052647" y="133943"/>
                  <a:pt x="1052262" y="133410"/>
                </a:cubicBezTo>
                <a:close/>
                <a:moveTo>
                  <a:pt x="106207" y="138193"/>
                </a:moveTo>
                <a:cubicBezTo>
                  <a:pt x="106198" y="136999"/>
                  <a:pt x="105143" y="136825"/>
                  <a:pt x="104484" y="137910"/>
                </a:cubicBezTo>
                <a:cubicBezTo>
                  <a:pt x="103958" y="138777"/>
                  <a:pt x="104040" y="138926"/>
                  <a:pt x="105039" y="138920"/>
                </a:cubicBezTo>
                <a:cubicBezTo>
                  <a:pt x="105685" y="138916"/>
                  <a:pt x="106210" y="138589"/>
                  <a:pt x="106207" y="138193"/>
                </a:cubicBezTo>
                <a:close/>
                <a:moveTo>
                  <a:pt x="1063342" y="132999"/>
                </a:moveTo>
                <a:cubicBezTo>
                  <a:pt x="1062781" y="132876"/>
                  <a:pt x="1062003" y="132889"/>
                  <a:pt x="1061614" y="133028"/>
                </a:cubicBezTo>
                <a:cubicBezTo>
                  <a:pt x="1061224" y="133167"/>
                  <a:pt x="1061684" y="133268"/>
                  <a:pt x="1062635" y="133252"/>
                </a:cubicBezTo>
                <a:cubicBezTo>
                  <a:pt x="1063586" y="133237"/>
                  <a:pt x="1063904" y="133123"/>
                  <a:pt x="1063342" y="132999"/>
                </a:cubicBezTo>
                <a:close/>
                <a:moveTo>
                  <a:pt x="476328" y="132432"/>
                </a:moveTo>
                <a:cubicBezTo>
                  <a:pt x="475931" y="132296"/>
                  <a:pt x="475282" y="132300"/>
                  <a:pt x="474887" y="132441"/>
                </a:cubicBezTo>
                <a:cubicBezTo>
                  <a:pt x="474492" y="132582"/>
                  <a:pt x="474817" y="132693"/>
                  <a:pt x="475610" y="132689"/>
                </a:cubicBezTo>
                <a:cubicBezTo>
                  <a:pt x="476402" y="132684"/>
                  <a:pt x="476726" y="132569"/>
                  <a:pt x="476328" y="132432"/>
                </a:cubicBezTo>
                <a:close/>
                <a:moveTo>
                  <a:pt x="547481" y="131538"/>
                </a:moveTo>
                <a:cubicBezTo>
                  <a:pt x="547595" y="131229"/>
                  <a:pt x="547093" y="130837"/>
                  <a:pt x="546366" y="130666"/>
                </a:cubicBezTo>
                <a:cubicBezTo>
                  <a:pt x="544495" y="130227"/>
                  <a:pt x="535515" y="130038"/>
                  <a:pt x="535238" y="130432"/>
                </a:cubicBezTo>
                <a:cubicBezTo>
                  <a:pt x="534960" y="130829"/>
                  <a:pt x="532818" y="130744"/>
                  <a:pt x="532318" y="130317"/>
                </a:cubicBezTo>
                <a:cubicBezTo>
                  <a:pt x="531843" y="129911"/>
                  <a:pt x="530346" y="130435"/>
                  <a:pt x="530351" y="131005"/>
                </a:cubicBezTo>
                <a:cubicBezTo>
                  <a:pt x="530353" y="131252"/>
                  <a:pt x="532753" y="131439"/>
                  <a:pt x="535685" y="131421"/>
                </a:cubicBezTo>
                <a:cubicBezTo>
                  <a:pt x="542966" y="131376"/>
                  <a:pt x="542965" y="131376"/>
                  <a:pt x="543369" y="131933"/>
                </a:cubicBezTo>
                <a:cubicBezTo>
                  <a:pt x="543840" y="132584"/>
                  <a:pt x="547214" y="132260"/>
                  <a:pt x="547481" y="131538"/>
                </a:cubicBezTo>
                <a:close/>
                <a:moveTo>
                  <a:pt x="112196" y="131732"/>
                </a:moveTo>
                <a:cubicBezTo>
                  <a:pt x="112586" y="131263"/>
                  <a:pt x="113439" y="130877"/>
                  <a:pt x="114091" y="130873"/>
                </a:cubicBezTo>
                <a:cubicBezTo>
                  <a:pt x="115885" y="130863"/>
                  <a:pt x="117097" y="130329"/>
                  <a:pt x="117091" y="129553"/>
                </a:cubicBezTo>
                <a:cubicBezTo>
                  <a:pt x="117088" y="129170"/>
                  <a:pt x="117539" y="128847"/>
                  <a:pt x="118094" y="128835"/>
                </a:cubicBezTo>
                <a:cubicBezTo>
                  <a:pt x="119015" y="128815"/>
                  <a:pt x="119007" y="128752"/>
                  <a:pt x="118000" y="128100"/>
                </a:cubicBezTo>
                <a:cubicBezTo>
                  <a:pt x="117006" y="127457"/>
                  <a:pt x="116991" y="127355"/>
                  <a:pt x="117848" y="127064"/>
                </a:cubicBezTo>
                <a:cubicBezTo>
                  <a:pt x="118370" y="126887"/>
                  <a:pt x="118797" y="126556"/>
                  <a:pt x="118795" y="126329"/>
                </a:cubicBezTo>
                <a:cubicBezTo>
                  <a:pt x="118789" y="125550"/>
                  <a:pt x="116430" y="125278"/>
                  <a:pt x="115450" y="125944"/>
                </a:cubicBezTo>
                <a:cubicBezTo>
                  <a:pt x="114711" y="126446"/>
                  <a:pt x="114738" y="126335"/>
                  <a:pt x="115563" y="125485"/>
                </a:cubicBezTo>
                <a:lnTo>
                  <a:pt x="116651" y="124364"/>
                </a:lnTo>
                <a:lnTo>
                  <a:pt x="114852" y="124556"/>
                </a:lnTo>
                <a:cubicBezTo>
                  <a:pt x="113863" y="124662"/>
                  <a:pt x="112374" y="125140"/>
                  <a:pt x="111543" y="125619"/>
                </a:cubicBezTo>
                <a:cubicBezTo>
                  <a:pt x="110713" y="126098"/>
                  <a:pt x="109540" y="126381"/>
                  <a:pt x="108937" y="126248"/>
                </a:cubicBezTo>
                <a:cubicBezTo>
                  <a:pt x="108335" y="126115"/>
                  <a:pt x="107843" y="126194"/>
                  <a:pt x="107845" y="126423"/>
                </a:cubicBezTo>
                <a:cubicBezTo>
                  <a:pt x="107846" y="126651"/>
                  <a:pt x="107395" y="126960"/>
                  <a:pt x="106841" y="127108"/>
                </a:cubicBezTo>
                <a:cubicBezTo>
                  <a:pt x="106288" y="127256"/>
                  <a:pt x="106789" y="127316"/>
                  <a:pt x="107955" y="127242"/>
                </a:cubicBezTo>
                <a:cubicBezTo>
                  <a:pt x="109121" y="127168"/>
                  <a:pt x="110030" y="127270"/>
                  <a:pt x="109974" y="127468"/>
                </a:cubicBezTo>
                <a:cubicBezTo>
                  <a:pt x="109918" y="127667"/>
                  <a:pt x="110394" y="128198"/>
                  <a:pt x="111032" y="128648"/>
                </a:cubicBezTo>
                <a:cubicBezTo>
                  <a:pt x="112002" y="129333"/>
                  <a:pt x="112025" y="129422"/>
                  <a:pt x="111175" y="129196"/>
                </a:cubicBezTo>
                <a:cubicBezTo>
                  <a:pt x="109774" y="128823"/>
                  <a:pt x="107709" y="129596"/>
                  <a:pt x="105929" y="131159"/>
                </a:cubicBezTo>
                <a:cubicBezTo>
                  <a:pt x="105107" y="131882"/>
                  <a:pt x="104434" y="132545"/>
                  <a:pt x="104435" y="132632"/>
                </a:cubicBezTo>
                <a:cubicBezTo>
                  <a:pt x="104435" y="132719"/>
                  <a:pt x="106022" y="132744"/>
                  <a:pt x="107962" y="132687"/>
                </a:cubicBezTo>
                <a:cubicBezTo>
                  <a:pt x="110534" y="132613"/>
                  <a:pt x="111679" y="132354"/>
                  <a:pt x="112196" y="131732"/>
                </a:cubicBezTo>
                <a:close/>
                <a:moveTo>
                  <a:pt x="110911" y="130090"/>
                </a:moveTo>
                <a:cubicBezTo>
                  <a:pt x="111101" y="129923"/>
                  <a:pt x="111598" y="129902"/>
                  <a:pt x="112015" y="130044"/>
                </a:cubicBezTo>
                <a:cubicBezTo>
                  <a:pt x="112476" y="130201"/>
                  <a:pt x="112341" y="130320"/>
                  <a:pt x="111669" y="130348"/>
                </a:cubicBezTo>
                <a:cubicBezTo>
                  <a:pt x="111062" y="130373"/>
                  <a:pt x="110721" y="130257"/>
                  <a:pt x="110911" y="130090"/>
                </a:cubicBezTo>
                <a:close/>
                <a:moveTo>
                  <a:pt x="115917" y="126895"/>
                </a:moveTo>
                <a:cubicBezTo>
                  <a:pt x="115915" y="126636"/>
                  <a:pt x="116169" y="126286"/>
                  <a:pt x="116481" y="126116"/>
                </a:cubicBezTo>
                <a:cubicBezTo>
                  <a:pt x="116806" y="125939"/>
                  <a:pt x="116905" y="126139"/>
                  <a:pt x="116711" y="126585"/>
                </a:cubicBezTo>
                <a:cubicBezTo>
                  <a:pt x="116335" y="127453"/>
                  <a:pt x="115923" y="127613"/>
                  <a:pt x="115917" y="126895"/>
                </a:cubicBezTo>
                <a:close/>
                <a:moveTo>
                  <a:pt x="110728" y="126675"/>
                </a:moveTo>
                <a:cubicBezTo>
                  <a:pt x="110727" y="126554"/>
                  <a:pt x="110985" y="126314"/>
                  <a:pt x="111301" y="126143"/>
                </a:cubicBezTo>
                <a:cubicBezTo>
                  <a:pt x="111616" y="125971"/>
                  <a:pt x="111877" y="126068"/>
                  <a:pt x="111879" y="126360"/>
                </a:cubicBezTo>
                <a:cubicBezTo>
                  <a:pt x="111881" y="126650"/>
                  <a:pt x="111624" y="126890"/>
                  <a:pt x="111307" y="126892"/>
                </a:cubicBezTo>
                <a:cubicBezTo>
                  <a:pt x="110990" y="126894"/>
                  <a:pt x="110729" y="126796"/>
                  <a:pt x="110728" y="126675"/>
                </a:cubicBezTo>
                <a:close/>
                <a:moveTo>
                  <a:pt x="521116" y="129380"/>
                </a:moveTo>
                <a:cubicBezTo>
                  <a:pt x="521115" y="129174"/>
                  <a:pt x="520984" y="129006"/>
                  <a:pt x="520825" y="129007"/>
                </a:cubicBezTo>
                <a:cubicBezTo>
                  <a:pt x="518531" y="129020"/>
                  <a:pt x="518507" y="129028"/>
                  <a:pt x="519388" y="129514"/>
                </a:cubicBezTo>
                <a:cubicBezTo>
                  <a:pt x="520333" y="130035"/>
                  <a:pt x="521121" y="129974"/>
                  <a:pt x="521116" y="129380"/>
                </a:cubicBezTo>
                <a:close/>
                <a:moveTo>
                  <a:pt x="1029730" y="126546"/>
                </a:moveTo>
                <a:cubicBezTo>
                  <a:pt x="1030688" y="126183"/>
                  <a:pt x="1030562" y="126106"/>
                  <a:pt x="1028972" y="126086"/>
                </a:cubicBezTo>
                <a:cubicBezTo>
                  <a:pt x="1027839" y="126072"/>
                  <a:pt x="1027211" y="126264"/>
                  <a:pt x="1027425" y="126559"/>
                </a:cubicBezTo>
                <a:cubicBezTo>
                  <a:pt x="1027845" y="127139"/>
                  <a:pt x="1028171" y="127138"/>
                  <a:pt x="1029730" y="126546"/>
                </a:cubicBezTo>
                <a:close/>
                <a:moveTo>
                  <a:pt x="1067749" y="123799"/>
                </a:moveTo>
                <a:cubicBezTo>
                  <a:pt x="1065305" y="122814"/>
                  <a:pt x="1060815" y="122571"/>
                  <a:pt x="1059418" y="123349"/>
                </a:cubicBezTo>
                <a:cubicBezTo>
                  <a:pt x="1058568" y="123822"/>
                  <a:pt x="1058558" y="123818"/>
                  <a:pt x="1062567" y="124529"/>
                </a:cubicBezTo>
                <a:cubicBezTo>
                  <a:pt x="1063202" y="124641"/>
                  <a:pt x="1065148" y="124733"/>
                  <a:pt x="1066892" y="124732"/>
                </a:cubicBezTo>
                <a:lnTo>
                  <a:pt x="1070062" y="124732"/>
                </a:lnTo>
                <a:lnTo>
                  <a:pt x="1067749" y="123799"/>
                </a:lnTo>
                <a:close/>
                <a:moveTo>
                  <a:pt x="92307" y="129501"/>
                </a:moveTo>
                <a:cubicBezTo>
                  <a:pt x="92305" y="129226"/>
                  <a:pt x="91899" y="129003"/>
                  <a:pt x="91405" y="129006"/>
                </a:cubicBezTo>
                <a:cubicBezTo>
                  <a:pt x="90910" y="129009"/>
                  <a:pt x="90668" y="129235"/>
                  <a:pt x="90866" y="129509"/>
                </a:cubicBezTo>
                <a:cubicBezTo>
                  <a:pt x="91064" y="129783"/>
                  <a:pt x="91470" y="130005"/>
                  <a:pt x="91768" y="130004"/>
                </a:cubicBezTo>
                <a:cubicBezTo>
                  <a:pt x="92067" y="130002"/>
                  <a:pt x="92309" y="129776"/>
                  <a:pt x="92307" y="129501"/>
                </a:cubicBezTo>
                <a:close/>
                <a:moveTo>
                  <a:pt x="1024815" y="124384"/>
                </a:moveTo>
                <a:cubicBezTo>
                  <a:pt x="1024815" y="124279"/>
                  <a:pt x="1024172" y="124090"/>
                  <a:pt x="1023388" y="123965"/>
                </a:cubicBezTo>
                <a:cubicBezTo>
                  <a:pt x="1022604" y="123840"/>
                  <a:pt x="1022101" y="123929"/>
                  <a:pt x="1022271" y="124163"/>
                </a:cubicBezTo>
                <a:cubicBezTo>
                  <a:pt x="1022569" y="124576"/>
                  <a:pt x="1024818" y="124771"/>
                  <a:pt x="1024815" y="124384"/>
                </a:cubicBezTo>
                <a:close/>
                <a:moveTo>
                  <a:pt x="56563" y="128210"/>
                </a:moveTo>
                <a:cubicBezTo>
                  <a:pt x="56085" y="127946"/>
                  <a:pt x="55305" y="127733"/>
                  <a:pt x="54830" y="127735"/>
                </a:cubicBezTo>
                <a:cubicBezTo>
                  <a:pt x="54062" y="127740"/>
                  <a:pt x="54062" y="127794"/>
                  <a:pt x="54834" y="128220"/>
                </a:cubicBezTo>
                <a:cubicBezTo>
                  <a:pt x="55311" y="128483"/>
                  <a:pt x="56091" y="128697"/>
                  <a:pt x="56566" y="128694"/>
                </a:cubicBezTo>
                <a:cubicBezTo>
                  <a:pt x="57335" y="128689"/>
                  <a:pt x="57335" y="128636"/>
                  <a:pt x="56563" y="128210"/>
                </a:cubicBezTo>
                <a:close/>
                <a:moveTo>
                  <a:pt x="64611" y="125468"/>
                </a:moveTo>
                <a:cubicBezTo>
                  <a:pt x="64607" y="124994"/>
                  <a:pt x="62880" y="124765"/>
                  <a:pt x="62576" y="125199"/>
                </a:cubicBezTo>
                <a:cubicBezTo>
                  <a:pt x="62390" y="125463"/>
                  <a:pt x="62773" y="125675"/>
                  <a:pt x="63425" y="125672"/>
                </a:cubicBezTo>
                <a:cubicBezTo>
                  <a:pt x="64078" y="125668"/>
                  <a:pt x="64611" y="125576"/>
                  <a:pt x="64611" y="125468"/>
                </a:cubicBezTo>
                <a:close/>
                <a:moveTo>
                  <a:pt x="95548" y="125179"/>
                </a:moveTo>
                <a:cubicBezTo>
                  <a:pt x="97464" y="124721"/>
                  <a:pt x="96509" y="123480"/>
                  <a:pt x="94250" y="123494"/>
                </a:cubicBezTo>
                <a:cubicBezTo>
                  <a:pt x="92143" y="123506"/>
                  <a:pt x="91084" y="124371"/>
                  <a:pt x="92343" y="125052"/>
                </a:cubicBezTo>
                <a:cubicBezTo>
                  <a:pt x="93282" y="125560"/>
                  <a:pt x="93855" y="125583"/>
                  <a:pt x="95548" y="125179"/>
                </a:cubicBezTo>
                <a:close/>
                <a:moveTo>
                  <a:pt x="1028917" y="119214"/>
                </a:moveTo>
                <a:cubicBezTo>
                  <a:pt x="1028500" y="119072"/>
                  <a:pt x="1028003" y="119093"/>
                  <a:pt x="1027813" y="119260"/>
                </a:cubicBezTo>
                <a:cubicBezTo>
                  <a:pt x="1027623" y="119427"/>
                  <a:pt x="1027964" y="119543"/>
                  <a:pt x="1028571" y="119518"/>
                </a:cubicBezTo>
                <a:cubicBezTo>
                  <a:pt x="1029243" y="119490"/>
                  <a:pt x="1029378" y="119371"/>
                  <a:pt x="1028917" y="119214"/>
                </a:cubicBezTo>
                <a:close/>
                <a:moveTo>
                  <a:pt x="1032263" y="118692"/>
                </a:moveTo>
                <a:cubicBezTo>
                  <a:pt x="1032258" y="118334"/>
                  <a:pt x="1028639" y="117026"/>
                  <a:pt x="1028350" y="117279"/>
                </a:cubicBezTo>
                <a:cubicBezTo>
                  <a:pt x="1027851" y="117718"/>
                  <a:pt x="1029872" y="118836"/>
                  <a:pt x="1031150" y="118829"/>
                </a:cubicBezTo>
                <a:cubicBezTo>
                  <a:pt x="1031763" y="118825"/>
                  <a:pt x="1032264" y="118764"/>
                  <a:pt x="1032263" y="118692"/>
                </a:cubicBezTo>
                <a:close/>
                <a:moveTo>
                  <a:pt x="76937" y="120453"/>
                </a:moveTo>
                <a:cubicBezTo>
                  <a:pt x="76461" y="120226"/>
                  <a:pt x="76220" y="119828"/>
                  <a:pt x="76402" y="119569"/>
                </a:cubicBezTo>
                <a:cubicBezTo>
                  <a:pt x="77076" y="118610"/>
                  <a:pt x="73263" y="118910"/>
                  <a:pt x="72089" y="119908"/>
                </a:cubicBezTo>
                <a:cubicBezTo>
                  <a:pt x="71370" y="120520"/>
                  <a:pt x="71507" y="120656"/>
                  <a:pt x="73118" y="120926"/>
                </a:cubicBezTo>
                <a:cubicBezTo>
                  <a:pt x="74140" y="121097"/>
                  <a:pt x="75114" y="121427"/>
                  <a:pt x="75282" y="121660"/>
                </a:cubicBezTo>
                <a:cubicBezTo>
                  <a:pt x="75451" y="121892"/>
                  <a:pt x="76086" y="121809"/>
                  <a:pt x="76695" y="121475"/>
                </a:cubicBezTo>
                <a:cubicBezTo>
                  <a:pt x="77636" y="120958"/>
                  <a:pt x="77672" y="120805"/>
                  <a:pt x="76937" y="120453"/>
                </a:cubicBezTo>
                <a:close/>
                <a:moveTo>
                  <a:pt x="82158" y="121373"/>
                </a:moveTo>
                <a:cubicBezTo>
                  <a:pt x="82150" y="120335"/>
                  <a:pt x="79783" y="120211"/>
                  <a:pt x="78425" y="121177"/>
                </a:cubicBezTo>
                <a:lnTo>
                  <a:pt x="77042" y="122162"/>
                </a:lnTo>
                <a:lnTo>
                  <a:pt x="79601" y="121988"/>
                </a:lnTo>
                <a:cubicBezTo>
                  <a:pt x="81009" y="121893"/>
                  <a:pt x="82160" y="121616"/>
                  <a:pt x="82158" y="121373"/>
                </a:cubicBezTo>
                <a:close/>
                <a:moveTo>
                  <a:pt x="1035237" y="114707"/>
                </a:moveTo>
                <a:cubicBezTo>
                  <a:pt x="1032874" y="113733"/>
                  <a:pt x="1032251" y="113246"/>
                  <a:pt x="1032496" y="112563"/>
                </a:cubicBezTo>
                <a:cubicBezTo>
                  <a:pt x="1032957" y="111273"/>
                  <a:pt x="1031751" y="110665"/>
                  <a:pt x="1027637" y="110115"/>
                </a:cubicBezTo>
                <a:cubicBezTo>
                  <a:pt x="1024708" y="109724"/>
                  <a:pt x="1023676" y="109770"/>
                  <a:pt x="1022471" y="110347"/>
                </a:cubicBezTo>
                <a:lnTo>
                  <a:pt x="1020965" y="111068"/>
                </a:lnTo>
                <a:lnTo>
                  <a:pt x="1022550" y="111079"/>
                </a:lnTo>
                <a:cubicBezTo>
                  <a:pt x="1023422" y="111084"/>
                  <a:pt x="1024137" y="111307"/>
                  <a:pt x="1024139" y="111573"/>
                </a:cubicBezTo>
                <a:cubicBezTo>
                  <a:pt x="1024139" y="111839"/>
                  <a:pt x="1024506" y="111934"/>
                  <a:pt x="1024951" y="111783"/>
                </a:cubicBezTo>
                <a:cubicBezTo>
                  <a:pt x="1025499" y="111597"/>
                  <a:pt x="1025890" y="112012"/>
                  <a:pt x="1026168" y="113075"/>
                </a:cubicBezTo>
                <a:cubicBezTo>
                  <a:pt x="1026393" y="113936"/>
                  <a:pt x="1026878" y="114732"/>
                  <a:pt x="1027245" y="114844"/>
                </a:cubicBezTo>
                <a:cubicBezTo>
                  <a:pt x="1027767" y="115003"/>
                  <a:pt x="1033841" y="115629"/>
                  <a:pt x="1037717" y="115923"/>
                </a:cubicBezTo>
                <a:cubicBezTo>
                  <a:pt x="1038034" y="115947"/>
                  <a:pt x="1036918" y="115400"/>
                  <a:pt x="1035237" y="114707"/>
                </a:cubicBezTo>
                <a:close/>
                <a:moveTo>
                  <a:pt x="88197" y="119781"/>
                </a:moveTo>
                <a:lnTo>
                  <a:pt x="86751" y="119076"/>
                </a:lnTo>
                <a:lnTo>
                  <a:pt x="88302" y="119049"/>
                </a:lnTo>
                <a:cubicBezTo>
                  <a:pt x="89154" y="119034"/>
                  <a:pt x="89995" y="119220"/>
                  <a:pt x="90169" y="119460"/>
                </a:cubicBezTo>
                <a:cubicBezTo>
                  <a:pt x="90344" y="119701"/>
                  <a:pt x="91132" y="120002"/>
                  <a:pt x="91920" y="120128"/>
                </a:cubicBezTo>
                <a:cubicBezTo>
                  <a:pt x="92709" y="120254"/>
                  <a:pt x="93234" y="120191"/>
                  <a:pt x="93088" y="119989"/>
                </a:cubicBezTo>
                <a:cubicBezTo>
                  <a:pt x="92684" y="119431"/>
                  <a:pt x="95608" y="118545"/>
                  <a:pt x="98945" y="118214"/>
                </a:cubicBezTo>
                <a:cubicBezTo>
                  <a:pt x="100728" y="118037"/>
                  <a:pt x="102072" y="118125"/>
                  <a:pt x="102295" y="118433"/>
                </a:cubicBezTo>
                <a:cubicBezTo>
                  <a:pt x="102500" y="118716"/>
                  <a:pt x="102977" y="118943"/>
                  <a:pt x="103354" y="118936"/>
                </a:cubicBezTo>
                <a:cubicBezTo>
                  <a:pt x="103766" y="118929"/>
                  <a:pt x="103694" y="118733"/>
                  <a:pt x="103172" y="118445"/>
                </a:cubicBezTo>
                <a:cubicBezTo>
                  <a:pt x="102474" y="118060"/>
                  <a:pt x="102564" y="117963"/>
                  <a:pt x="103635" y="117951"/>
                </a:cubicBezTo>
                <a:cubicBezTo>
                  <a:pt x="104495" y="117941"/>
                  <a:pt x="104822" y="118140"/>
                  <a:pt x="104559" y="118514"/>
                </a:cubicBezTo>
                <a:cubicBezTo>
                  <a:pt x="104310" y="118869"/>
                  <a:pt x="104404" y="118957"/>
                  <a:pt x="104800" y="118741"/>
                </a:cubicBezTo>
                <a:cubicBezTo>
                  <a:pt x="105210" y="118518"/>
                  <a:pt x="105317" y="117599"/>
                  <a:pt x="105091" y="116239"/>
                </a:cubicBezTo>
                <a:cubicBezTo>
                  <a:pt x="104810" y="114546"/>
                  <a:pt x="104930" y="114024"/>
                  <a:pt x="105654" y="113778"/>
                </a:cubicBezTo>
                <a:cubicBezTo>
                  <a:pt x="106522" y="113484"/>
                  <a:pt x="107880" y="114809"/>
                  <a:pt x="107702" y="115775"/>
                </a:cubicBezTo>
                <a:cubicBezTo>
                  <a:pt x="107425" y="117275"/>
                  <a:pt x="109639" y="118422"/>
                  <a:pt x="110513" y="117231"/>
                </a:cubicBezTo>
                <a:cubicBezTo>
                  <a:pt x="110747" y="116911"/>
                  <a:pt x="111970" y="115871"/>
                  <a:pt x="113231" y="114919"/>
                </a:cubicBezTo>
                <a:cubicBezTo>
                  <a:pt x="114492" y="113967"/>
                  <a:pt x="115527" y="112949"/>
                  <a:pt x="115531" y="112658"/>
                </a:cubicBezTo>
                <a:cubicBezTo>
                  <a:pt x="115536" y="112366"/>
                  <a:pt x="116212" y="112184"/>
                  <a:pt x="117035" y="112252"/>
                </a:cubicBezTo>
                <a:cubicBezTo>
                  <a:pt x="118708" y="112391"/>
                  <a:pt x="120553" y="111018"/>
                  <a:pt x="119171" y="110662"/>
                </a:cubicBezTo>
                <a:cubicBezTo>
                  <a:pt x="114024" y="109339"/>
                  <a:pt x="108707" y="109153"/>
                  <a:pt x="107778" y="110265"/>
                </a:cubicBezTo>
                <a:cubicBezTo>
                  <a:pt x="107589" y="110491"/>
                  <a:pt x="105927" y="110721"/>
                  <a:pt x="104084" y="110777"/>
                </a:cubicBezTo>
                <a:cubicBezTo>
                  <a:pt x="101063" y="110868"/>
                  <a:pt x="100540" y="111053"/>
                  <a:pt x="98769" y="112656"/>
                </a:cubicBezTo>
                <a:cubicBezTo>
                  <a:pt x="97511" y="113793"/>
                  <a:pt x="96859" y="114839"/>
                  <a:pt x="96955" y="115562"/>
                </a:cubicBezTo>
                <a:cubicBezTo>
                  <a:pt x="97054" y="116299"/>
                  <a:pt x="96758" y="116756"/>
                  <a:pt x="96102" y="116878"/>
                </a:cubicBezTo>
                <a:cubicBezTo>
                  <a:pt x="95385" y="117012"/>
                  <a:pt x="95195" y="116840"/>
                  <a:pt x="95438" y="116278"/>
                </a:cubicBezTo>
                <a:cubicBezTo>
                  <a:pt x="95695" y="115686"/>
                  <a:pt x="95407" y="115492"/>
                  <a:pt x="94277" y="115499"/>
                </a:cubicBezTo>
                <a:cubicBezTo>
                  <a:pt x="92719" y="115508"/>
                  <a:pt x="92166" y="116711"/>
                  <a:pt x="93508" y="117171"/>
                </a:cubicBezTo>
                <a:cubicBezTo>
                  <a:pt x="93940" y="117319"/>
                  <a:pt x="93825" y="117437"/>
                  <a:pt x="93222" y="117464"/>
                </a:cubicBezTo>
                <a:cubicBezTo>
                  <a:pt x="92668" y="117489"/>
                  <a:pt x="92216" y="117703"/>
                  <a:pt x="92217" y="117940"/>
                </a:cubicBezTo>
                <a:cubicBezTo>
                  <a:pt x="92219" y="118177"/>
                  <a:pt x="90636" y="118504"/>
                  <a:pt x="88698" y="118668"/>
                </a:cubicBezTo>
                <a:cubicBezTo>
                  <a:pt x="86761" y="118831"/>
                  <a:pt x="84884" y="119240"/>
                  <a:pt x="84527" y="119575"/>
                </a:cubicBezTo>
                <a:cubicBezTo>
                  <a:pt x="84024" y="120048"/>
                  <a:pt x="84227" y="120112"/>
                  <a:pt x="85425" y="119860"/>
                </a:cubicBezTo>
                <a:cubicBezTo>
                  <a:pt x="86276" y="119681"/>
                  <a:pt x="87135" y="119760"/>
                  <a:pt x="87333" y="120034"/>
                </a:cubicBezTo>
                <a:cubicBezTo>
                  <a:pt x="87532" y="120309"/>
                  <a:pt x="88133" y="120523"/>
                  <a:pt x="88669" y="120510"/>
                </a:cubicBezTo>
                <a:cubicBezTo>
                  <a:pt x="89379" y="120493"/>
                  <a:pt x="89251" y="120295"/>
                  <a:pt x="88197" y="119781"/>
                </a:cubicBezTo>
                <a:close/>
                <a:moveTo>
                  <a:pt x="89901" y="116524"/>
                </a:moveTo>
                <a:cubicBezTo>
                  <a:pt x="90601" y="116126"/>
                  <a:pt x="90526" y="116034"/>
                  <a:pt x="89499" y="116034"/>
                </a:cubicBezTo>
                <a:cubicBezTo>
                  <a:pt x="88804" y="116034"/>
                  <a:pt x="88078" y="116260"/>
                  <a:pt x="87884" y="116535"/>
                </a:cubicBezTo>
                <a:cubicBezTo>
                  <a:pt x="87435" y="117174"/>
                  <a:pt x="88771" y="117166"/>
                  <a:pt x="89901" y="116524"/>
                </a:cubicBezTo>
                <a:close/>
                <a:moveTo>
                  <a:pt x="1000352" y="111381"/>
                </a:moveTo>
                <a:cubicBezTo>
                  <a:pt x="999790" y="111258"/>
                  <a:pt x="999012" y="111270"/>
                  <a:pt x="998623" y="111410"/>
                </a:cubicBezTo>
                <a:cubicBezTo>
                  <a:pt x="998234" y="111549"/>
                  <a:pt x="998694" y="111650"/>
                  <a:pt x="999644" y="111634"/>
                </a:cubicBezTo>
                <a:cubicBezTo>
                  <a:pt x="1000595" y="111618"/>
                  <a:pt x="1000914" y="111504"/>
                  <a:pt x="1000352" y="111381"/>
                </a:cubicBezTo>
                <a:close/>
                <a:moveTo>
                  <a:pt x="1005193" y="110413"/>
                </a:moveTo>
                <a:cubicBezTo>
                  <a:pt x="1002721" y="108982"/>
                  <a:pt x="995871" y="108085"/>
                  <a:pt x="995879" y="109194"/>
                </a:cubicBezTo>
                <a:cubicBezTo>
                  <a:pt x="995889" y="110430"/>
                  <a:pt x="998498" y="110999"/>
                  <a:pt x="1004045" y="110973"/>
                </a:cubicBezTo>
                <a:cubicBezTo>
                  <a:pt x="1005770" y="110966"/>
                  <a:pt x="1005975" y="110865"/>
                  <a:pt x="1005193" y="110413"/>
                </a:cubicBezTo>
                <a:close/>
                <a:moveTo>
                  <a:pt x="1064361" y="110050"/>
                </a:moveTo>
                <a:lnTo>
                  <a:pt x="1066120" y="109735"/>
                </a:lnTo>
                <a:lnTo>
                  <a:pt x="1064727" y="108630"/>
                </a:lnTo>
                <a:cubicBezTo>
                  <a:pt x="1063457" y="107624"/>
                  <a:pt x="1063019" y="107564"/>
                  <a:pt x="1059806" y="107964"/>
                </a:cubicBezTo>
                <a:cubicBezTo>
                  <a:pt x="1057866" y="108206"/>
                  <a:pt x="1056071" y="108294"/>
                  <a:pt x="1055817" y="108159"/>
                </a:cubicBezTo>
                <a:cubicBezTo>
                  <a:pt x="1055439" y="107960"/>
                  <a:pt x="1054666" y="108981"/>
                  <a:pt x="1054672" y="109673"/>
                </a:cubicBezTo>
                <a:cubicBezTo>
                  <a:pt x="1054672" y="109860"/>
                  <a:pt x="1057705" y="110166"/>
                  <a:pt x="1060800" y="110292"/>
                </a:cubicBezTo>
                <a:cubicBezTo>
                  <a:pt x="1061791" y="110333"/>
                  <a:pt x="1063393" y="110224"/>
                  <a:pt x="1064361" y="110050"/>
                </a:cubicBezTo>
                <a:close/>
                <a:moveTo>
                  <a:pt x="92183" y="113513"/>
                </a:moveTo>
                <a:cubicBezTo>
                  <a:pt x="92181" y="113238"/>
                  <a:pt x="91920" y="113014"/>
                  <a:pt x="91603" y="113016"/>
                </a:cubicBezTo>
                <a:cubicBezTo>
                  <a:pt x="91286" y="113018"/>
                  <a:pt x="91028" y="113244"/>
                  <a:pt x="91030" y="113519"/>
                </a:cubicBezTo>
                <a:cubicBezTo>
                  <a:pt x="91033" y="113794"/>
                  <a:pt x="91294" y="114017"/>
                  <a:pt x="91611" y="114015"/>
                </a:cubicBezTo>
                <a:cubicBezTo>
                  <a:pt x="91928" y="114014"/>
                  <a:pt x="92185" y="113787"/>
                  <a:pt x="92183" y="113513"/>
                </a:cubicBezTo>
                <a:close/>
                <a:moveTo>
                  <a:pt x="84105" y="112310"/>
                </a:moveTo>
                <a:cubicBezTo>
                  <a:pt x="84102" y="111811"/>
                  <a:pt x="83523" y="111564"/>
                  <a:pt x="82370" y="111571"/>
                </a:cubicBezTo>
                <a:cubicBezTo>
                  <a:pt x="81376" y="111577"/>
                  <a:pt x="80639" y="111846"/>
                  <a:pt x="80637" y="112206"/>
                </a:cubicBezTo>
                <a:cubicBezTo>
                  <a:pt x="80635" y="112622"/>
                  <a:pt x="80445" y="112581"/>
                  <a:pt x="80069" y="112084"/>
                </a:cubicBezTo>
                <a:cubicBezTo>
                  <a:pt x="79758" y="111674"/>
                  <a:pt x="79502" y="111581"/>
                  <a:pt x="79499" y="111879"/>
                </a:cubicBezTo>
                <a:cubicBezTo>
                  <a:pt x="79492" y="112780"/>
                  <a:pt x="80175" y="113083"/>
                  <a:pt x="82190" y="113071"/>
                </a:cubicBezTo>
                <a:cubicBezTo>
                  <a:pt x="83513" y="113063"/>
                  <a:pt x="84109" y="112827"/>
                  <a:pt x="84105" y="112310"/>
                </a:cubicBezTo>
                <a:close/>
                <a:moveTo>
                  <a:pt x="89286" y="111546"/>
                </a:moveTo>
                <a:cubicBezTo>
                  <a:pt x="89284" y="111280"/>
                  <a:pt x="88894" y="111194"/>
                  <a:pt x="88420" y="111355"/>
                </a:cubicBezTo>
                <a:cubicBezTo>
                  <a:pt x="87946" y="111516"/>
                  <a:pt x="87559" y="111736"/>
                  <a:pt x="87559" y="111844"/>
                </a:cubicBezTo>
                <a:cubicBezTo>
                  <a:pt x="87560" y="111952"/>
                  <a:pt x="87950" y="112038"/>
                  <a:pt x="88425" y="112035"/>
                </a:cubicBezTo>
                <a:cubicBezTo>
                  <a:pt x="88901" y="112033"/>
                  <a:pt x="89288" y="111813"/>
                  <a:pt x="89286" y="111546"/>
                </a:cubicBezTo>
                <a:close/>
                <a:moveTo>
                  <a:pt x="78370" y="111077"/>
                </a:moveTo>
                <a:cubicBezTo>
                  <a:pt x="80010" y="110303"/>
                  <a:pt x="79761" y="108761"/>
                  <a:pt x="77933" y="108374"/>
                </a:cubicBezTo>
                <a:cubicBezTo>
                  <a:pt x="77090" y="108196"/>
                  <a:pt x="76248" y="108238"/>
                  <a:pt x="76061" y="108467"/>
                </a:cubicBezTo>
                <a:cubicBezTo>
                  <a:pt x="75281" y="109426"/>
                  <a:pt x="72608" y="110594"/>
                  <a:pt x="72269" y="110125"/>
                </a:cubicBezTo>
                <a:cubicBezTo>
                  <a:pt x="71698" y="109337"/>
                  <a:pt x="67945" y="109540"/>
                  <a:pt x="67952" y="110359"/>
                </a:cubicBezTo>
                <a:cubicBezTo>
                  <a:pt x="67955" y="110806"/>
                  <a:pt x="68359" y="110968"/>
                  <a:pt x="69061" y="110805"/>
                </a:cubicBezTo>
                <a:cubicBezTo>
                  <a:pt x="69668" y="110663"/>
                  <a:pt x="70641" y="110784"/>
                  <a:pt x="71224" y="111073"/>
                </a:cubicBezTo>
                <a:cubicBezTo>
                  <a:pt x="72590" y="111751"/>
                  <a:pt x="76935" y="111753"/>
                  <a:pt x="78370" y="111077"/>
                </a:cubicBezTo>
                <a:close/>
                <a:moveTo>
                  <a:pt x="95035" y="110641"/>
                </a:moveTo>
                <a:cubicBezTo>
                  <a:pt x="95189" y="110523"/>
                  <a:pt x="95315" y="110057"/>
                  <a:pt x="95316" y="109607"/>
                </a:cubicBezTo>
                <a:cubicBezTo>
                  <a:pt x="95316" y="109099"/>
                  <a:pt x="96083" y="108597"/>
                  <a:pt x="97330" y="108287"/>
                </a:cubicBezTo>
                <a:cubicBezTo>
                  <a:pt x="98437" y="108012"/>
                  <a:pt x="99472" y="107629"/>
                  <a:pt x="99629" y="107437"/>
                </a:cubicBezTo>
                <a:cubicBezTo>
                  <a:pt x="99786" y="107245"/>
                  <a:pt x="100432" y="106972"/>
                  <a:pt x="101065" y="106831"/>
                </a:cubicBezTo>
                <a:cubicBezTo>
                  <a:pt x="101938" y="106637"/>
                  <a:pt x="101828" y="106563"/>
                  <a:pt x="100611" y="106526"/>
                </a:cubicBezTo>
                <a:cubicBezTo>
                  <a:pt x="98239" y="106454"/>
                  <a:pt x="90119" y="110188"/>
                  <a:pt x="90751" y="111061"/>
                </a:cubicBezTo>
                <a:cubicBezTo>
                  <a:pt x="91037" y="111456"/>
                  <a:pt x="94405" y="111126"/>
                  <a:pt x="95035" y="110641"/>
                </a:cubicBezTo>
                <a:close/>
                <a:moveTo>
                  <a:pt x="1022249" y="105229"/>
                </a:moveTo>
                <a:cubicBezTo>
                  <a:pt x="1022110" y="104637"/>
                  <a:pt x="1021507" y="104360"/>
                  <a:pt x="1020374" y="104367"/>
                </a:cubicBezTo>
                <a:cubicBezTo>
                  <a:pt x="1018343" y="104381"/>
                  <a:pt x="1017737" y="105466"/>
                  <a:pt x="1019594" y="105763"/>
                </a:cubicBezTo>
                <a:cubicBezTo>
                  <a:pt x="1022139" y="106169"/>
                  <a:pt x="1022453" y="106106"/>
                  <a:pt x="1022249" y="105229"/>
                </a:cubicBezTo>
                <a:close/>
                <a:moveTo>
                  <a:pt x="1041050" y="104938"/>
                </a:moveTo>
                <a:cubicBezTo>
                  <a:pt x="1040668" y="104410"/>
                  <a:pt x="1038423" y="104373"/>
                  <a:pt x="1036958" y="104871"/>
                </a:cubicBezTo>
                <a:cubicBezTo>
                  <a:pt x="1036039" y="105183"/>
                  <a:pt x="1036088" y="105266"/>
                  <a:pt x="1037349" y="105520"/>
                </a:cubicBezTo>
                <a:cubicBezTo>
                  <a:pt x="1039162" y="105887"/>
                  <a:pt x="1041473" y="105522"/>
                  <a:pt x="1041050" y="104938"/>
                </a:cubicBezTo>
                <a:close/>
                <a:moveTo>
                  <a:pt x="106991" y="109183"/>
                </a:moveTo>
                <a:cubicBezTo>
                  <a:pt x="108894" y="108628"/>
                  <a:pt x="108566" y="108093"/>
                  <a:pt x="106115" y="107756"/>
                </a:cubicBezTo>
                <a:cubicBezTo>
                  <a:pt x="102777" y="107298"/>
                  <a:pt x="102267" y="107380"/>
                  <a:pt x="101468" y="108506"/>
                </a:cubicBezTo>
                <a:cubicBezTo>
                  <a:pt x="100792" y="109459"/>
                  <a:pt x="100832" y="109523"/>
                  <a:pt x="101912" y="109219"/>
                </a:cubicBezTo>
                <a:cubicBezTo>
                  <a:pt x="102564" y="109035"/>
                  <a:pt x="103100" y="109079"/>
                  <a:pt x="103101" y="109316"/>
                </a:cubicBezTo>
                <a:cubicBezTo>
                  <a:pt x="103105" y="109809"/>
                  <a:pt x="105076" y="109741"/>
                  <a:pt x="106991" y="109183"/>
                </a:cubicBezTo>
                <a:close/>
                <a:moveTo>
                  <a:pt x="1029264" y="103565"/>
                </a:moveTo>
                <a:cubicBezTo>
                  <a:pt x="1028787" y="103301"/>
                  <a:pt x="1028007" y="103088"/>
                  <a:pt x="1027532" y="103090"/>
                </a:cubicBezTo>
                <a:cubicBezTo>
                  <a:pt x="1026763" y="103095"/>
                  <a:pt x="1026764" y="103149"/>
                  <a:pt x="1027537" y="103575"/>
                </a:cubicBezTo>
                <a:cubicBezTo>
                  <a:pt x="1028015" y="103838"/>
                  <a:pt x="1028795" y="104052"/>
                  <a:pt x="1029270" y="104049"/>
                </a:cubicBezTo>
                <a:cubicBezTo>
                  <a:pt x="1030038" y="104044"/>
                  <a:pt x="1030038" y="103991"/>
                  <a:pt x="1029264" y="103565"/>
                </a:cubicBezTo>
                <a:close/>
                <a:moveTo>
                  <a:pt x="91422" y="108205"/>
                </a:moveTo>
                <a:cubicBezTo>
                  <a:pt x="92134" y="108036"/>
                  <a:pt x="92715" y="107698"/>
                  <a:pt x="92713" y="107455"/>
                </a:cubicBezTo>
                <a:cubicBezTo>
                  <a:pt x="92707" y="106699"/>
                  <a:pt x="89969" y="106989"/>
                  <a:pt x="89625" y="107781"/>
                </a:cubicBezTo>
                <a:cubicBezTo>
                  <a:pt x="89267" y="108608"/>
                  <a:pt x="89502" y="108663"/>
                  <a:pt x="91422" y="108205"/>
                </a:cubicBezTo>
                <a:close/>
                <a:moveTo>
                  <a:pt x="108138" y="105498"/>
                </a:moveTo>
                <a:cubicBezTo>
                  <a:pt x="107868" y="104324"/>
                  <a:pt x="106361" y="104256"/>
                  <a:pt x="104922" y="105352"/>
                </a:cubicBezTo>
                <a:cubicBezTo>
                  <a:pt x="103356" y="106546"/>
                  <a:pt x="103655" y="106808"/>
                  <a:pt x="106262" y="106529"/>
                </a:cubicBezTo>
                <a:cubicBezTo>
                  <a:pt x="107783" y="106366"/>
                  <a:pt x="108275" y="106096"/>
                  <a:pt x="108138" y="105498"/>
                </a:cubicBezTo>
                <a:close/>
                <a:moveTo>
                  <a:pt x="1065892" y="100479"/>
                </a:moveTo>
                <a:cubicBezTo>
                  <a:pt x="1065101" y="99794"/>
                  <a:pt x="1056051" y="98469"/>
                  <a:pt x="1055482" y="98954"/>
                </a:cubicBezTo>
                <a:cubicBezTo>
                  <a:pt x="1055147" y="99240"/>
                  <a:pt x="1055701" y="99426"/>
                  <a:pt x="1056927" y="99439"/>
                </a:cubicBezTo>
                <a:cubicBezTo>
                  <a:pt x="1058020" y="99450"/>
                  <a:pt x="1060474" y="99754"/>
                  <a:pt x="1062378" y="100114"/>
                </a:cubicBezTo>
                <a:cubicBezTo>
                  <a:pt x="1064283" y="100475"/>
                  <a:pt x="1065950" y="100788"/>
                  <a:pt x="1066082" y="100810"/>
                </a:cubicBezTo>
                <a:cubicBezTo>
                  <a:pt x="1066214" y="100833"/>
                  <a:pt x="1066129" y="100683"/>
                  <a:pt x="1065892" y="100479"/>
                </a:cubicBezTo>
                <a:close/>
                <a:moveTo>
                  <a:pt x="1078390" y="99963"/>
                </a:moveTo>
                <a:cubicBezTo>
                  <a:pt x="1079588" y="99783"/>
                  <a:pt x="1080488" y="99567"/>
                  <a:pt x="1080389" y="99482"/>
                </a:cubicBezTo>
                <a:cubicBezTo>
                  <a:pt x="1080291" y="99398"/>
                  <a:pt x="1078484" y="99196"/>
                  <a:pt x="1076374" y="99033"/>
                </a:cubicBezTo>
                <a:cubicBezTo>
                  <a:pt x="1072692" y="98749"/>
                  <a:pt x="1072551" y="98779"/>
                  <a:pt x="1072859" y="99773"/>
                </a:cubicBezTo>
                <a:cubicBezTo>
                  <a:pt x="1073110" y="100583"/>
                  <a:pt x="1073511" y="100753"/>
                  <a:pt x="1074696" y="100550"/>
                </a:cubicBezTo>
                <a:cubicBezTo>
                  <a:pt x="1075530" y="100407"/>
                  <a:pt x="1077192" y="100143"/>
                  <a:pt x="1078390" y="99963"/>
                </a:cubicBezTo>
                <a:close/>
                <a:moveTo>
                  <a:pt x="81927" y="104287"/>
                </a:moveTo>
                <a:cubicBezTo>
                  <a:pt x="81458" y="103248"/>
                  <a:pt x="80578" y="103434"/>
                  <a:pt x="80587" y="104571"/>
                </a:cubicBezTo>
                <a:cubicBezTo>
                  <a:pt x="80591" y="105220"/>
                  <a:pt x="80875" y="105459"/>
                  <a:pt x="81420" y="105274"/>
                </a:cubicBezTo>
                <a:cubicBezTo>
                  <a:pt x="81875" y="105120"/>
                  <a:pt x="82103" y="104676"/>
                  <a:pt x="81927" y="104287"/>
                </a:cubicBezTo>
                <a:close/>
                <a:moveTo>
                  <a:pt x="1083979" y="98500"/>
                </a:moveTo>
                <a:cubicBezTo>
                  <a:pt x="1083979" y="98087"/>
                  <a:pt x="1083594" y="97752"/>
                  <a:pt x="1083129" y="97755"/>
                </a:cubicBezTo>
                <a:cubicBezTo>
                  <a:pt x="1082665" y="97758"/>
                  <a:pt x="1081155" y="97435"/>
                  <a:pt x="1079775" y="97037"/>
                </a:cubicBezTo>
                <a:cubicBezTo>
                  <a:pt x="1078394" y="96640"/>
                  <a:pt x="1076242" y="96196"/>
                  <a:pt x="1074992" y="96050"/>
                </a:cubicBezTo>
                <a:lnTo>
                  <a:pt x="1072719" y="95785"/>
                </a:lnTo>
                <a:lnTo>
                  <a:pt x="1075184" y="96764"/>
                </a:lnTo>
                <a:cubicBezTo>
                  <a:pt x="1076540" y="97303"/>
                  <a:pt x="1078620" y="97890"/>
                  <a:pt x="1079805" y="98067"/>
                </a:cubicBezTo>
                <a:cubicBezTo>
                  <a:pt x="1080991" y="98244"/>
                  <a:pt x="1082352" y="98577"/>
                  <a:pt x="1082829" y="98805"/>
                </a:cubicBezTo>
                <a:cubicBezTo>
                  <a:pt x="1083987" y="99359"/>
                  <a:pt x="1083986" y="99360"/>
                  <a:pt x="1083979" y="98500"/>
                </a:cubicBezTo>
                <a:close/>
                <a:moveTo>
                  <a:pt x="112270" y="102419"/>
                </a:moveTo>
                <a:cubicBezTo>
                  <a:pt x="112268" y="102153"/>
                  <a:pt x="111878" y="102067"/>
                  <a:pt x="111404" y="102228"/>
                </a:cubicBezTo>
                <a:cubicBezTo>
                  <a:pt x="110930" y="102389"/>
                  <a:pt x="110542" y="102609"/>
                  <a:pt x="110543" y="102717"/>
                </a:cubicBezTo>
                <a:cubicBezTo>
                  <a:pt x="110544" y="102825"/>
                  <a:pt x="110934" y="102911"/>
                  <a:pt x="111409" y="102908"/>
                </a:cubicBezTo>
                <a:cubicBezTo>
                  <a:pt x="111885" y="102905"/>
                  <a:pt x="112272" y="102685"/>
                  <a:pt x="112270" y="102419"/>
                </a:cubicBezTo>
                <a:close/>
                <a:moveTo>
                  <a:pt x="1035550" y="96533"/>
                </a:moveTo>
                <a:cubicBezTo>
                  <a:pt x="1036390" y="96055"/>
                  <a:pt x="1036242" y="96029"/>
                  <a:pt x="1032809" y="96049"/>
                </a:cubicBezTo>
                <a:cubicBezTo>
                  <a:pt x="1032571" y="96050"/>
                  <a:pt x="1032292" y="96277"/>
                  <a:pt x="1032188" y="96552"/>
                </a:cubicBezTo>
                <a:cubicBezTo>
                  <a:pt x="1031948" y="97192"/>
                  <a:pt x="1034416" y="97177"/>
                  <a:pt x="1035550" y="96533"/>
                </a:cubicBezTo>
                <a:close/>
                <a:moveTo>
                  <a:pt x="79386" y="99834"/>
                </a:moveTo>
                <a:cubicBezTo>
                  <a:pt x="78982" y="99418"/>
                  <a:pt x="78533" y="99181"/>
                  <a:pt x="78389" y="99307"/>
                </a:cubicBezTo>
                <a:cubicBezTo>
                  <a:pt x="77992" y="99656"/>
                  <a:pt x="78811" y="100599"/>
                  <a:pt x="79508" y="100595"/>
                </a:cubicBezTo>
                <a:cubicBezTo>
                  <a:pt x="79890" y="100593"/>
                  <a:pt x="79844" y="100307"/>
                  <a:pt x="79386" y="99834"/>
                </a:cubicBezTo>
                <a:close/>
                <a:moveTo>
                  <a:pt x="1029483" y="94570"/>
                </a:moveTo>
                <a:cubicBezTo>
                  <a:pt x="1028847" y="94337"/>
                  <a:pt x="1027808" y="94157"/>
                  <a:pt x="1027174" y="94168"/>
                </a:cubicBezTo>
                <a:cubicBezTo>
                  <a:pt x="1026248" y="94186"/>
                  <a:pt x="1026305" y="94266"/>
                  <a:pt x="1027466" y="94581"/>
                </a:cubicBezTo>
                <a:cubicBezTo>
                  <a:pt x="1029441" y="95117"/>
                  <a:pt x="1030956" y="95108"/>
                  <a:pt x="1029483" y="94570"/>
                </a:cubicBezTo>
                <a:close/>
                <a:moveTo>
                  <a:pt x="101281" y="97471"/>
                </a:moveTo>
                <a:cubicBezTo>
                  <a:pt x="101278" y="97196"/>
                  <a:pt x="101910" y="96967"/>
                  <a:pt x="102684" y="96963"/>
                </a:cubicBezTo>
                <a:cubicBezTo>
                  <a:pt x="103457" y="96958"/>
                  <a:pt x="104249" y="96729"/>
                  <a:pt x="104443" y="96453"/>
                </a:cubicBezTo>
                <a:cubicBezTo>
                  <a:pt x="104837" y="95892"/>
                  <a:pt x="103916" y="95823"/>
                  <a:pt x="102032" y="96273"/>
                </a:cubicBezTo>
                <a:cubicBezTo>
                  <a:pt x="100767" y="96575"/>
                  <a:pt x="99689" y="97980"/>
                  <a:pt x="100726" y="97974"/>
                </a:cubicBezTo>
                <a:cubicBezTo>
                  <a:pt x="101033" y="97972"/>
                  <a:pt x="101283" y="97745"/>
                  <a:pt x="101281" y="97471"/>
                </a:cubicBezTo>
                <a:close/>
                <a:moveTo>
                  <a:pt x="1023682" y="89803"/>
                </a:moveTo>
                <a:cubicBezTo>
                  <a:pt x="1021137" y="88981"/>
                  <a:pt x="1020750" y="88920"/>
                  <a:pt x="1019066" y="89078"/>
                </a:cubicBezTo>
                <a:cubicBezTo>
                  <a:pt x="1017065" y="89265"/>
                  <a:pt x="1021076" y="90538"/>
                  <a:pt x="1023688" y="90544"/>
                </a:cubicBezTo>
                <a:lnTo>
                  <a:pt x="1025994" y="90548"/>
                </a:lnTo>
                <a:lnTo>
                  <a:pt x="1023682" y="89802"/>
                </a:lnTo>
                <a:close/>
                <a:moveTo>
                  <a:pt x="116534" y="94884"/>
                </a:moveTo>
                <a:cubicBezTo>
                  <a:pt x="116728" y="94608"/>
                  <a:pt x="116353" y="94385"/>
                  <a:pt x="115700" y="94389"/>
                </a:cubicBezTo>
                <a:cubicBezTo>
                  <a:pt x="115047" y="94393"/>
                  <a:pt x="114515" y="94621"/>
                  <a:pt x="114517" y="94895"/>
                </a:cubicBezTo>
                <a:cubicBezTo>
                  <a:pt x="114519" y="95170"/>
                  <a:pt x="114895" y="95393"/>
                  <a:pt x="115351" y="95390"/>
                </a:cubicBezTo>
                <a:cubicBezTo>
                  <a:pt x="115808" y="95387"/>
                  <a:pt x="116340" y="95160"/>
                  <a:pt x="116534" y="94884"/>
                </a:cubicBezTo>
                <a:close/>
                <a:moveTo>
                  <a:pt x="995651" y="85914"/>
                </a:moveTo>
                <a:cubicBezTo>
                  <a:pt x="995783" y="85835"/>
                  <a:pt x="995004" y="85802"/>
                  <a:pt x="993921" y="85841"/>
                </a:cubicBezTo>
                <a:cubicBezTo>
                  <a:pt x="992839" y="85879"/>
                  <a:pt x="992411" y="86011"/>
                  <a:pt x="992970" y="86134"/>
                </a:cubicBezTo>
                <a:cubicBezTo>
                  <a:pt x="993564" y="86264"/>
                  <a:pt x="993820" y="86603"/>
                  <a:pt x="993586" y="86947"/>
                </a:cubicBezTo>
                <a:cubicBezTo>
                  <a:pt x="993366" y="87271"/>
                  <a:pt x="993686" y="87203"/>
                  <a:pt x="994298" y="86796"/>
                </a:cubicBezTo>
                <a:cubicBezTo>
                  <a:pt x="994911" y="86390"/>
                  <a:pt x="995520" y="85993"/>
                  <a:pt x="995651" y="85914"/>
                </a:cubicBezTo>
                <a:close/>
                <a:moveTo>
                  <a:pt x="1000700" y="86908"/>
                </a:moveTo>
                <a:cubicBezTo>
                  <a:pt x="1000026" y="86331"/>
                  <a:pt x="996147" y="86182"/>
                  <a:pt x="996557" y="86748"/>
                </a:cubicBezTo>
                <a:cubicBezTo>
                  <a:pt x="996762" y="87032"/>
                  <a:pt x="997866" y="87259"/>
                  <a:pt x="999009" y="87252"/>
                </a:cubicBezTo>
                <a:cubicBezTo>
                  <a:pt x="1000153" y="87245"/>
                  <a:pt x="1000914" y="87091"/>
                  <a:pt x="1000700" y="86908"/>
                </a:cubicBezTo>
                <a:close/>
                <a:moveTo>
                  <a:pt x="987911" y="84931"/>
                </a:moveTo>
                <a:cubicBezTo>
                  <a:pt x="987276" y="84813"/>
                  <a:pt x="986496" y="84541"/>
                  <a:pt x="986177" y="84326"/>
                </a:cubicBezTo>
                <a:cubicBezTo>
                  <a:pt x="985611" y="83943"/>
                  <a:pt x="981702" y="83654"/>
                  <a:pt x="979112" y="83803"/>
                </a:cubicBezTo>
                <a:cubicBezTo>
                  <a:pt x="976995" y="83925"/>
                  <a:pt x="977649" y="84878"/>
                  <a:pt x="979841" y="84865"/>
                </a:cubicBezTo>
                <a:cubicBezTo>
                  <a:pt x="980951" y="84859"/>
                  <a:pt x="981859" y="85022"/>
                  <a:pt x="981860" y="85228"/>
                </a:cubicBezTo>
                <a:cubicBezTo>
                  <a:pt x="981860" y="85434"/>
                  <a:pt x="983483" y="85500"/>
                  <a:pt x="985463" y="85373"/>
                </a:cubicBezTo>
                <a:cubicBezTo>
                  <a:pt x="987444" y="85247"/>
                  <a:pt x="988546" y="85048"/>
                  <a:pt x="987911" y="84931"/>
                </a:cubicBezTo>
                <a:close/>
                <a:moveTo>
                  <a:pt x="1075690" y="84000"/>
                </a:moveTo>
                <a:cubicBezTo>
                  <a:pt x="1075174" y="83559"/>
                  <a:pt x="1074404" y="83313"/>
                  <a:pt x="1073977" y="83453"/>
                </a:cubicBezTo>
                <a:cubicBezTo>
                  <a:pt x="1073467" y="83621"/>
                  <a:pt x="1073696" y="83885"/>
                  <a:pt x="1074647" y="84225"/>
                </a:cubicBezTo>
                <a:cubicBezTo>
                  <a:pt x="1076648" y="84941"/>
                  <a:pt x="1076761" y="84916"/>
                  <a:pt x="1075690" y="84000"/>
                </a:cubicBezTo>
                <a:close/>
                <a:moveTo>
                  <a:pt x="997408" y="83262"/>
                </a:moveTo>
                <a:cubicBezTo>
                  <a:pt x="997408" y="82992"/>
                  <a:pt x="996892" y="82841"/>
                  <a:pt x="996267" y="82928"/>
                </a:cubicBezTo>
                <a:cubicBezTo>
                  <a:pt x="994549" y="83165"/>
                  <a:pt x="994405" y="83554"/>
                  <a:pt x="995997" y="83659"/>
                </a:cubicBezTo>
                <a:cubicBezTo>
                  <a:pt x="996775" y="83711"/>
                  <a:pt x="997410" y="83532"/>
                  <a:pt x="997408" y="83262"/>
                </a:cubicBezTo>
                <a:close/>
                <a:moveTo>
                  <a:pt x="1014118" y="82717"/>
                </a:moveTo>
                <a:cubicBezTo>
                  <a:pt x="1013004" y="82225"/>
                  <a:pt x="1011304" y="81698"/>
                  <a:pt x="1010338" y="81545"/>
                </a:cubicBezTo>
                <a:cubicBezTo>
                  <a:pt x="1008865" y="81312"/>
                  <a:pt x="1008570" y="81431"/>
                  <a:pt x="1008502" y="82285"/>
                </a:cubicBezTo>
                <a:cubicBezTo>
                  <a:pt x="1008441" y="83049"/>
                  <a:pt x="1008690" y="83240"/>
                  <a:pt x="1009500" y="83051"/>
                </a:cubicBezTo>
                <a:cubicBezTo>
                  <a:pt x="1010094" y="82913"/>
                  <a:pt x="1011442" y="82971"/>
                  <a:pt x="1012496" y="83181"/>
                </a:cubicBezTo>
                <a:cubicBezTo>
                  <a:pt x="1015692" y="83817"/>
                  <a:pt x="1016248" y="83658"/>
                  <a:pt x="1014118" y="82717"/>
                </a:cubicBezTo>
                <a:close/>
                <a:moveTo>
                  <a:pt x="1045526" y="82250"/>
                </a:moveTo>
                <a:cubicBezTo>
                  <a:pt x="1044570" y="81580"/>
                  <a:pt x="1043544" y="81025"/>
                  <a:pt x="1043248" y="81017"/>
                </a:cubicBezTo>
                <a:cubicBezTo>
                  <a:pt x="1042951" y="81009"/>
                  <a:pt x="1042170" y="80587"/>
                  <a:pt x="1041512" y="80079"/>
                </a:cubicBezTo>
                <a:cubicBezTo>
                  <a:pt x="1040034" y="78939"/>
                  <a:pt x="1036974" y="78039"/>
                  <a:pt x="1034600" y="78046"/>
                </a:cubicBezTo>
                <a:cubicBezTo>
                  <a:pt x="1033618" y="78049"/>
                  <a:pt x="1031538" y="77724"/>
                  <a:pt x="1029980" y="77324"/>
                </a:cubicBezTo>
                <a:cubicBezTo>
                  <a:pt x="1027047" y="76571"/>
                  <a:pt x="1017518" y="76288"/>
                  <a:pt x="1016357" y="76920"/>
                </a:cubicBezTo>
                <a:cubicBezTo>
                  <a:pt x="1015949" y="77141"/>
                  <a:pt x="1016656" y="77769"/>
                  <a:pt x="1018211" y="78566"/>
                </a:cubicBezTo>
                <a:cubicBezTo>
                  <a:pt x="1020257" y="79615"/>
                  <a:pt x="1020510" y="79890"/>
                  <a:pt x="1019572" y="80047"/>
                </a:cubicBezTo>
                <a:cubicBezTo>
                  <a:pt x="1017393" y="80414"/>
                  <a:pt x="1017430" y="81070"/>
                  <a:pt x="1019659" y="81593"/>
                </a:cubicBezTo>
                <a:cubicBezTo>
                  <a:pt x="1022465" y="82251"/>
                  <a:pt x="1023692" y="82249"/>
                  <a:pt x="1025100" y="81585"/>
                </a:cubicBezTo>
                <a:cubicBezTo>
                  <a:pt x="1025850" y="81232"/>
                  <a:pt x="1026919" y="81217"/>
                  <a:pt x="1028376" y="81540"/>
                </a:cubicBezTo>
                <a:cubicBezTo>
                  <a:pt x="1031180" y="82162"/>
                  <a:pt x="1034518" y="82497"/>
                  <a:pt x="1040905" y="82797"/>
                </a:cubicBezTo>
                <a:cubicBezTo>
                  <a:pt x="1043751" y="82930"/>
                  <a:pt x="1046195" y="83138"/>
                  <a:pt x="1046336" y="83258"/>
                </a:cubicBezTo>
                <a:cubicBezTo>
                  <a:pt x="1046477" y="83379"/>
                  <a:pt x="1046743" y="83476"/>
                  <a:pt x="1046928" y="83473"/>
                </a:cubicBezTo>
                <a:cubicBezTo>
                  <a:pt x="1047113" y="83471"/>
                  <a:pt x="1046482" y="82920"/>
                  <a:pt x="1045526" y="82250"/>
                </a:cubicBezTo>
                <a:close/>
                <a:moveTo>
                  <a:pt x="999989" y="82074"/>
                </a:moveTo>
                <a:cubicBezTo>
                  <a:pt x="1000639" y="81503"/>
                  <a:pt x="1000424" y="81257"/>
                  <a:pt x="998647" y="80535"/>
                </a:cubicBezTo>
                <a:cubicBezTo>
                  <a:pt x="996168" y="79528"/>
                  <a:pt x="989269" y="78885"/>
                  <a:pt x="991474" y="79866"/>
                </a:cubicBezTo>
                <a:cubicBezTo>
                  <a:pt x="992189" y="80185"/>
                  <a:pt x="992776" y="80636"/>
                  <a:pt x="992778" y="80869"/>
                </a:cubicBezTo>
                <a:cubicBezTo>
                  <a:pt x="992778" y="81102"/>
                  <a:pt x="993300" y="81289"/>
                  <a:pt x="993934" y="81286"/>
                </a:cubicBezTo>
                <a:cubicBezTo>
                  <a:pt x="994568" y="81282"/>
                  <a:pt x="995088" y="81489"/>
                  <a:pt x="995090" y="81745"/>
                </a:cubicBezTo>
                <a:cubicBezTo>
                  <a:pt x="995090" y="82002"/>
                  <a:pt x="995808" y="82301"/>
                  <a:pt x="996681" y="82411"/>
                </a:cubicBezTo>
                <a:cubicBezTo>
                  <a:pt x="997553" y="82520"/>
                  <a:pt x="998480" y="82642"/>
                  <a:pt x="998741" y="82682"/>
                </a:cubicBezTo>
                <a:cubicBezTo>
                  <a:pt x="999002" y="82722"/>
                  <a:pt x="999563" y="82448"/>
                  <a:pt x="999989" y="82074"/>
                </a:cubicBezTo>
                <a:close/>
                <a:moveTo>
                  <a:pt x="136993" y="83935"/>
                </a:moveTo>
                <a:cubicBezTo>
                  <a:pt x="137577" y="83317"/>
                  <a:pt x="137426" y="83256"/>
                  <a:pt x="135999" y="83539"/>
                </a:cubicBezTo>
                <a:cubicBezTo>
                  <a:pt x="133234" y="84085"/>
                  <a:pt x="132790" y="84268"/>
                  <a:pt x="133120" y="84724"/>
                </a:cubicBezTo>
                <a:cubicBezTo>
                  <a:pt x="133564" y="85337"/>
                  <a:pt x="136170" y="84807"/>
                  <a:pt x="136993" y="83935"/>
                </a:cubicBezTo>
                <a:close/>
                <a:moveTo>
                  <a:pt x="989028" y="77284"/>
                </a:moveTo>
                <a:cubicBezTo>
                  <a:pt x="989235" y="76989"/>
                  <a:pt x="988921" y="76436"/>
                  <a:pt x="988332" y="76055"/>
                </a:cubicBezTo>
                <a:cubicBezTo>
                  <a:pt x="986736" y="75021"/>
                  <a:pt x="986342" y="75187"/>
                  <a:pt x="987086" y="76579"/>
                </a:cubicBezTo>
                <a:cubicBezTo>
                  <a:pt x="987801" y="77914"/>
                  <a:pt x="988426" y="78141"/>
                  <a:pt x="989028" y="77284"/>
                </a:cubicBezTo>
                <a:close/>
                <a:moveTo>
                  <a:pt x="1031926" y="75063"/>
                </a:moveTo>
                <a:cubicBezTo>
                  <a:pt x="1031920" y="74502"/>
                  <a:pt x="1027180" y="74174"/>
                  <a:pt x="1026159" y="74664"/>
                </a:cubicBezTo>
                <a:cubicBezTo>
                  <a:pt x="1025685" y="74891"/>
                  <a:pt x="1025428" y="75102"/>
                  <a:pt x="1025586" y="75132"/>
                </a:cubicBezTo>
                <a:cubicBezTo>
                  <a:pt x="1025745" y="75162"/>
                  <a:pt x="1026649" y="75290"/>
                  <a:pt x="1027595" y="75418"/>
                </a:cubicBezTo>
                <a:cubicBezTo>
                  <a:pt x="1028542" y="75545"/>
                  <a:pt x="1029401" y="75722"/>
                  <a:pt x="1029505" y="75811"/>
                </a:cubicBezTo>
                <a:cubicBezTo>
                  <a:pt x="1029847" y="76103"/>
                  <a:pt x="1031929" y="75461"/>
                  <a:pt x="1031926" y="75063"/>
                </a:cubicBezTo>
                <a:close/>
                <a:moveTo>
                  <a:pt x="61376" y="79912"/>
                </a:moveTo>
                <a:cubicBezTo>
                  <a:pt x="61375" y="79804"/>
                  <a:pt x="60986" y="79717"/>
                  <a:pt x="60510" y="79720"/>
                </a:cubicBezTo>
                <a:cubicBezTo>
                  <a:pt x="60035" y="79723"/>
                  <a:pt x="59647" y="79943"/>
                  <a:pt x="59649" y="80209"/>
                </a:cubicBezTo>
                <a:cubicBezTo>
                  <a:pt x="59652" y="80475"/>
                  <a:pt x="60041" y="80562"/>
                  <a:pt x="60515" y="80401"/>
                </a:cubicBezTo>
                <a:cubicBezTo>
                  <a:pt x="60990" y="80240"/>
                  <a:pt x="61377" y="80020"/>
                  <a:pt x="61376" y="79912"/>
                </a:cubicBezTo>
                <a:close/>
                <a:moveTo>
                  <a:pt x="1040568" y="74055"/>
                </a:moveTo>
                <a:cubicBezTo>
                  <a:pt x="1040568" y="73898"/>
                  <a:pt x="1039721" y="73162"/>
                  <a:pt x="1038683" y="72420"/>
                </a:cubicBezTo>
                <a:lnTo>
                  <a:pt x="1036794" y="71070"/>
                </a:lnTo>
                <a:lnTo>
                  <a:pt x="1039963" y="71019"/>
                </a:lnTo>
                <a:lnTo>
                  <a:pt x="1043133" y="70967"/>
                </a:lnTo>
                <a:lnTo>
                  <a:pt x="1041254" y="70272"/>
                </a:lnTo>
                <a:cubicBezTo>
                  <a:pt x="1040221" y="69890"/>
                  <a:pt x="1039373" y="69230"/>
                  <a:pt x="1039370" y="68804"/>
                </a:cubicBezTo>
                <a:cubicBezTo>
                  <a:pt x="1039362" y="67722"/>
                  <a:pt x="1037782" y="67847"/>
                  <a:pt x="1036968" y="68994"/>
                </a:cubicBezTo>
                <a:cubicBezTo>
                  <a:pt x="1036045" y="70295"/>
                  <a:pt x="1034972" y="69866"/>
                  <a:pt x="1031733" y="66899"/>
                </a:cubicBezTo>
                <a:cubicBezTo>
                  <a:pt x="1029863" y="65186"/>
                  <a:pt x="1029208" y="64268"/>
                  <a:pt x="1029676" y="64014"/>
                </a:cubicBezTo>
                <a:cubicBezTo>
                  <a:pt x="1030727" y="63442"/>
                  <a:pt x="1030188" y="63244"/>
                  <a:pt x="1025199" y="62366"/>
                </a:cubicBezTo>
                <a:cubicBezTo>
                  <a:pt x="1019216" y="61312"/>
                  <a:pt x="1015638" y="61365"/>
                  <a:pt x="1014677" y="62521"/>
                </a:cubicBezTo>
                <a:cubicBezTo>
                  <a:pt x="1013984" y="63353"/>
                  <a:pt x="1013834" y="63348"/>
                  <a:pt x="1011788" y="62429"/>
                </a:cubicBezTo>
                <a:cubicBezTo>
                  <a:pt x="1010602" y="61896"/>
                  <a:pt x="1009330" y="61130"/>
                  <a:pt x="1008962" y="60727"/>
                </a:cubicBezTo>
                <a:cubicBezTo>
                  <a:pt x="1008277" y="59976"/>
                  <a:pt x="1008054" y="60023"/>
                  <a:pt x="1004115" y="61747"/>
                </a:cubicBezTo>
                <a:cubicBezTo>
                  <a:pt x="1003118" y="62184"/>
                  <a:pt x="1001544" y="60580"/>
                  <a:pt x="1002139" y="59733"/>
                </a:cubicBezTo>
                <a:cubicBezTo>
                  <a:pt x="1002326" y="59467"/>
                  <a:pt x="1001623" y="59224"/>
                  <a:pt x="1000569" y="59190"/>
                </a:cubicBezTo>
                <a:cubicBezTo>
                  <a:pt x="997868" y="59103"/>
                  <a:pt x="995148" y="58928"/>
                  <a:pt x="991214" y="58588"/>
                </a:cubicBezTo>
                <a:cubicBezTo>
                  <a:pt x="989338" y="58426"/>
                  <a:pt x="987393" y="58456"/>
                  <a:pt x="986892" y="58655"/>
                </a:cubicBezTo>
                <a:cubicBezTo>
                  <a:pt x="982184" y="60524"/>
                  <a:pt x="979057" y="60333"/>
                  <a:pt x="977323" y="58071"/>
                </a:cubicBezTo>
                <a:cubicBezTo>
                  <a:pt x="976598" y="57126"/>
                  <a:pt x="975923" y="56907"/>
                  <a:pt x="973767" y="56920"/>
                </a:cubicBezTo>
                <a:cubicBezTo>
                  <a:pt x="971898" y="56931"/>
                  <a:pt x="970885" y="56677"/>
                  <a:pt x="970363" y="56065"/>
                </a:cubicBezTo>
                <a:cubicBezTo>
                  <a:pt x="969792" y="55398"/>
                  <a:pt x="968701" y="55184"/>
                  <a:pt x="965681" y="55148"/>
                </a:cubicBezTo>
                <a:cubicBezTo>
                  <a:pt x="963516" y="55122"/>
                  <a:pt x="961354" y="54969"/>
                  <a:pt x="960877" y="54809"/>
                </a:cubicBezTo>
                <a:cubicBezTo>
                  <a:pt x="957645" y="53725"/>
                  <a:pt x="954977" y="53102"/>
                  <a:pt x="954371" y="53290"/>
                </a:cubicBezTo>
                <a:cubicBezTo>
                  <a:pt x="950190" y="54588"/>
                  <a:pt x="950238" y="54556"/>
                  <a:pt x="951418" y="55238"/>
                </a:cubicBezTo>
                <a:cubicBezTo>
                  <a:pt x="952028" y="55590"/>
                  <a:pt x="953769" y="56164"/>
                  <a:pt x="955286" y="56514"/>
                </a:cubicBezTo>
                <a:cubicBezTo>
                  <a:pt x="956803" y="56863"/>
                  <a:pt x="958234" y="57424"/>
                  <a:pt x="958466" y="57760"/>
                </a:cubicBezTo>
                <a:cubicBezTo>
                  <a:pt x="959089" y="58663"/>
                  <a:pt x="962383" y="59984"/>
                  <a:pt x="963988" y="59975"/>
                </a:cubicBezTo>
                <a:cubicBezTo>
                  <a:pt x="964757" y="59970"/>
                  <a:pt x="965694" y="59641"/>
                  <a:pt x="966070" y="59243"/>
                </a:cubicBezTo>
                <a:cubicBezTo>
                  <a:pt x="966446" y="58845"/>
                  <a:pt x="967131" y="58642"/>
                  <a:pt x="967593" y="58793"/>
                </a:cubicBezTo>
                <a:cubicBezTo>
                  <a:pt x="968237" y="59003"/>
                  <a:pt x="968280" y="59227"/>
                  <a:pt x="967776" y="59761"/>
                </a:cubicBezTo>
                <a:cubicBezTo>
                  <a:pt x="967088" y="60490"/>
                  <a:pt x="968083" y="60689"/>
                  <a:pt x="971205" y="60446"/>
                </a:cubicBezTo>
                <a:cubicBezTo>
                  <a:pt x="972353" y="60357"/>
                  <a:pt x="972496" y="60506"/>
                  <a:pt x="972158" y="61450"/>
                </a:cubicBezTo>
                <a:cubicBezTo>
                  <a:pt x="971782" y="62504"/>
                  <a:pt x="971873" y="62540"/>
                  <a:pt x="973983" y="62166"/>
                </a:cubicBezTo>
                <a:cubicBezTo>
                  <a:pt x="975205" y="61949"/>
                  <a:pt x="976464" y="61806"/>
                  <a:pt x="976781" y="61846"/>
                </a:cubicBezTo>
                <a:cubicBezTo>
                  <a:pt x="977098" y="61887"/>
                  <a:pt x="980852" y="61993"/>
                  <a:pt x="985123" y="62083"/>
                </a:cubicBezTo>
                <a:cubicBezTo>
                  <a:pt x="990987" y="62206"/>
                  <a:pt x="993037" y="62421"/>
                  <a:pt x="993498" y="62959"/>
                </a:cubicBezTo>
                <a:cubicBezTo>
                  <a:pt x="993850" y="63371"/>
                  <a:pt x="995687" y="63814"/>
                  <a:pt x="997846" y="64009"/>
                </a:cubicBezTo>
                <a:cubicBezTo>
                  <a:pt x="1001205" y="64312"/>
                  <a:pt x="1001470" y="64273"/>
                  <a:pt x="1000462" y="63620"/>
                </a:cubicBezTo>
                <a:cubicBezTo>
                  <a:pt x="999359" y="62906"/>
                  <a:pt x="999360" y="62888"/>
                  <a:pt x="1000549" y="62553"/>
                </a:cubicBezTo>
                <a:cubicBezTo>
                  <a:pt x="1002437" y="62022"/>
                  <a:pt x="1004489" y="62659"/>
                  <a:pt x="1004598" y="63811"/>
                </a:cubicBezTo>
                <a:cubicBezTo>
                  <a:pt x="1004676" y="64641"/>
                  <a:pt x="1004445" y="64776"/>
                  <a:pt x="1003343" y="64543"/>
                </a:cubicBezTo>
                <a:cubicBezTo>
                  <a:pt x="1001829" y="64223"/>
                  <a:pt x="1000982" y="65277"/>
                  <a:pt x="1002031" y="66175"/>
                </a:cubicBezTo>
                <a:cubicBezTo>
                  <a:pt x="1002491" y="66568"/>
                  <a:pt x="1002483" y="67073"/>
                  <a:pt x="1002000" y="68008"/>
                </a:cubicBezTo>
                <a:cubicBezTo>
                  <a:pt x="1001111" y="69729"/>
                  <a:pt x="1001076" y="69672"/>
                  <a:pt x="1003212" y="69941"/>
                </a:cubicBezTo>
                <a:cubicBezTo>
                  <a:pt x="1008436" y="70597"/>
                  <a:pt x="1009990" y="70673"/>
                  <a:pt x="1009987" y="70274"/>
                </a:cubicBezTo>
                <a:cubicBezTo>
                  <a:pt x="1009987" y="70033"/>
                  <a:pt x="1008748" y="69428"/>
                  <a:pt x="1007239" y="68929"/>
                </a:cubicBezTo>
                <a:cubicBezTo>
                  <a:pt x="1004545" y="68039"/>
                  <a:pt x="1004525" y="68017"/>
                  <a:pt x="1006180" y="67743"/>
                </a:cubicBezTo>
                <a:cubicBezTo>
                  <a:pt x="1007790" y="67477"/>
                  <a:pt x="1007820" y="67424"/>
                  <a:pt x="1006845" y="66591"/>
                </a:cubicBezTo>
                <a:cubicBezTo>
                  <a:pt x="1006284" y="66111"/>
                  <a:pt x="1005587" y="65847"/>
                  <a:pt x="1005297" y="66005"/>
                </a:cubicBezTo>
                <a:cubicBezTo>
                  <a:pt x="1005006" y="66163"/>
                  <a:pt x="1004767" y="66082"/>
                  <a:pt x="1004765" y="65824"/>
                </a:cubicBezTo>
                <a:cubicBezTo>
                  <a:pt x="1004759" y="65005"/>
                  <a:pt x="1010178" y="65777"/>
                  <a:pt x="1011466" y="66779"/>
                </a:cubicBezTo>
                <a:cubicBezTo>
                  <a:pt x="1012140" y="67303"/>
                  <a:pt x="1012921" y="67672"/>
                  <a:pt x="1013201" y="67599"/>
                </a:cubicBezTo>
                <a:cubicBezTo>
                  <a:pt x="1013482" y="67525"/>
                  <a:pt x="1014881" y="67835"/>
                  <a:pt x="1016311" y="68286"/>
                </a:cubicBezTo>
                <a:cubicBezTo>
                  <a:pt x="1017741" y="68737"/>
                  <a:pt x="1019820" y="69217"/>
                  <a:pt x="1020931" y="69352"/>
                </a:cubicBezTo>
                <a:cubicBezTo>
                  <a:pt x="1022041" y="69487"/>
                  <a:pt x="1023729" y="69748"/>
                  <a:pt x="1024681" y="69931"/>
                </a:cubicBezTo>
                <a:cubicBezTo>
                  <a:pt x="1026247" y="70233"/>
                  <a:pt x="1026337" y="70186"/>
                  <a:pt x="1025616" y="69440"/>
                </a:cubicBezTo>
                <a:cubicBezTo>
                  <a:pt x="1024940" y="68741"/>
                  <a:pt x="1024939" y="68615"/>
                  <a:pt x="1025609" y="68618"/>
                </a:cubicBezTo>
                <a:cubicBezTo>
                  <a:pt x="1026749" y="68622"/>
                  <a:pt x="1027557" y="69234"/>
                  <a:pt x="1027564" y="70098"/>
                </a:cubicBezTo>
                <a:cubicBezTo>
                  <a:pt x="1027570" y="70594"/>
                  <a:pt x="1028350" y="70935"/>
                  <a:pt x="1029877" y="71105"/>
                </a:cubicBezTo>
                <a:cubicBezTo>
                  <a:pt x="1032438" y="71392"/>
                  <a:pt x="1035941" y="72583"/>
                  <a:pt x="1035945" y="73169"/>
                </a:cubicBezTo>
                <a:cubicBezTo>
                  <a:pt x="1035945" y="73377"/>
                  <a:pt x="1035689" y="73548"/>
                  <a:pt x="1035372" y="73550"/>
                </a:cubicBezTo>
                <a:cubicBezTo>
                  <a:pt x="1035055" y="73552"/>
                  <a:pt x="1034797" y="73789"/>
                  <a:pt x="1034799" y="74078"/>
                </a:cubicBezTo>
                <a:cubicBezTo>
                  <a:pt x="1034799" y="74389"/>
                  <a:pt x="1035974" y="74549"/>
                  <a:pt x="1037684" y="74471"/>
                </a:cubicBezTo>
                <a:cubicBezTo>
                  <a:pt x="1039269" y="74399"/>
                  <a:pt x="1040566" y="74212"/>
                  <a:pt x="1040568" y="74055"/>
                </a:cubicBezTo>
                <a:close/>
                <a:moveTo>
                  <a:pt x="1016443" y="66607"/>
                </a:moveTo>
                <a:cubicBezTo>
                  <a:pt x="1013782" y="65152"/>
                  <a:pt x="1014095" y="64457"/>
                  <a:pt x="1016868" y="65663"/>
                </a:cubicBezTo>
                <a:cubicBezTo>
                  <a:pt x="1018140" y="66216"/>
                  <a:pt x="1019182" y="66889"/>
                  <a:pt x="1019185" y="67159"/>
                </a:cubicBezTo>
                <a:cubicBezTo>
                  <a:pt x="1019190" y="67884"/>
                  <a:pt x="1018536" y="67753"/>
                  <a:pt x="1016443" y="66607"/>
                </a:cubicBezTo>
                <a:close/>
                <a:moveTo>
                  <a:pt x="1029750" y="73252"/>
                </a:moveTo>
                <a:cubicBezTo>
                  <a:pt x="1029353" y="73115"/>
                  <a:pt x="1028705" y="73119"/>
                  <a:pt x="1028309" y="73260"/>
                </a:cubicBezTo>
                <a:cubicBezTo>
                  <a:pt x="1027914" y="73401"/>
                  <a:pt x="1028239" y="73513"/>
                  <a:pt x="1029032" y="73508"/>
                </a:cubicBezTo>
                <a:cubicBezTo>
                  <a:pt x="1029824" y="73503"/>
                  <a:pt x="1030147" y="73388"/>
                  <a:pt x="1029750" y="73252"/>
                </a:cubicBezTo>
                <a:close/>
                <a:moveTo>
                  <a:pt x="1007408" y="72719"/>
                </a:moveTo>
                <a:cubicBezTo>
                  <a:pt x="1007608" y="72435"/>
                  <a:pt x="1007376" y="72352"/>
                  <a:pt x="1006864" y="72526"/>
                </a:cubicBezTo>
                <a:cubicBezTo>
                  <a:pt x="1005868" y="72864"/>
                  <a:pt x="1005689" y="73223"/>
                  <a:pt x="1006518" y="73218"/>
                </a:cubicBezTo>
                <a:cubicBezTo>
                  <a:pt x="1006816" y="73216"/>
                  <a:pt x="1007217" y="72992"/>
                  <a:pt x="1007408" y="72719"/>
                </a:cubicBezTo>
                <a:close/>
                <a:moveTo>
                  <a:pt x="1055532" y="71963"/>
                </a:moveTo>
                <a:cubicBezTo>
                  <a:pt x="1055532" y="71705"/>
                  <a:pt x="1055268" y="71356"/>
                  <a:pt x="1054950" y="71188"/>
                </a:cubicBezTo>
                <a:cubicBezTo>
                  <a:pt x="1053869" y="70617"/>
                  <a:pt x="1054355" y="69462"/>
                  <a:pt x="1055814" y="69136"/>
                </a:cubicBezTo>
                <a:cubicBezTo>
                  <a:pt x="1056974" y="68876"/>
                  <a:pt x="1057133" y="68671"/>
                  <a:pt x="1056600" y="68122"/>
                </a:cubicBezTo>
                <a:cubicBezTo>
                  <a:pt x="1056233" y="67744"/>
                  <a:pt x="1055497" y="67437"/>
                  <a:pt x="1054966" y="67440"/>
                </a:cubicBezTo>
                <a:cubicBezTo>
                  <a:pt x="1054434" y="67443"/>
                  <a:pt x="1053700" y="67190"/>
                  <a:pt x="1053335" y="66878"/>
                </a:cubicBezTo>
                <a:cubicBezTo>
                  <a:pt x="1052504" y="66167"/>
                  <a:pt x="1049156" y="67260"/>
                  <a:pt x="1049164" y="68239"/>
                </a:cubicBezTo>
                <a:cubicBezTo>
                  <a:pt x="1049169" y="68594"/>
                  <a:pt x="1050016" y="69463"/>
                  <a:pt x="1051052" y="70171"/>
                </a:cubicBezTo>
                <a:cubicBezTo>
                  <a:pt x="1052087" y="70879"/>
                  <a:pt x="1053196" y="71669"/>
                  <a:pt x="1053515" y="71925"/>
                </a:cubicBezTo>
                <a:cubicBezTo>
                  <a:pt x="1054275" y="72537"/>
                  <a:pt x="1055537" y="72561"/>
                  <a:pt x="1055532" y="71963"/>
                </a:cubicBezTo>
                <a:close/>
                <a:moveTo>
                  <a:pt x="51817" y="77313"/>
                </a:moveTo>
                <a:cubicBezTo>
                  <a:pt x="51996" y="77059"/>
                  <a:pt x="51712" y="76484"/>
                  <a:pt x="51187" y="76035"/>
                </a:cubicBezTo>
                <a:cubicBezTo>
                  <a:pt x="50082" y="75090"/>
                  <a:pt x="48881" y="75757"/>
                  <a:pt x="49444" y="77003"/>
                </a:cubicBezTo>
                <a:cubicBezTo>
                  <a:pt x="49829" y="77856"/>
                  <a:pt x="51301" y="78048"/>
                  <a:pt x="51817" y="77313"/>
                </a:cubicBezTo>
                <a:close/>
                <a:moveTo>
                  <a:pt x="75185" y="76887"/>
                </a:moveTo>
                <a:cubicBezTo>
                  <a:pt x="75577" y="76472"/>
                  <a:pt x="76254" y="76131"/>
                  <a:pt x="76691" y="76129"/>
                </a:cubicBezTo>
                <a:cubicBezTo>
                  <a:pt x="77128" y="76127"/>
                  <a:pt x="77483" y="75899"/>
                  <a:pt x="77481" y="75624"/>
                </a:cubicBezTo>
                <a:cubicBezTo>
                  <a:pt x="77479" y="75350"/>
                  <a:pt x="77109" y="75127"/>
                  <a:pt x="76658" y="75129"/>
                </a:cubicBezTo>
                <a:cubicBezTo>
                  <a:pt x="76208" y="75132"/>
                  <a:pt x="75664" y="74461"/>
                  <a:pt x="75448" y="73638"/>
                </a:cubicBezTo>
                <a:cubicBezTo>
                  <a:pt x="74959" y="71768"/>
                  <a:pt x="73249" y="71645"/>
                  <a:pt x="71952" y="73386"/>
                </a:cubicBezTo>
                <a:cubicBezTo>
                  <a:pt x="70784" y="74954"/>
                  <a:pt x="71300" y="75656"/>
                  <a:pt x="73625" y="75662"/>
                </a:cubicBezTo>
                <a:cubicBezTo>
                  <a:pt x="75153" y="75666"/>
                  <a:pt x="75294" y="75754"/>
                  <a:pt x="74459" y="76182"/>
                </a:cubicBezTo>
                <a:cubicBezTo>
                  <a:pt x="73409" y="76720"/>
                  <a:pt x="73097" y="77648"/>
                  <a:pt x="73968" y="77643"/>
                </a:cubicBezTo>
                <a:cubicBezTo>
                  <a:pt x="74246" y="77642"/>
                  <a:pt x="74794" y="77301"/>
                  <a:pt x="75185" y="76887"/>
                </a:cubicBezTo>
                <a:close/>
                <a:moveTo>
                  <a:pt x="83300" y="76366"/>
                </a:moveTo>
                <a:cubicBezTo>
                  <a:pt x="83979" y="76725"/>
                  <a:pt x="83960" y="75058"/>
                  <a:pt x="83273" y="74131"/>
                </a:cubicBezTo>
                <a:cubicBezTo>
                  <a:pt x="82827" y="73529"/>
                  <a:pt x="82533" y="73549"/>
                  <a:pt x="81286" y="74268"/>
                </a:cubicBezTo>
                <a:cubicBezTo>
                  <a:pt x="80481" y="74732"/>
                  <a:pt x="79425" y="75113"/>
                  <a:pt x="78938" y="75116"/>
                </a:cubicBezTo>
                <a:cubicBezTo>
                  <a:pt x="77437" y="75125"/>
                  <a:pt x="77970" y="76085"/>
                  <a:pt x="79648" y="76395"/>
                </a:cubicBezTo>
                <a:cubicBezTo>
                  <a:pt x="80521" y="76557"/>
                  <a:pt x="81495" y="76747"/>
                  <a:pt x="81813" y="76817"/>
                </a:cubicBezTo>
                <a:cubicBezTo>
                  <a:pt x="82130" y="76887"/>
                  <a:pt x="82476" y="76752"/>
                  <a:pt x="82580" y="76516"/>
                </a:cubicBezTo>
                <a:cubicBezTo>
                  <a:pt x="82685" y="76280"/>
                  <a:pt x="83008" y="76213"/>
                  <a:pt x="83299" y="76366"/>
                </a:cubicBezTo>
                <a:close/>
                <a:moveTo>
                  <a:pt x="90163" y="76389"/>
                </a:moveTo>
                <a:cubicBezTo>
                  <a:pt x="90163" y="76164"/>
                  <a:pt x="89805" y="75672"/>
                  <a:pt x="89368" y="75298"/>
                </a:cubicBezTo>
                <a:cubicBezTo>
                  <a:pt x="88693" y="74721"/>
                  <a:pt x="88403" y="74755"/>
                  <a:pt x="87470" y="75519"/>
                </a:cubicBezTo>
                <a:cubicBezTo>
                  <a:pt x="86864" y="76015"/>
                  <a:pt x="85992" y="76548"/>
                  <a:pt x="85532" y="76704"/>
                </a:cubicBezTo>
                <a:cubicBezTo>
                  <a:pt x="85072" y="76859"/>
                  <a:pt x="85926" y="76945"/>
                  <a:pt x="87429" y="76893"/>
                </a:cubicBezTo>
                <a:cubicBezTo>
                  <a:pt x="88932" y="76842"/>
                  <a:pt x="90162" y="76615"/>
                  <a:pt x="90163" y="76389"/>
                </a:cubicBezTo>
                <a:close/>
                <a:moveTo>
                  <a:pt x="102008" y="76020"/>
                </a:moveTo>
                <a:cubicBezTo>
                  <a:pt x="102307" y="75764"/>
                  <a:pt x="103309" y="75477"/>
                  <a:pt x="104235" y="75382"/>
                </a:cubicBezTo>
                <a:cubicBezTo>
                  <a:pt x="106504" y="75149"/>
                  <a:pt x="106758" y="74128"/>
                  <a:pt x="104612" y="73868"/>
                </a:cubicBezTo>
                <a:cubicBezTo>
                  <a:pt x="103663" y="73753"/>
                  <a:pt x="103019" y="73842"/>
                  <a:pt x="103181" y="74066"/>
                </a:cubicBezTo>
                <a:cubicBezTo>
                  <a:pt x="103343" y="74290"/>
                  <a:pt x="103217" y="74475"/>
                  <a:pt x="102900" y="74477"/>
                </a:cubicBezTo>
                <a:cubicBezTo>
                  <a:pt x="102583" y="74479"/>
                  <a:pt x="102161" y="74256"/>
                  <a:pt x="101962" y="73982"/>
                </a:cubicBezTo>
                <a:cubicBezTo>
                  <a:pt x="101739" y="73672"/>
                  <a:pt x="101233" y="73656"/>
                  <a:pt x="100631" y="73939"/>
                </a:cubicBezTo>
                <a:cubicBezTo>
                  <a:pt x="100098" y="74190"/>
                  <a:pt x="98171" y="74565"/>
                  <a:pt x="96350" y="74772"/>
                </a:cubicBezTo>
                <a:cubicBezTo>
                  <a:pt x="94529" y="74980"/>
                  <a:pt x="93040" y="75334"/>
                  <a:pt x="93042" y="75560"/>
                </a:cubicBezTo>
                <a:cubicBezTo>
                  <a:pt x="93048" y="76341"/>
                  <a:pt x="101145" y="76756"/>
                  <a:pt x="102008" y="76020"/>
                </a:cubicBezTo>
                <a:close/>
                <a:moveTo>
                  <a:pt x="119734" y="72947"/>
                </a:moveTo>
                <a:cubicBezTo>
                  <a:pt x="121594" y="72300"/>
                  <a:pt x="119263" y="71169"/>
                  <a:pt x="116425" y="71341"/>
                </a:cubicBezTo>
                <a:cubicBezTo>
                  <a:pt x="115534" y="71396"/>
                  <a:pt x="115472" y="71536"/>
                  <a:pt x="116070" y="72152"/>
                </a:cubicBezTo>
                <a:cubicBezTo>
                  <a:pt x="116526" y="72622"/>
                  <a:pt x="116567" y="72899"/>
                  <a:pt x="116180" y="72901"/>
                </a:cubicBezTo>
                <a:cubicBezTo>
                  <a:pt x="115843" y="72903"/>
                  <a:pt x="115406" y="72681"/>
                  <a:pt x="115207" y="72407"/>
                </a:cubicBezTo>
                <a:cubicBezTo>
                  <a:pt x="114715" y="71726"/>
                  <a:pt x="112033" y="71791"/>
                  <a:pt x="112038" y="72484"/>
                </a:cubicBezTo>
                <a:cubicBezTo>
                  <a:pt x="112040" y="72796"/>
                  <a:pt x="112550" y="72923"/>
                  <a:pt x="113194" y="72773"/>
                </a:cubicBezTo>
                <a:cubicBezTo>
                  <a:pt x="113827" y="72626"/>
                  <a:pt x="114202" y="72710"/>
                  <a:pt x="114026" y="72960"/>
                </a:cubicBezTo>
                <a:cubicBezTo>
                  <a:pt x="113650" y="73495"/>
                  <a:pt x="118189" y="73484"/>
                  <a:pt x="119734" y="72947"/>
                </a:cubicBezTo>
                <a:close/>
                <a:moveTo>
                  <a:pt x="90425" y="72551"/>
                </a:moveTo>
                <a:cubicBezTo>
                  <a:pt x="90641" y="72244"/>
                  <a:pt x="89816" y="72074"/>
                  <a:pt x="88295" y="72114"/>
                </a:cubicBezTo>
                <a:cubicBezTo>
                  <a:pt x="86196" y="72168"/>
                  <a:pt x="86035" y="72239"/>
                  <a:pt x="87255" y="72570"/>
                </a:cubicBezTo>
                <a:cubicBezTo>
                  <a:pt x="89311" y="73127"/>
                  <a:pt x="90024" y="73123"/>
                  <a:pt x="90425" y="72551"/>
                </a:cubicBezTo>
                <a:close/>
                <a:moveTo>
                  <a:pt x="1051798" y="63115"/>
                </a:moveTo>
                <a:cubicBezTo>
                  <a:pt x="1052014" y="61812"/>
                  <a:pt x="1050621" y="60470"/>
                  <a:pt x="1049062" y="60479"/>
                </a:cubicBezTo>
                <a:cubicBezTo>
                  <a:pt x="1047791" y="60487"/>
                  <a:pt x="1047659" y="61371"/>
                  <a:pt x="1048653" y="63229"/>
                </a:cubicBezTo>
                <a:cubicBezTo>
                  <a:pt x="1049501" y="64815"/>
                  <a:pt x="1051529" y="64741"/>
                  <a:pt x="1051798" y="63115"/>
                </a:cubicBezTo>
                <a:close/>
                <a:moveTo>
                  <a:pt x="971257" y="61740"/>
                </a:moveTo>
                <a:cubicBezTo>
                  <a:pt x="971124" y="61635"/>
                  <a:pt x="970107" y="61418"/>
                  <a:pt x="968996" y="61257"/>
                </a:cubicBezTo>
                <a:lnTo>
                  <a:pt x="966976" y="60965"/>
                </a:lnTo>
                <a:lnTo>
                  <a:pt x="968999" y="61632"/>
                </a:lnTo>
                <a:cubicBezTo>
                  <a:pt x="970788" y="62222"/>
                  <a:pt x="971940" y="62277"/>
                  <a:pt x="971257" y="61740"/>
                </a:cubicBezTo>
                <a:close/>
                <a:moveTo>
                  <a:pt x="1067922" y="60302"/>
                </a:moveTo>
                <a:cubicBezTo>
                  <a:pt x="1067157" y="59923"/>
                  <a:pt x="1066675" y="59930"/>
                  <a:pt x="1066222" y="60328"/>
                </a:cubicBezTo>
                <a:cubicBezTo>
                  <a:pt x="1065762" y="60732"/>
                  <a:pt x="1066051" y="60876"/>
                  <a:pt x="1067291" y="60858"/>
                </a:cubicBezTo>
                <a:cubicBezTo>
                  <a:pt x="1068781" y="60835"/>
                  <a:pt x="1068859" y="60767"/>
                  <a:pt x="1067922" y="60302"/>
                </a:cubicBezTo>
                <a:close/>
                <a:moveTo>
                  <a:pt x="1026619" y="59610"/>
                </a:moveTo>
                <a:cubicBezTo>
                  <a:pt x="1026619" y="59336"/>
                  <a:pt x="1026340" y="59112"/>
                  <a:pt x="1026005" y="59114"/>
                </a:cubicBezTo>
                <a:cubicBezTo>
                  <a:pt x="1025669" y="59116"/>
                  <a:pt x="1025556" y="59342"/>
                  <a:pt x="1025754" y="59615"/>
                </a:cubicBezTo>
                <a:cubicBezTo>
                  <a:pt x="1025952" y="59889"/>
                  <a:pt x="1026229" y="60112"/>
                  <a:pt x="1026369" y="60112"/>
                </a:cubicBezTo>
                <a:cubicBezTo>
                  <a:pt x="1026508" y="60111"/>
                  <a:pt x="1026621" y="59885"/>
                  <a:pt x="1026619" y="59610"/>
                </a:cubicBezTo>
                <a:close/>
                <a:moveTo>
                  <a:pt x="1035451" y="59042"/>
                </a:moveTo>
                <a:cubicBezTo>
                  <a:pt x="1037317" y="58982"/>
                  <a:pt x="1032889" y="57608"/>
                  <a:pt x="1030819" y="57605"/>
                </a:cubicBezTo>
                <a:cubicBezTo>
                  <a:pt x="1029493" y="57603"/>
                  <a:pt x="1027719" y="57379"/>
                  <a:pt x="1026877" y="57107"/>
                </a:cubicBezTo>
                <a:cubicBezTo>
                  <a:pt x="1024902" y="56469"/>
                  <a:pt x="1023745" y="57044"/>
                  <a:pt x="1025188" y="57946"/>
                </a:cubicBezTo>
                <a:cubicBezTo>
                  <a:pt x="1025775" y="58313"/>
                  <a:pt x="1027308" y="58623"/>
                  <a:pt x="1028595" y="58635"/>
                </a:cubicBezTo>
                <a:cubicBezTo>
                  <a:pt x="1029881" y="58647"/>
                  <a:pt x="1031454" y="58847"/>
                  <a:pt x="1032090" y="59079"/>
                </a:cubicBezTo>
                <a:cubicBezTo>
                  <a:pt x="1032726" y="59312"/>
                  <a:pt x="1033591" y="59403"/>
                  <a:pt x="1034012" y="59283"/>
                </a:cubicBezTo>
                <a:cubicBezTo>
                  <a:pt x="1034433" y="59162"/>
                  <a:pt x="1035081" y="59054"/>
                  <a:pt x="1035451" y="59042"/>
                </a:cubicBezTo>
                <a:close/>
                <a:moveTo>
                  <a:pt x="1008729" y="56717"/>
                </a:moveTo>
                <a:cubicBezTo>
                  <a:pt x="1007582" y="56083"/>
                  <a:pt x="1002385" y="56114"/>
                  <a:pt x="1002390" y="56753"/>
                </a:cubicBezTo>
                <a:cubicBezTo>
                  <a:pt x="1002390" y="57034"/>
                  <a:pt x="1003973" y="57241"/>
                  <a:pt x="1005996" y="57224"/>
                </a:cubicBezTo>
                <a:cubicBezTo>
                  <a:pt x="1008534" y="57204"/>
                  <a:pt x="1009341" y="57054"/>
                  <a:pt x="1008729" y="56717"/>
                </a:cubicBezTo>
                <a:close/>
                <a:moveTo>
                  <a:pt x="136390" y="60489"/>
                </a:moveTo>
                <a:cubicBezTo>
                  <a:pt x="136888" y="60320"/>
                  <a:pt x="137151" y="59982"/>
                  <a:pt x="136974" y="59737"/>
                </a:cubicBezTo>
                <a:cubicBezTo>
                  <a:pt x="136447" y="59009"/>
                  <a:pt x="133988" y="59246"/>
                  <a:pt x="133635" y="60058"/>
                </a:cubicBezTo>
                <a:cubicBezTo>
                  <a:pt x="133290" y="60853"/>
                  <a:pt x="134679" y="61070"/>
                  <a:pt x="136390" y="60489"/>
                </a:cubicBezTo>
                <a:close/>
                <a:moveTo>
                  <a:pt x="943707" y="55496"/>
                </a:moveTo>
                <a:cubicBezTo>
                  <a:pt x="943165" y="55033"/>
                  <a:pt x="942858" y="55034"/>
                  <a:pt x="942323" y="55504"/>
                </a:cubicBezTo>
                <a:cubicBezTo>
                  <a:pt x="941789" y="55973"/>
                  <a:pt x="941944" y="56105"/>
                  <a:pt x="943020" y="56099"/>
                </a:cubicBezTo>
                <a:cubicBezTo>
                  <a:pt x="944096" y="56093"/>
                  <a:pt x="944248" y="55959"/>
                  <a:pt x="943707" y="55496"/>
                </a:cubicBezTo>
                <a:close/>
                <a:moveTo>
                  <a:pt x="993437" y="54307"/>
                </a:moveTo>
                <a:cubicBezTo>
                  <a:pt x="993239" y="54034"/>
                  <a:pt x="992963" y="53810"/>
                  <a:pt x="992823" y="53811"/>
                </a:cubicBezTo>
                <a:cubicBezTo>
                  <a:pt x="992683" y="53812"/>
                  <a:pt x="992571" y="54037"/>
                  <a:pt x="992573" y="54312"/>
                </a:cubicBezTo>
                <a:cubicBezTo>
                  <a:pt x="992573" y="54587"/>
                  <a:pt x="992851" y="54810"/>
                  <a:pt x="993187" y="54808"/>
                </a:cubicBezTo>
                <a:cubicBezTo>
                  <a:pt x="993523" y="54806"/>
                  <a:pt x="993635" y="54581"/>
                  <a:pt x="993437" y="54307"/>
                </a:cubicBezTo>
                <a:close/>
                <a:moveTo>
                  <a:pt x="926863" y="53695"/>
                </a:moveTo>
                <a:cubicBezTo>
                  <a:pt x="926386" y="53432"/>
                  <a:pt x="925606" y="53218"/>
                  <a:pt x="925130" y="53221"/>
                </a:cubicBezTo>
                <a:cubicBezTo>
                  <a:pt x="924362" y="53226"/>
                  <a:pt x="924362" y="53279"/>
                  <a:pt x="925136" y="53705"/>
                </a:cubicBezTo>
                <a:cubicBezTo>
                  <a:pt x="925613" y="53969"/>
                  <a:pt x="926393" y="54182"/>
                  <a:pt x="926869" y="54180"/>
                </a:cubicBezTo>
                <a:cubicBezTo>
                  <a:pt x="927637" y="54175"/>
                  <a:pt x="927637" y="54121"/>
                  <a:pt x="926863" y="53695"/>
                </a:cubicBezTo>
                <a:close/>
                <a:moveTo>
                  <a:pt x="914151" y="49546"/>
                </a:moveTo>
                <a:cubicBezTo>
                  <a:pt x="914146" y="48792"/>
                  <a:pt x="913144" y="48365"/>
                  <a:pt x="909814" y="47695"/>
                </a:cubicBezTo>
                <a:cubicBezTo>
                  <a:pt x="905256" y="46779"/>
                  <a:pt x="903063" y="46691"/>
                  <a:pt x="902561" y="47405"/>
                </a:cubicBezTo>
                <a:cubicBezTo>
                  <a:pt x="902168" y="47966"/>
                  <a:pt x="901948" y="47942"/>
                  <a:pt x="901332" y="47272"/>
                </a:cubicBezTo>
                <a:cubicBezTo>
                  <a:pt x="900602" y="46478"/>
                  <a:pt x="893947" y="45458"/>
                  <a:pt x="893952" y="46142"/>
                </a:cubicBezTo>
                <a:cubicBezTo>
                  <a:pt x="893958" y="46626"/>
                  <a:pt x="895538" y="47882"/>
                  <a:pt x="896140" y="47878"/>
                </a:cubicBezTo>
                <a:cubicBezTo>
                  <a:pt x="896431" y="47876"/>
                  <a:pt x="897426" y="48434"/>
                  <a:pt x="898352" y="49117"/>
                </a:cubicBezTo>
                <a:cubicBezTo>
                  <a:pt x="899802" y="50185"/>
                  <a:pt x="900124" y="50254"/>
                  <a:pt x="900664" y="49611"/>
                </a:cubicBezTo>
                <a:cubicBezTo>
                  <a:pt x="901009" y="49199"/>
                  <a:pt x="901403" y="48959"/>
                  <a:pt x="901540" y="49075"/>
                </a:cubicBezTo>
                <a:cubicBezTo>
                  <a:pt x="901677" y="49192"/>
                  <a:pt x="903468" y="49401"/>
                  <a:pt x="905521" y="49539"/>
                </a:cubicBezTo>
                <a:cubicBezTo>
                  <a:pt x="907574" y="49677"/>
                  <a:pt x="910163" y="49976"/>
                  <a:pt x="911274" y="50203"/>
                </a:cubicBezTo>
                <a:cubicBezTo>
                  <a:pt x="913534" y="50665"/>
                  <a:pt x="914159" y="50522"/>
                  <a:pt x="914151" y="49546"/>
                </a:cubicBezTo>
                <a:close/>
                <a:moveTo>
                  <a:pt x="135070" y="50975"/>
                </a:moveTo>
                <a:cubicBezTo>
                  <a:pt x="134673" y="50839"/>
                  <a:pt x="134024" y="50842"/>
                  <a:pt x="133629" y="50984"/>
                </a:cubicBezTo>
                <a:cubicBezTo>
                  <a:pt x="133234" y="51125"/>
                  <a:pt x="133559" y="51236"/>
                  <a:pt x="134352" y="51231"/>
                </a:cubicBezTo>
                <a:cubicBezTo>
                  <a:pt x="135144" y="51227"/>
                  <a:pt x="135467" y="51112"/>
                  <a:pt x="135070" y="50975"/>
                </a:cubicBezTo>
                <a:close/>
                <a:moveTo>
                  <a:pt x="873183" y="43515"/>
                </a:moveTo>
                <a:cubicBezTo>
                  <a:pt x="872049" y="42889"/>
                  <a:pt x="871286" y="42893"/>
                  <a:pt x="871742" y="43523"/>
                </a:cubicBezTo>
                <a:cubicBezTo>
                  <a:pt x="871940" y="43797"/>
                  <a:pt x="872541" y="44015"/>
                  <a:pt x="873077" y="44008"/>
                </a:cubicBezTo>
                <a:cubicBezTo>
                  <a:pt x="873917" y="43996"/>
                  <a:pt x="873931" y="43928"/>
                  <a:pt x="873183" y="43515"/>
                </a:cubicBezTo>
                <a:close/>
                <a:moveTo>
                  <a:pt x="1018746" y="41669"/>
                </a:moveTo>
                <a:cubicBezTo>
                  <a:pt x="1018879" y="41668"/>
                  <a:pt x="1018985" y="41330"/>
                  <a:pt x="1018981" y="40918"/>
                </a:cubicBezTo>
                <a:cubicBezTo>
                  <a:pt x="1018976" y="40456"/>
                  <a:pt x="1018435" y="40171"/>
                  <a:pt x="1017569" y="40177"/>
                </a:cubicBezTo>
                <a:cubicBezTo>
                  <a:pt x="1016795" y="40181"/>
                  <a:pt x="1015973" y="39923"/>
                  <a:pt x="1015741" y="39603"/>
                </a:cubicBezTo>
                <a:cubicBezTo>
                  <a:pt x="1015458" y="39211"/>
                  <a:pt x="1015635" y="39123"/>
                  <a:pt x="1016281" y="39334"/>
                </a:cubicBezTo>
                <a:cubicBezTo>
                  <a:pt x="1016810" y="39506"/>
                  <a:pt x="1017241" y="39413"/>
                  <a:pt x="1017239" y="39127"/>
                </a:cubicBezTo>
                <a:cubicBezTo>
                  <a:pt x="1017231" y="38179"/>
                  <a:pt x="1015332" y="38921"/>
                  <a:pt x="1015157" y="39941"/>
                </a:cubicBezTo>
                <a:cubicBezTo>
                  <a:pt x="1014961" y="41086"/>
                  <a:pt x="1016561" y="42330"/>
                  <a:pt x="1017723" y="41935"/>
                </a:cubicBezTo>
                <a:cubicBezTo>
                  <a:pt x="1018153" y="41789"/>
                  <a:pt x="1018614" y="41669"/>
                  <a:pt x="1018746" y="41669"/>
                </a:cubicBezTo>
                <a:close/>
                <a:moveTo>
                  <a:pt x="862503" y="41338"/>
                </a:moveTo>
                <a:cubicBezTo>
                  <a:pt x="860594" y="40624"/>
                  <a:pt x="859584" y="40448"/>
                  <a:pt x="857960" y="40546"/>
                </a:cubicBezTo>
                <a:cubicBezTo>
                  <a:pt x="857068" y="40600"/>
                  <a:pt x="857007" y="40741"/>
                  <a:pt x="857605" y="41357"/>
                </a:cubicBezTo>
                <a:cubicBezTo>
                  <a:pt x="858087" y="41854"/>
                  <a:pt x="859312" y="42083"/>
                  <a:pt x="861283" y="42044"/>
                </a:cubicBezTo>
                <a:cubicBezTo>
                  <a:pt x="864230" y="41986"/>
                  <a:pt x="864233" y="41985"/>
                  <a:pt x="862503" y="41338"/>
                </a:cubicBezTo>
                <a:close/>
                <a:moveTo>
                  <a:pt x="910624" y="40578"/>
                </a:moveTo>
                <a:cubicBezTo>
                  <a:pt x="910618" y="40182"/>
                  <a:pt x="910381" y="39733"/>
                  <a:pt x="910091" y="39580"/>
                </a:cubicBezTo>
                <a:cubicBezTo>
                  <a:pt x="909207" y="39114"/>
                  <a:pt x="907789" y="39854"/>
                  <a:pt x="908128" y="40605"/>
                </a:cubicBezTo>
                <a:cubicBezTo>
                  <a:pt x="908546" y="41530"/>
                  <a:pt x="910631" y="41508"/>
                  <a:pt x="910624" y="40578"/>
                </a:cubicBezTo>
                <a:close/>
                <a:moveTo>
                  <a:pt x="907174" y="38820"/>
                </a:moveTo>
                <a:cubicBezTo>
                  <a:pt x="908392" y="38813"/>
                  <a:pt x="908684" y="38077"/>
                  <a:pt x="907679" y="37547"/>
                </a:cubicBezTo>
                <a:cubicBezTo>
                  <a:pt x="907339" y="37368"/>
                  <a:pt x="907188" y="36928"/>
                  <a:pt x="907343" y="36569"/>
                </a:cubicBezTo>
                <a:cubicBezTo>
                  <a:pt x="907658" y="35844"/>
                  <a:pt x="905743" y="35247"/>
                  <a:pt x="904478" y="35676"/>
                </a:cubicBezTo>
                <a:cubicBezTo>
                  <a:pt x="904035" y="35826"/>
                  <a:pt x="903674" y="36239"/>
                  <a:pt x="903676" y="36592"/>
                </a:cubicBezTo>
                <a:cubicBezTo>
                  <a:pt x="903682" y="37390"/>
                  <a:pt x="905126" y="37898"/>
                  <a:pt x="906277" y="37507"/>
                </a:cubicBezTo>
                <a:cubicBezTo>
                  <a:pt x="906751" y="37346"/>
                  <a:pt x="907141" y="37408"/>
                  <a:pt x="907143" y="37645"/>
                </a:cubicBezTo>
                <a:cubicBezTo>
                  <a:pt x="907143" y="37882"/>
                  <a:pt x="906246" y="38326"/>
                  <a:pt x="905145" y="38632"/>
                </a:cubicBezTo>
                <a:cubicBezTo>
                  <a:pt x="903437" y="39106"/>
                  <a:pt x="902973" y="39051"/>
                  <a:pt x="901974" y="38255"/>
                </a:cubicBezTo>
                <a:cubicBezTo>
                  <a:pt x="901023" y="37496"/>
                  <a:pt x="900576" y="37429"/>
                  <a:pt x="899592" y="37893"/>
                </a:cubicBezTo>
                <a:cubicBezTo>
                  <a:pt x="898054" y="38618"/>
                  <a:pt x="898811" y="39296"/>
                  <a:pt x="901325" y="39448"/>
                </a:cubicBezTo>
                <a:cubicBezTo>
                  <a:pt x="902388" y="39512"/>
                  <a:pt x="903392" y="39862"/>
                  <a:pt x="903557" y="40227"/>
                </a:cubicBezTo>
                <a:cubicBezTo>
                  <a:pt x="903781" y="40724"/>
                  <a:pt x="904130" y="40632"/>
                  <a:pt x="904950" y="39858"/>
                </a:cubicBezTo>
                <a:cubicBezTo>
                  <a:pt x="905552" y="39291"/>
                  <a:pt x="906553" y="38824"/>
                  <a:pt x="907174" y="38820"/>
                </a:cubicBezTo>
                <a:close/>
                <a:moveTo>
                  <a:pt x="775321" y="40255"/>
                </a:moveTo>
                <a:cubicBezTo>
                  <a:pt x="774924" y="40119"/>
                  <a:pt x="774275" y="40123"/>
                  <a:pt x="773880" y="40264"/>
                </a:cubicBezTo>
                <a:cubicBezTo>
                  <a:pt x="773485" y="40405"/>
                  <a:pt x="773810" y="40517"/>
                  <a:pt x="774603" y="40512"/>
                </a:cubicBezTo>
                <a:cubicBezTo>
                  <a:pt x="775395" y="40507"/>
                  <a:pt x="775718" y="40392"/>
                  <a:pt x="775321" y="40256"/>
                </a:cubicBezTo>
                <a:close/>
                <a:moveTo>
                  <a:pt x="896839" y="38256"/>
                </a:moveTo>
                <a:cubicBezTo>
                  <a:pt x="896873" y="37912"/>
                  <a:pt x="896845" y="37201"/>
                  <a:pt x="896775" y="36676"/>
                </a:cubicBezTo>
                <a:cubicBezTo>
                  <a:pt x="896541" y="34901"/>
                  <a:pt x="893854" y="33491"/>
                  <a:pt x="893867" y="35150"/>
                </a:cubicBezTo>
                <a:cubicBezTo>
                  <a:pt x="893873" y="35616"/>
                  <a:pt x="893329" y="35903"/>
                  <a:pt x="892432" y="35908"/>
                </a:cubicBezTo>
                <a:cubicBezTo>
                  <a:pt x="890360" y="35920"/>
                  <a:pt x="890699" y="36511"/>
                  <a:pt x="893482" y="37735"/>
                </a:cubicBezTo>
                <a:cubicBezTo>
                  <a:pt x="896386" y="39014"/>
                  <a:pt x="896759" y="39071"/>
                  <a:pt x="896839" y="38256"/>
                </a:cubicBezTo>
                <a:close/>
                <a:moveTo>
                  <a:pt x="1016651" y="37694"/>
                </a:moveTo>
                <a:cubicBezTo>
                  <a:pt x="1016174" y="37436"/>
                  <a:pt x="1015911" y="37048"/>
                  <a:pt x="1016068" y="36831"/>
                </a:cubicBezTo>
                <a:cubicBezTo>
                  <a:pt x="1016225" y="36614"/>
                  <a:pt x="1015575" y="36389"/>
                  <a:pt x="1014623" y="36331"/>
                </a:cubicBezTo>
                <a:cubicBezTo>
                  <a:pt x="1012978" y="36231"/>
                  <a:pt x="1012957" y="36253"/>
                  <a:pt x="1014194" y="36784"/>
                </a:cubicBezTo>
                <a:cubicBezTo>
                  <a:pt x="1014910" y="37092"/>
                  <a:pt x="1015497" y="37534"/>
                  <a:pt x="1015499" y="37767"/>
                </a:cubicBezTo>
                <a:cubicBezTo>
                  <a:pt x="1015499" y="37999"/>
                  <a:pt x="1015956" y="38184"/>
                  <a:pt x="1016511" y="38176"/>
                </a:cubicBezTo>
                <a:cubicBezTo>
                  <a:pt x="1017370" y="38165"/>
                  <a:pt x="1017391" y="38094"/>
                  <a:pt x="1016651" y="37694"/>
                </a:cubicBezTo>
                <a:close/>
                <a:moveTo>
                  <a:pt x="840574" y="37709"/>
                </a:moveTo>
                <a:cubicBezTo>
                  <a:pt x="840376" y="37435"/>
                  <a:pt x="839905" y="37216"/>
                  <a:pt x="839527" y="37223"/>
                </a:cubicBezTo>
                <a:cubicBezTo>
                  <a:pt x="839115" y="37229"/>
                  <a:pt x="839188" y="37426"/>
                  <a:pt x="839709" y="37714"/>
                </a:cubicBezTo>
                <a:cubicBezTo>
                  <a:pt x="840821" y="38327"/>
                  <a:pt x="841021" y="38326"/>
                  <a:pt x="840574" y="37709"/>
                </a:cubicBezTo>
                <a:close/>
                <a:moveTo>
                  <a:pt x="892013" y="37565"/>
                </a:moveTo>
                <a:cubicBezTo>
                  <a:pt x="891457" y="37442"/>
                  <a:pt x="890549" y="37447"/>
                  <a:pt x="889995" y="37576"/>
                </a:cubicBezTo>
                <a:cubicBezTo>
                  <a:pt x="889442" y="37705"/>
                  <a:pt x="889896" y="37805"/>
                  <a:pt x="891006" y="37799"/>
                </a:cubicBezTo>
                <a:cubicBezTo>
                  <a:pt x="892115" y="37792"/>
                  <a:pt x="892568" y="37687"/>
                  <a:pt x="892013" y="37565"/>
                </a:cubicBezTo>
                <a:close/>
                <a:moveTo>
                  <a:pt x="854394" y="36129"/>
                </a:moveTo>
                <a:cubicBezTo>
                  <a:pt x="854196" y="35856"/>
                  <a:pt x="853920" y="35632"/>
                  <a:pt x="853780" y="35633"/>
                </a:cubicBezTo>
                <a:cubicBezTo>
                  <a:pt x="853640" y="35634"/>
                  <a:pt x="853528" y="35859"/>
                  <a:pt x="853530" y="36134"/>
                </a:cubicBezTo>
                <a:cubicBezTo>
                  <a:pt x="853530" y="36409"/>
                  <a:pt x="853808" y="36632"/>
                  <a:pt x="854144" y="36630"/>
                </a:cubicBezTo>
                <a:cubicBezTo>
                  <a:pt x="854480" y="36628"/>
                  <a:pt x="854592" y="36403"/>
                  <a:pt x="854394" y="36129"/>
                </a:cubicBezTo>
                <a:close/>
                <a:moveTo>
                  <a:pt x="836236" y="35721"/>
                </a:moveTo>
                <a:cubicBezTo>
                  <a:pt x="836393" y="35575"/>
                  <a:pt x="837168" y="35193"/>
                  <a:pt x="837958" y="34871"/>
                </a:cubicBezTo>
                <a:lnTo>
                  <a:pt x="839395" y="34285"/>
                </a:lnTo>
                <a:lnTo>
                  <a:pt x="837857" y="34260"/>
                </a:lnTo>
                <a:cubicBezTo>
                  <a:pt x="837011" y="34247"/>
                  <a:pt x="835907" y="34102"/>
                  <a:pt x="835405" y="33938"/>
                </a:cubicBezTo>
                <a:cubicBezTo>
                  <a:pt x="834809" y="33744"/>
                  <a:pt x="834493" y="33914"/>
                  <a:pt x="834497" y="34427"/>
                </a:cubicBezTo>
                <a:cubicBezTo>
                  <a:pt x="834502" y="34921"/>
                  <a:pt x="834180" y="35109"/>
                  <a:pt x="833636" y="34932"/>
                </a:cubicBezTo>
                <a:cubicBezTo>
                  <a:pt x="833159" y="34776"/>
                  <a:pt x="832317" y="34827"/>
                  <a:pt x="831764" y="35044"/>
                </a:cubicBezTo>
                <a:cubicBezTo>
                  <a:pt x="830975" y="35353"/>
                  <a:pt x="831193" y="35506"/>
                  <a:pt x="832778" y="35752"/>
                </a:cubicBezTo>
                <a:cubicBezTo>
                  <a:pt x="835072" y="36107"/>
                  <a:pt x="835827" y="36101"/>
                  <a:pt x="836236" y="35721"/>
                </a:cubicBezTo>
                <a:close/>
                <a:moveTo>
                  <a:pt x="847295" y="35829"/>
                </a:moveTo>
                <a:cubicBezTo>
                  <a:pt x="846878" y="35687"/>
                  <a:pt x="846381" y="35708"/>
                  <a:pt x="846191" y="35875"/>
                </a:cubicBezTo>
                <a:cubicBezTo>
                  <a:pt x="846001" y="36042"/>
                  <a:pt x="846342" y="36158"/>
                  <a:pt x="846950" y="36133"/>
                </a:cubicBezTo>
                <a:cubicBezTo>
                  <a:pt x="847621" y="36105"/>
                  <a:pt x="847756" y="35986"/>
                  <a:pt x="847295" y="35829"/>
                </a:cubicBezTo>
                <a:close/>
                <a:moveTo>
                  <a:pt x="929023" y="34946"/>
                </a:moveTo>
                <a:cubicBezTo>
                  <a:pt x="929018" y="34533"/>
                  <a:pt x="928786" y="34197"/>
                  <a:pt x="928503" y="34199"/>
                </a:cubicBezTo>
                <a:cubicBezTo>
                  <a:pt x="928220" y="34200"/>
                  <a:pt x="927842" y="34540"/>
                  <a:pt x="927662" y="34953"/>
                </a:cubicBezTo>
                <a:cubicBezTo>
                  <a:pt x="927464" y="35411"/>
                  <a:pt x="927668" y="35703"/>
                  <a:pt x="928183" y="35700"/>
                </a:cubicBezTo>
                <a:cubicBezTo>
                  <a:pt x="928648" y="35697"/>
                  <a:pt x="929027" y="35358"/>
                  <a:pt x="929023" y="34946"/>
                </a:cubicBezTo>
                <a:close/>
                <a:moveTo>
                  <a:pt x="827040" y="33495"/>
                </a:moveTo>
                <a:cubicBezTo>
                  <a:pt x="827560" y="32945"/>
                  <a:pt x="827532" y="32780"/>
                  <a:pt x="826917" y="32756"/>
                </a:cubicBezTo>
                <a:cubicBezTo>
                  <a:pt x="826482" y="32740"/>
                  <a:pt x="824894" y="32660"/>
                  <a:pt x="823387" y="32579"/>
                </a:cubicBezTo>
                <a:cubicBezTo>
                  <a:pt x="821504" y="32478"/>
                  <a:pt x="820650" y="32624"/>
                  <a:pt x="820653" y="33047"/>
                </a:cubicBezTo>
                <a:cubicBezTo>
                  <a:pt x="820661" y="34014"/>
                  <a:pt x="821077" y="34164"/>
                  <a:pt x="823810" y="34184"/>
                </a:cubicBezTo>
                <a:cubicBezTo>
                  <a:pt x="825352" y="34195"/>
                  <a:pt x="826638" y="33921"/>
                  <a:pt x="827040" y="33495"/>
                </a:cubicBezTo>
                <a:close/>
                <a:moveTo>
                  <a:pt x="872177" y="32608"/>
                </a:moveTo>
                <a:cubicBezTo>
                  <a:pt x="872590" y="32020"/>
                  <a:pt x="868954" y="31983"/>
                  <a:pt x="867908" y="32565"/>
                </a:cubicBezTo>
                <a:cubicBezTo>
                  <a:pt x="867289" y="32909"/>
                  <a:pt x="867723" y="33041"/>
                  <a:pt x="869466" y="33036"/>
                </a:cubicBezTo>
                <a:cubicBezTo>
                  <a:pt x="870794" y="33032"/>
                  <a:pt x="872014" y="32840"/>
                  <a:pt x="872177" y="32608"/>
                </a:cubicBezTo>
                <a:close/>
                <a:moveTo>
                  <a:pt x="818050" y="31793"/>
                </a:moveTo>
                <a:cubicBezTo>
                  <a:pt x="817097" y="31543"/>
                  <a:pt x="815669" y="31378"/>
                  <a:pt x="814877" y="31426"/>
                </a:cubicBezTo>
                <a:cubicBezTo>
                  <a:pt x="814085" y="31475"/>
                  <a:pt x="812990" y="31351"/>
                  <a:pt x="812445" y="31151"/>
                </a:cubicBezTo>
                <a:cubicBezTo>
                  <a:pt x="811899" y="30952"/>
                  <a:pt x="811120" y="30906"/>
                  <a:pt x="810715" y="31050"/>
                </a:cubicBezTo>
                <a:cubicBezTo>
                  <a:pt x="810309" y="31194"/>
                  <a:pt x="810546" y="31327"/>
                  <a:pt x="811240" y="31344"/>
                </a:cubicBezTo>
                <a:cubicBezTo>
                  <a:pt x="811935" y="31362"/>
                  <a:pt x="812665" y="31600"/>
                  <a:pt x="812863" y="31874"/>
                </a:cubicBezTo>
                <a:cubicBezTo>
                  <a:pt x="813061" y="32148"/>
                  <a:pt x="814699" y="32344"/>
                  <a:pt x="816503" y="32309"/>
                </a:cubicBezTo>
                <a:cubicBezTo>
                  <a:pt x="819415" y="32254"/>
                  <a:pt x="819589" y="32196"/>
                  <a:pt x="818050" y="31793"/>
                </a:cubicBezTo>
                <a:close/>
                <a:moveTo>
                  <a:pt x="806910" y="30568"/>
                </a:moveTo>
                <a:cubicBezTo>
                  <a:pt x="806492" y="30426"/>
                  <a:pt x="805996" y="30447"/>
                  <a:pt x="805805" y="30614"/>
                </a:cubicBezTo>
                <a:cubicBezTo>
                  <a:pt x="805615" y="30781"/>
                  <a:pt x="805956" y="30897"/>
                  <a:pt x="806564" y="30872"/>
                </a:cubicBezTo>
                <a:cubicBezTo>
                  <a:pt x="807235" y="30844"/>
                  <a:pt x="807371" y="30725"/>
                  <a:pt x="806910" y="30568"/>
                </a:cubicBezTo>
                <a:close/>
                <a:moveTo>
                  <a:pt x="848873" y="30165"/>
                </a:moveTo>
                <a:cubicBezTo>
                  <a:pt x="847725" y="29532"/>
                  <a:pt x="845241" y="29546"/>
                  <a:pt x="845703" y="30184"/>
                </a:cubicBezTo>
                <a:cubicBezTo>
                  <a:pt x="845901" y="30457"/>
                  <a:pt x="846890" y="30673"/>
                  <a:pt x="847902" y="30663"/>
                </a:cubicBezTo>
                <a:cubicBezTo>
                  <a:pt x="849301" y="30649"/>
                  <a:pt x="849533" y="30530"/>
                  <a:pt x="848873" y="30165"/>
                </a:cubicBezTo>
                <a:close/>
                <a:moveTo>
                  <a:pt x="794953" y="30030"/>
                </a:moveTo>
                <a:cubicBezTo>
                  <a:pt x="794223" y="29440"/>
                  <a:pt x="784346" y="27838"/>
                  <a:pt x="783893" y="28236"/>
                </a:cubicBezTo>
                <a:cubicBezTo>
                  <a:pt x="783225" y="28823"/>
                  <a:pt x="784206" y="29109"/>
                  <a:pt x="789014" y="29729"/>
                </a:cubicBezTo>
                <a:cubicBezTo>
                  <a:pt x="795371" y="30549"/>
                  <a:pt x="795610" y="30561"/>
                  <a:pt x="794953" y="30030"/>
                </a:cubicBezTo>
                <a:close/>
                <a:moveTo>
                  <a:pt x="775371" y="28095"/>
                </a:moveTo>
                <a:cubicBezTo>
                  <a:pt x="775173" y="27821"/>
                  <a:pt x="774622" y="27599"/>
                  <a:pt x="774146" y="27602"/>
                </a:cubicBezTo>
                <a:cubicBezTo>
                  <a:pt x="773671" y="27605"/>
                  <a:pt x="773444" y="27831"/>
                  <a:pt x="773642" y="28105"/>
                </a:cubicBezTo>
                <a:cubicBezTo>
                  <a:pt x="773840" y="28378"/>
                  <a:pt x="774391" y="28600"/>
                  <a:pt x="774867" y="28597"/>
                </a:cubicBezTo>
                <a:cubicBezTo>
                  <a:pt x="775342" y="28594"/>
                  <a:pt x="775569" y="28368"/>
                  <a:pt x="775371" y="28095"/>
                </a:cubicBezTo>
                <a:close/>
                <a:moveTo>
                  <a:pt x="768142" y="24899"/>
                </a:moveTo>
                <a:cubicBezTo>
                  <a:pt x="768136" y="24160"/>
                  <a:pt x="765850" y="23417"/>
                  <a:pt x="763964" y="23541"/>
                </a:cubicBezTo>
                <a:cubicBezTo>
                  <a:pt x="763416" y="23577"/>
                  <a:pt x="762815" y="23397"/>
                  <a:pt x="762630" y="23140"/>
                </a:cubicBezTo>
                <a:cubicBezTo>
                  <a:pt x="762062" y="22356"/>
                  <a:pt x="756190" y="22606"/>
                  <a:pt x="755833" y="23429"/>
                </a:cubicBezTo>
                <a:cubicBezTo>
                  <a:pt x="755401" y="24424"/>
                  <a:pt x="756757" y="24713"/>
                  <a:pt x="757530" y="23791"/>
                </a:cubicBezTo>
                <a:cubicBezTo>
                  <a:pt x="758086" y="23127"/>
                  <a:pt x="758321" y="23135"/>
                  <a:pt x="759532" y="23860"/>
                </a:cubicBezTo>
                <a:cubicBezTo>
                  <a:pt x="760286" y="24312"/>
                  <a:pt x="761949" y="24691"/>
                  <a:pt x="763225" y="24703"/>
                </a:cubicBezTo>
                <a:cubicBezTo>
                  <a:pt x="764502" y="24715"/>
                  <a:pt x="766067" y="24915"/>
                  <a:pt x="766703" y="25147"/>
                </a:cubicBezTo>
                <a:cubicBezTo>
                  <a:pt x="767339" y="25380"/>
                  <a:pt x="767924" y="25585"/>
                  <a:pt x="768003" y="25604"/>
                </a:cubicBezTo>
                <a:cubicBezTo>
                  <a:pt x="768083" y="25623"/>
                  <a:pt x="768145" y="25305"/>
                  <a:pt x="768142" y="24899"/>
                </a:cubicBezTo>
                <a:close/>
                <a:moveTo>
                  <a:pt x="754196" y="22532"/>
                </a:moveTo>
                <a:cubicBezTo>
                  <a:pt x="754374" y="21696"/>
                  <a:pt x="754151" y="21633"/>
                  <a:pt x="752186" y="21964"/>
                </a:cubicBezTo>
                <a:cubicBezTo>
                  <a:pt x="749702" y="22383"/>
                  <a:pt x="749104" y="22627"/>
                  <a:pt x="749109" y="23219"/>
                </a:cubicBezTo>
                <a:cubicBezTo>
                  <a:pt x="749109" y="23444"/>
                  <a:pt x="750211" y="23593"/>
                  <a:pt x="751553" y="23550"/>
                </a:cubicBezTo>
                <a:cubicBezTo>
                  <a:pt x="753451" y="23490"/>
                  <a:pt x="754040" y="23263"/>
                  <a:pt x="754196" y="22532"/>
                </a:cubicBezTo>
                <a:close/>
                <a:moveTo>
                  <a:pt x="747486" y="22919"/>
                </a:moveTo>
                <a:cubicBezTo>
                  <a:pt x="747068" y="22777"/>
                  <a:pt x="746571" y="22798"/>
                  <a:pt x="746381" y="22965"/>
                </a:cubicBezTo>
                <a:cubicBezTo>
                  <a:pt x="746191" y="23132"/>
                  <a:pt x="746532" y="23248"/>
                  <a:pt x="747140" y="23223"/>
                </a:cubicBezTo>
                <a:cubicBezTo>
                  <a:pt x="747811" y="23195"/>
                  <a:pt x="747947" y="23076"/>
                  <a:pt x="747486" y="22919"/>
                </a:cubicBezTo>
                <a:close/>
                <a:moveTo>
                  <a:pt x="256456" y="21789"/>
                </a:moveTo>
                <a:cubicBezTo>
                  <a:pt x="256058" y="21652"/>
                  <a:pt x="255410" y="21656"/>
                  <a:pt x="255015" y="21797"/>
                </a:cubicBezTo>
                <a:cubicBezTo>
                  <a:pt x="254620" y="21938"/>
                  <a:pt x="254945" y="22050"/>
                  <a:pt x="255737" y="22045"/>
                </a:cubicBezTo>
                <a:cubicBezTo>
                  <a:pt x="256530" y="22040"/>
                  <a:pt x="256853" y="21925"/>
                  <a:pt x="256456" y="21789"/>
                </a:cubicBezTo>
                <a:close/>
                <a:moveTo>
                  <a:pt x="265674" y="21316"/>
                </a:moveTo>
                <a:cubicBezTo>
                  <a:pt x="265751" y="21041"/>
                  <a:pt x="265230" y="20747"/>
                  <a:pt x="264516" y="20664"/>
                </a:cubicBezTo>
                <a:cubicBezTo>
                  <a:pt x="263147" y="20503"/>
                  <a:pt x="262715" y="21324"/>
                  <a:pt x="263948" y="21743"/>
                </a:cubicBezTo>
                <a:cubicBezTo>
                  <a:pt x="264912" y="22071"/>
                  <a:pt x="265503" y="21925"/>
                  <a:pt x="265674" y="21316"/>
                </a:cubicBezTo>
                <a:close/>
                <a:moveTo>
                  <a:pt x="696054" y="19366"/>
                </a:moveTo>
                <a:cubicBezTo>
                  <a:pt x="696054" y="19258"/>
                  <a:pt x="695649" y="19038"/>
                  <a:pt x="695156" y="18877"/>
                </a:cubicBezTo>
                <a:cubicBezTo>
                  <a:pt x="694642" y="18710"/>
                  <a:pt x="694411" y="18795"/>
                  <a:pt x="694615" y="19077"/>
                </a:cubicBezTo>
                <a:cubicBezTo>
                  <a:pt x="694957" y="19550"/>
                  <a:pt x="696057" y="19771"/>
                  <a:pt x="696054" y="19366"/>
                </a:cubicBezTo>
                <a:close/>
                <a:moveTo>
                  <a:pt x="698357" y="19049"/>
                </a:moveTo>
                <a:cubicBezTo>
                  <a:pt x="698357" y="18774"/>
                  <a:pt x="698079" y="18551"/>
                  <a:pt x="697743" y="18553"/>
                </a:cubicBezTo>
                <a:cubicBezTo>
                  <a:pt x="697407" y="18555"/>
                  <a:pt x="697295" y="18781"/>
                  <a:pt x="697493" y="19054"/>
                </a:cubicBezTo>
                <a:cubicBezTo>
                  <a:pt x="697691" y="19328"/>
                  <a:pt x="697967" y="19551"/>
                  <a:pt x="698107" y="19550"/>
                </a:cubicBezTo>
                <a:cubicBezTo>
                  <a:pt x="698247" y="19549"/>
                  <a:pt x="698359" y="19324"/>
                  <a:pt x="698357" y="19049"/>
                </a:cubicBezTo>
                <a:close/>
                <a:moveTo>
                  <a:pt x="702720" y="18963"/>
                </a:moveTo>
                <a:cubicBezTo>
                  <a:pt x="701238" y="18671"/>
                  <a:pt x="700250" y="18694"/>
                  <a:pt x="699868" y="19030"/>
                </a:cubicBezTo>
                <a:cubicBezTo>
                  <a:pt x="699470" y="19380"/>
                  <a:pt x="700194" y="19522"/>
                  <a:pt x="702136" y="19477"/>
                </a:cubicBezTo>
                <a:lnTo>
                  <a:pt x="704988" y="19410"/>
                </a:lnTo>
                <a:close/>
                <a:moveTo>
                  <a:pt x="269546" y="19016"/>
                </a:moveTo>
                <a:cubicBezTo>
                  <a:pt x="269544" y="18757"/>
                  <a:pt x="269089" y="18531"/>
                  <a:pt x="268534" y="18513"/>
                </a:cubicBezTo>
                <a:cubicBezTo>
                  <a:pt x="267979" y="18495"/>
                  <a:pt x="268560" y="18178"/>
                  <a:pt x="269825" y="17809"/>
                </a:cubicBezTo>
                <a:cubicBezTo>
                  <a:pt x="271090" y="17439"/>
                  <a:pt x="271879" y="17114"/>
                  <a:pt x="271578" y="17087"/>
                </a:cubicBezTo>
                <a:cubicBezTo>
                  <a:pt x="270400" y="16982"/>
                  <a:pt x="272434" y="15880"/>
                  <a:pt x="273911" y="15823"/>
                </a:cubicBezTo>
                <a:cubicBezTo>
                  <a:pt x="274773" y="15790"/>
                  <a:pt x="275573" y="15509"/>
                  <a:pt x="275690" y="15199"/>
                </a:cubicBezTo>
                <a:cubicBezTo>
                  <a:pt x="276071" y="14181"/>
                  <a:pt x="274054" y="14002"/>
                  <a:pt x="271978" y="14871"/>
                </a:cubicBezTo>
                <a:cubicBezTo>
                  <a:pt x="270048" y="15679"/>
                  <a:pt x="269903" y="15676"/>
                  <a:pt x="269169" y="14818"/>
                </a:cubicBezTo>
                <a:cubicBezTo>
                  <a:pt x="268164" y="13642"/>
                  <a:pt x="261726" y="13629"/>
                  <a:pt x="260393" y="14799"/>
                </a:cubicBezTo>
                <a:cubicBezTo>
                  <a:pt x="259002" y="16022"/>
                  <a:pt x="260458" y="17136"/>
                  <a:pt x="262701" y="16565"/>
                </a:cubicBezTo>
                <a:cubicBezTo>
                  <a:pt x="264207" y="16181"/>
                  <a:pt x="264501" y="16260"/>
                  <a:pt x="264768" y="17123"/>
                </a:cubicBezTo>
                <a:cubicBezTo>
                  <a:pt x="264952" y="17716"/>
                  <a:pt x="265403" y="18019"/>
                  <a:pt x="265867" y="17862"/>
                </a:cubicBezTo>
                <a:cubicBezTo>
                  <a:pt x="266300" y="17715"/>
                  <a:pt x="266655" y="17812"/>
                  <a:pt x="266657" y="18079"/>
                </a:cubicBezTo>
                <a:cubicBezTo>
                  <a:pt x="266660" y="18345"/>
                  <a:pt x="266337" y="18575"/>
                  <a:pt x="265941" y="18589"/>
                </a:cubicBezTo>
                <a:cubicBezTo>
                  <a:pt x="265545" y="18604"/>
                  <a:pt x="266001" y="18907"/>
                  <a:pt x="266955" y="19263"/>
                </a:cubicBezTo>
                <a:cubicBezTo>
                  <a:pt x="268730" y="19926"/>
                  <a:pt x="269553" y="19848"/>
                  <a:pt x="269546" y="19016"/>
                </a:cubicBezTo>
                <a:close/>
                <a:moveTo>
                  <a:pt x="266069" y="16567"/>
                </a:moveTo>
                <a:cubicBezTo>
                  <a:pt x="266067" y="16293"/>
                  <a:pt x="266470" y="16065"/>
                  <a:pt x="266964" y="16063"/>
                </a:cubicBezTo>
                <a:cubicBezTo>
                  <a:pt x="267458" y="16060"/>
                  <a:pt x="267704" y="16283"/>
                  <a:pt x="267510" y="16559"/>
                </a:cubicBezTo>
                <a:cubicBezTo>
                  <a:pt x="267316" y="16835"/>
                  <a:pt x="266914" y="17062"/>
                  <a:pt x="266615" y="17064"/>
                </a:cubicBezTo>
                <a:cubicBezTo>
                  <a:pt x="266317" y="17066"/>
                  <a:pt x="266071" y="16842"/>
                  <a:pt x="266069" y="16567"/>
                </a:cubicBezTo>
                <a:close/>
                <a:moveTo>
                  <a:pt x="277184" y="19066"/>
                </a:moveTo>
                <a:cubicBezTo>
                  <a:pt x="278540" y="18971"/>
                  <a:pt x="278460" y="18173"/>
                  <a:pt x="277064" y="17865"/>
                </a:cubicBezTo>
                <a:cubicBezTo>
                  <a:pt x="275595" y="17541"/>
                  <a:pt x="270600" y="18502"/>
                  <a:pt x="270985" y="19034"/>
                </a:cubicBezTo>
                <a:cubicBezTo>
                  <a:pt x="271244" y="19392"/>
                  <a:pt x="272419" y="19398"/>
                  <a:pt x="277184" y="19065"/>
                </a:cubicBezTo>
                <a:close/>
                <a:moveTo>
                  <a:pt x="355845" y="15959"/>
                </a:moveTo>
                <a:cubicBezTo>
                  <a:pt x="356358" y="15509"/>
                  <a:pt x="356213" y="15234"/>
                  <a:pt x="355231" y="14795"/>
                </a:cubicBezTo>
                <a:cubicBezTo>
                  <a:pt x="354226" y="14345"/>
                  <a:pt x="353597" y="14372"/>
                  <a:pt x="352347" y="14919"/>
                </a:cubicBezTo>
                <a:cubicBezTo>
                  <a:pt x="351468" y="15303"/>
                  <a:pt x="350904" y="15832"/>
                  <a:pt x="351094" y="16094"/>
                </a:cubicBezTo>
                <a:cubicBezTo>
                  <a:pt x="351580" y="16766"/>
                  <a:pt x="355039" y="16667"/>
                  <a:pt x="355845" y="15959"/>
                </a:cubicBezTo>
                <a:close/>
                <a:moveTo>
                  <a:pt x="376129" y="13429"/>
                </a:moveTo>
                <a:cubicBezTo>
                  <a:pt x="376127" y="13154"/>
                  <a:pt x="375866" y="12931"/>
                  <a:pt x="375549" y="12933"/>
                </a:cubicBezTo>
                <a:cubicBezTo>
                  <a:pt x="375232" y="12935"/>
                  <a:pt x="374975" y="13161"/>
                  <a:pt x="374977" y="13436"/>
                </a:cubicBezTo>
                <a:cubicBezTo>
                  <a:pt x="374979" y="13710"/>
                  <a:pt x="375240" y="13934"/>
                  <a:pt x="375557" y="13932"/>
                </a:cubicBezTo>
                <a:cubicBezTo>
                  <a:pt x="375874" y="13930"/>
                  <a:pt x="376132" y="13704"/>
                  <a:pt x="376129" y="13429"/>
                </a:cubicBezTo>
                <a:close/>
                <a:moveTo>
                  <a:pt x="358941" y="12688"/>
                </a:moveTo>
                <a:cubicBezTo>
                  <a:pt x="358524" y="12546"/>
                  <a:pt x="358027" y="12567"/>
                  <a:pt x="357837" y="12734"/>
                </a:cubicBezTo>
                <a:cubicBezTo>
                  <a:pt x="357646" y="12901"/>
                  <a:pt x="357988" y="13017"/>
                  <a:pt x="358595" y="12992"/>
                </a:cubicBezTo>
                <a:cubicBezTo>
                  <a:pt x="359266" y="12964"/>
                  <a:pt x="359402" y="12845"/>
                  <a:pt x="358941" y="12688"/>
                </a:cubicBezTo>
                <a:close/>
                <a:moveTo>
                  <a:pt x="383614" y="12357"/>
                </a:moveTo>
                <a:cubicBezTo>
                  <a:pt x="383612" y="12066"/>
                  <a:pt x="383351" y="11968"/>
                  <a:pt x="383036" y="12140"/>
                </a:cubicBezTo>
                <a:cubicBezTo>
                  <a:pt x="382720" y="12311"/>
                  <a:pt x="382463" y="12551"/>
                  <a:pt x="382463" y="12672"/>
                </a:cubicBezTo>
                <a:cubicBezTo>
                  <a:pt x="382465" y="12793"/>
                  <a:pt x="382725" y="12891"/>
                  <a:pt x="383042" y="12889"/>
                </a:cubicBezTo>
                <a:cubicBezTo>
                  <a:pt x="383359" y="12887"/>
                  <a:pt x="383616" y="12648"/>
                  <a:pt x="383614" y="12357"/>
                </a:cubicBezTo>
                <a:close/>
                <a:moveTo>
                  <a:pt x="390751" y="11553"/>
                </a:moveTo>
                <a:cubicBezTo>
                  <a:pt x="390962" y="11065"/>
                  <a:pt x="390832" y="10838"/>
                  <a:pt x="390412" y="10962"/>
                </a:cubicBezTo>
                <a:cubicBezTo>
                  <a:pt x="389552" y="11216"/>
                  <a:pt x="389086" y="12354"/>
                  <a:pt x="389844" y="12350"/>
                </a:cubicBezTo>
                <a:cubicBezTo>
                  <a:pt x="390153" y="12348"/>
                  <a:pt x="390561" y="11990"/>
                  <a:pt x="390751" y="11553"/>
                </a:cubicBezTo>
                <a:close/>
                <a:moveTo>
                  <a:pt x="317032" y="10742"/>
                </a:moveTo>
                <a:cubicBezTo>
                  <a:pt x="318070" y="10371"/>
                  <a:pt x="318042" y="10332"/>
                  <a:pt x="316741" y="10331"/>
                </a:cubicBezTo>
                <a:cubicBezTo>
                  <a:pt x="315948" y="10331"/>
                  <a:pt x="314524" y="10659"/>
                  <a:pt x="313576" y="11061"/>
                </a:cubicBezTo>
                <a:lnTo>
                  <a:pt x="311853" y="11792"/>
                </a:lnTo>
                <a:lnTo>
                  <a:pt x="313868" y="11472"/>
                </a:lnTo>
                <a:cubicBezTo>
                  <a:pt x="314976" y="11296"/>
                  <a:pt x="316400" y="10967"/>
                  <a:pt x="317032" y="10742"/>
                </a:cubicBezTo>
                <a:close/>
                <a:moveTo>
                  <a:pt x="388509" y="9956"/>
                </a:moveTo>
                <a:cubicBezTo>
                  <a:pt x="388331" y="9803"/>
                  <a:pt x="387867" y="9959"/>
                  <a:pt x="387479" y="10303"/>
                </a:cubicBezTo>
                <a:cubicBezTo>
                  <a:pt x="386918" y="10800"/>
                  <a:pt x="386984" y="10857"/>
                  <a:pt x="387803" y="10581"/>
                </a:cubicBezTo>
                <a:cubicBezTo>
                  <a:pt x="388370" y="10390"/>
                  <a:pt x="388688" y="10109"/>
                  <a:pt x="388509" y="9956"/>
                </a:cubicBezTo>
                <a:close/>
                <a:moveTo>
                  <a:pt x="428581" y="9127"/>
                </a:moveTo>
                <a:cubicBezTo>
                  <a:pt x="429158" y="9124"/>
                  <a:pt x="429812" y="8860"/>
                  <a:pt x="430036" y="8542"/>
                </a:cubicBezTo>
                <a:cubicBezTo>
                  <a:pt x="430337" y="8113"/>
                  <a:pt x="429414" y="8060"/>
                  <a:pt x="426485" y="8337"/>
                </a:cubicBezTo>
                <a:cubicBezTo>
                  <a:pt x="424309" y="8543"/>
                  <a:pt x="422418" y="8809"/>
                  <a:pt x="422284" y="8926"/>
                </a:cubicBezTo>
                <a:cubicBezTo>
                  <a:pt x="422150" y="9044"/>
                  <a:pt x="422365" y="9475"/>
                  <a:pt x="422762" y="9884"/>
                </a:cubicBezTo>
                <a:cubicBezTo>
                  <a:pt x="423399" y="10541"/>
                  <a:pt x="423719" y="10540"/>
                  <a:pt x="425508" y="9880"/>
                </a:cubicBezTo>
                <a:cubicBezTo>
                  <a:pt x="426622" y="9469"/>
                  <a:pt x="428005" y="9130"/>
                  <a:pt x="428581" y="9127"/>
                </a:cubicBezTo>
                <a:close/>
                <a:moveTo>
                  <a:pt x="390508" y="9568"/>
                </a:moveTo>
                <a:cubicBezTo>
                  <a:pt x="390507" y="9447"/>
                  <a:pt x="390247" y="9350"/>
                  <a:pt x="389930" y="9351"/>
                </a:cubicBezTo>
                <a:cubicBezTo>
                  <a:pt x="389613" y="9353"/>
                  <a:pt x="389356" y="9593"/>
                  <a:pt x="389358" y="9884"/>
                </a:cubicBezTo>
                <a:cubicBezTo>
                  <a:pt x="389360" y="10175"/>
                  <a:pt x="389621" y="10273"/>
                  <a:pt x="389936" y="10101"/>
                </a:cubicBezTo>
                <a:cubicBezTo>
                  <a:pt x="390252" y="9929"/>
                  <a:pt x="390509" y="9690"/>
                  <a:pt x="390508" y="9568"/>
                </a:cubicBezTo>
                <a:close/>
                <a:moveTo>
                  <a:pt x="450125" y="8733"/>
                </a:moveTo>
                <a:cubicBezTo>
                  <a:pt x="450739" y="8325"/>
                  <a:pt x="451688" y="8111"/>
                  <a:pt x="452234" y="8257"/>
                </a:cubicBezTo>
                <a:cubicBezTo>
                  <a:pt x="452780" y="8404"/>
                  <a:pt x="453373" y="8315"/>
                  <a:pt x="453553" y="8059"/>
                </a:cubicBezTo>
                <a:cubicBezTo>
                  <a:pt x="454053" y="7347"/>
                  <a:pt x="451955" y="7067"/>
                  <a:pt x="449340" y="7497"/>
                </a:cubicBezTo>
                <a:cubicBezTo>
                  <a:pt x="448049" y="7710"/>
                  <a:pt x="446405" y="7793"/>
                  <a:pt x="445687" y="7681"/>
                </a:cubicBezTo>
                <a:cubicBezTo>
                  <a:pt x="444813" y="7546"/>
                  <a:pt x="444145" y="7820"/>
                  <a:pt x="443664" y="8511"/>
                </a:cubicBezTo>
                <a:cubicBezTo>
                  <a:pt x="442975" y="9502"/>
                  <a:pt x="443067" y="9541"/>
                  <a:pt x="445978" y="9509"/>
                </a:cubicBezTo>
                <a:cubicBezTo>
                  <a:pt x="447728" y="9490"/>
                  <a:pt x="449480" y="9162"/>
                  <a:pt x="450125" y="8733"/>
                </a:cubicBezTo>
                <a:close/>
                <a:moveTo>
                  <a:pt x="396583" y="8079"/>
                </a:moveTo>
                <a:cubicBezTo>
                  <a:pt x="397651" y="7369"/>
                  <a:pt x="397635" y="7339"/>
                  <a:pt x="396158" y="7332"/>
                </a:cubicBezTo>
                <a:cubicBezTo>
                  <a:pt x="394278" y="7324"/>
                  <a:pt x="392800" y="7790"/>
                  <a:pt x="392805" y="8389"/>
                </a:cubicBezTo>
                <a:cubicBezTo>
                  <a:pt x="392810" y="9100"/>
                  <a:pt x="395363" y="8891"/>
                  <a:pt x="396583" y="8079"/>
                </a:cubicBezTo>
                <a:close/>
                <a:moveTo>
                  <a:pt x="441501" y="7552"/>
                </a:moveTo>
                <a:cubicBezTo>
                  <a:pt x="441946" y="6918"/>
                  <a:pt x="441184" y="6922"/>
                  <a:pt x="440060" y="7561"/>
                </a:cubicBezTo>
                <a:cubicBezTo>
                  <a:pt x="439318" y="7983"/>
                  <a:pt x="439334" y="8051"/>
                  <a:pt x="440174" y="8052"/>
                </a:cubicBezTo>
                <a:cubicBezTo>
                  <a:pt x="440710" y="8053"/>
                  <a:pt x="441307" y="7829"/>
                  <a:pt x="441501" y="7553"/>
                </a:cubicBezTo>
                <a:close/>
                <a:moveTo>
                  <a:pt x="121454" y="172002"/>
                </a:moveTo>
                <a:cubicBezTo>
                  <a:pt x="121449" y="171379"/>
                  <a:pt x="122020" y="170732"/>
                  <a:pt x="122882" y="170385"/>
                </a:cubicBezTo>
                <a:cubicBezTo>
                  <a:pt x="123672" y="170068"/>
                  <a:pt x="124319" y="169925"/>
                  <a:pt x="124321" y="170069"/>
                </a:cubicBezTo>
                <a:cubicBezTo>
                  <a:pt x="124322" y="170212"/>
                  <a:pt x="123679" y="170940"/>
                  <a:pt x="122892" y="171685"/>
                </a:cubicBezTo>
                <a:cubicBezTo>
                  <a:pt x="121557" y="172951"/>
                  <a:pt x="121461" y="172972"/>
                  <a:pt x="121454" y="172002"/>
                </a:cubicBezTo>
                <a:close/>
                <a:moveTo>
                  <a:pt x="199261" y="171878"/>
                </a:moveTo>
                <a:cubicBezTo>
                  <a:pt x="199259" y="171587"/>
                  <a:pt x="199516" y="171348"/>
                  <a:pt x="199833" y="171346"/>
                </a:cubicBezTo>
                <a:cubicBezTo>
                  <a:pt x="200150" y="171344"/>
                  <a:pt x="200410" y="171442"/>
                  <a:pt x="200411" y="171563"/>
                </a:cubicBezTo>
                <a:cubicBezTo>
                  <a:pt x="200413" y="171684"/>
                  <a:pt x="200155" y="171924"/>
                  <a:pt x="199839" y="172095"/>
                </a:cubicBezTo>
                <a:cubicBezTo>
                  <a:pt x="199524" y="172267"/>
                  <a:pt x="199263" y="172169"/>
                  <a:pt x="199261" y="171878"/>
                </a:cubicBezTo>
                <a:close/>
                <a:moveTo>
                  <a:pt x="188330" y="170956"/>
                </a:moveTo>
                <a:cubicBezTo>
                  <a:pt x="187878" y="170236"/>
                  <a:pt x="187867" y="169917"/>
                  <a:pt x="188293" y="169914"/>
                </a:cubicBezTo>
                <a:cubicBezTo>
                  <a:pt x="188992" y="169910"/>
                  <a:pt x="189763" y="171307"/>
                  <a:pt x="189292" y="171721"/>
                </a:cubicBezTo>
                <a:cubicBezTo>
                  <a:pt x="189121" y="171871"/>
                  <a:pt x="188688" y="171527"/>
                  <a:pt x="188330" y="170956"/>
                </a:cubicBezTo>
                <a:close/>
                <a:moveTo>
                  <a:pt x="314440" y="170844"/>
                </a:moveTo>
                <a:cubicBezTo>
                  <a:pt x="313917" y="170727"/>
                  <a:pt x="313368" y="170242"/>
                  <a:pt x="313221" y="169767"/>
                </a:cubicBezTo>
                <a:cubicBezTo>
                  <a:pt x="312894" y="168711"/>
                  <a:pt x="313927" y="166166"/>
                  <a:pt x="314321" y="167057"/>
                </a:cubicBezTo>
                <a:cubicBezTo>
                  <a:pt x="314472" y="167400"/>
                  <a:pt x="314964" y="167678"/>
                  <a:pt x="315413" y="167676"/>
                </a:cubicBezTo>
                <a:cubicBezTo>
                  <a:pt x="315862" y="167673"/>
                  <a:pt x="316232" y="167993"/>
                  <a:pt x="316235" y="168387"/>
                </a:cubicBezTo>
                <a:cubicBezTo>
                  <a:pt x="316238" y="168780"/>
                  <a:pt x="316805" y="169254"/>
                  <a:pt x="317495" y="169440"/>
                </a:cubicBezTo>
                <a:lnTo>
                  <a:pt x="318750" y="169777"/>
                </a:lnTo>
                <a:lnTo>
                  <a:pt x="317359" y="170456"/>
                </a:lnTo>
                <a:cubicBezTo>
                  <a:pt x="316594" y="170829"/>
                  <a:pt x="315838" y="171117"/>
                  <a:pt x="315679" y="171096"/>
                </a:cubicBezTo>
                <a:cubicBezTo>
                  <a:pt x="315521" y="171075"/>
                  <a:pt x="314963" y="170962"/>
                  <a:pt x="314440" y="170844"/>
                </a:cubicBezTo>
                <a:close/>
                <a:moveTo>
                  <a:pt x="957595" y="167170"/>
                </a:moveTo>
                <a:cubicBezTo>
                  <a:pt x="957424" y="167024"/>
                  <a:pt x="955499" y="166853"/>
                  <a:pt x="953318" y="166790"/>
                </a:cubicBezTo>
                <a:cubicBezTo>
                  <a:pt x="949045" y="166667"/>
                  <a:pt x="945885" y="165695"/>
                  <a:pt x="945876" y="164501"/>
                </a:cubicBezTo>
                <a:cubicBezTo>
                  <a:pt x="945870" y="163982"/>
                  <a:pt x="946623" y="163707"/>
                  <a:pt x="948375" y="163588"/>
                </a:cubicBezTo>
                <a:cubicBezTo>
                  <a:pt x="949962" y="163480"/>
                  <a:pt x="950748" y="163604"/>
                  <a:pt x="950522" y="163926"/>
                </a:cubicBezTo>
                <a:cubicBezTo>
                  <a:pt x="950101" y="164525"/>
                  <a:pt x="955356" y="165950"/>
                  <a:pt x="957951" y="165941"/>
                </a:cubicBezTo>
                <a:cubicBezTo>
                  <a:pt x="958924" y="165938"/>
                  <a:pt x="961147" y="166079"/>
                  <a:pt x="962892" y="166255"/>
                </a:cubicBezTo>
                <a:cubicBezTo>
                  <a:pt x="965470" y="166515"/>
                  <a:pt x="965795" y="166644"/>
                  <a:pt x="964626" y="166941"/>
                </a:cubicBezTo>
                <a:cubicBezTo>
                  <a:pt x="962887" y="167382"/>
                  <a:pt x="958028" y="167541"/>
                  <a:pt x="957595" y="167170"/>
                </a:cubicBezTo>
                <a:close/>
                <a:moveTo>
                  <a:pt x="911757" y="166903"/>
                </a:moveTo>
                <a:cubicBezTo>
                  <a:pt x="911948" y="166736"/>
                  <a:pt x="912445" y="166715"/>
                  <a:pt x="912862" y="166857"/>
                </a:cubicBezTo>
                <a:cubicBezTo>
                  <a:pt x="913323" y="167014"/>
                  <a:pt x="913187" y="167133"/>
                  <a:pt x="912516" y="167161"/>
                </a:cubicBezTo>
                <a:cubicBezTo>
                  <a:pt x="911909" y="167186"/>
                  <a:pt x="911567" y="167070"/>
                  <a:pt x="911757" y="166903"/>
                </a:cubicBezTo>
                <a:close/>
                <a:moveTo>
                  <a:pt x="144065" y="170546"/>
                </a:moveTo>
                <a:cubicBezTo>
                  <a:pt x="144194" y="170202"/>
                  <a:pt x="145120" y="169893"/>
                  <a:pt x="146123" y="169860"/>
                </a:cubicBezTo>
                <a:cubicBezTo>
                  <a:pt x="147592" y="169811"/>
                  <a:pt x="147822" y="169931"/>
                  <a:pt x="147306" y="170477"/>
                </a:cubicBezTo>
                <a:cubicBezTo>
                  <a:pt x="146486" y="171346"/>
                  <a:pt x="143742" y="171404"/>
                  <a:pt x="144065" y="170546"/>
                </a:cubicBezTo>
                <a:close/>
                <a:moveTo>
                  <a:pt x="141609" y="169806"/>
                </a:moveTo>
                <a:cubicBezTo>
                  <a:pt x="141604" y="169105"/>
                  <a:pt x="143712" y="168261"/>
                  <a:pt x="146368" y="167900"/>
                </a:cubicBezTo>
                <a:cubicBezTo>
                  <a:pt x="149058" y="167534"/>
                  <a:pt x="150514" y="167845"/>
                  <a:pt x="149940" y="168663"/>
                </a:cubicBezTo>
                <a:cubicBezTo>
                  <a:pt x="149754" y="168927"/>
                  <a:pt x="149193" y="168892"/>
                  <a:pt x="148604" y="168578"/>
                </a:cubicBezTo>
                <a:cubicBezTo>
                  <a:pt x="147821" y="168160"/>
                  <a:pt x="146979" y="168282"/>
                  <a:pt x="144921" y="169109"/>
                </a:cubicBezTo>
                <a:cubicBezTo>
                  <a:pt x="141987" y="170288"/>
                  <a:pt x="141614" y="170367"/>
                  <a:pt x="141609" y="169806"/>
                </a:cubicBezTo>
                <a:close/>
                <a:moveTo>
                  <a:pt x="322577" y="168663"/>
                </a:moveTo>
                <a:cubicBezTo>
                  <a:pt x="322575" y="168372"/>
                  <a:pt x="322832" y="168132"/>
                  <a:pt x="323149" y="168130"/>
                </a:cubicBezTo>
                <a:cubicBezTo>
                  <a:pt x="323466" y="168128"/>
                  <a:pt x="323726" y="168226"/>
                  <a:pt x="323727" y="168347"/>
                </a:cubicBezTo>
                <a:cubicBezTo>
                  <a:pt x="323728" y="168468"/>
                  <a:pt x="323471" y="168708"/>
                  <a:pt x="323155" y="168880"/>
                </a:cubicBezTo>
                <a:cubicBezTo>
                  <a:pt x="322839" y="169051"/>
                  <a:pt x="322579" y="168954"/>
                  <a:pt x="322577" y="168663"/>
                </a:cubicBezTo>
                <a:close/>
                <a:moveTo>
                  <a:pt x="168116" y="169032"/>
                </a:moveTo>
                <a:cubicBezTo>
                  <a:pt x="168114" y="168757"/>
                  <a:pt x="167717" y="168535"/>
                  <a:pt x="167235" y="168538"/>
                </a:cubicBezTo>
                <a:cubicBezTo>
                  <a:pt x="166753" y="168540"/>
                  <a:pt x="166054" y="167974"/>
                  <a:pt x="165682" y="167279"/>
                </a:cubicBezTo>
                <a:cubicBezTo>
                  <a:pt x="165132" y="166251"/>
                  <a:pt x="165174" y="165868"/>
                  <a:pt x="165908" y="165223"/>
                </a:cubicBezTo>
                <a:cubicBezTo>
                  <a:pt x="166728" y="164503"/>
                  <a:pt x="166844" y="164524"/>
                  <a:pt x="167194" y="165459"/>
                </a:cubicBezTo>
                <a:cubicBezTo>
                  <a:pt x="167441" y="166118"/>
                  <a:pt x="167892" y="166380"/>
                  <a:pt x="168455" y="166189"/>
                </a:cubicBezTo>
                <a:cubicBezTo>
                  <a:pt x="169036" y="165992"/>
                  <a:pt x="169270" y="166147"/>
                  <a:pt x="169149" y="166649"/>
                </a:cubicBezTo>
                <a:cubicBezTo>
                  <a:pt x="169049" y="167066"/>
                  <a:pt x="169620" y="167873"/>
                  <a:pt x="170417" y="168442"/>
                </a:cubicBezTo>
                <a:lnTo>
                  <a:pt x="171866" y="169477"/>
                </a:lnTo>
                <a:lnTo>
                  <a:pt x="169993" y="169504"/>
                </a:lnTo>
                <a:cubicBezTo>
                  <a:pt x="168962" y="169519"/>
                  <a:pt x="168118" y="169307"/>
                  <a:pt x="168116" y="169032"/>
                </a:cubicBezTo>
                <a:close/>
                <a:moveTo>
                  <a:pt x="256100" y="168187"/>
                </a:moveTo>
                <a:cubicBezTo>
                  <a:pt x="255887" y="168005"/>
                  <a:pt x="255710" y="167444"/>
                  <a:pt x="255706" y="166940"/>
                </a:cubicBezTo>
                <a:cubicBezTo>
                  <a:pt x="255700" y="166251"/>
                  <a:pt x="256137" y="166022"/>
                  <a:pt x="257467" y="166014"/>
                </a:cubicBezTo>
                <a:cubicBezTo>
                  <a:pt x="258972" y="166005"/>
                  <a:pt x="259179" y="165856"/>
                  <a:pt x="258861" y="165007"/>
                </a:cubicBezTo>
                <a:cubicBezTo>
                  <a:pt x="258438" y="163877"/>
                  <a:pt x="259093" y="163703"/>
                  <a:pt x="260300" y="164624"/>
                </a:cubicBezTo>
                <a:cubicBezTo>
                  <a:pt x="260980" y="165142"/>
                  <a:pt x="261000" y="165115"/>
                  <a:pt x="260424" y="164457"/>
                </a:cubicBezTo>
                <a:cubicBezTo>
                  <a:pt x="259885" y="163842"/>
                  <a:pt x="259911" y="163461"/>
                  <a:pt x="260546" y="162707"/>
                </a:cubicBezTo>
                <a:cubicBezTo>
                  <a:pt x="261345" y="161761"/>
                  <a:pt x="261373" y="161761"/>
                  <a:pt x="262248" y="162739"/>
                </a:cubicBezTo>
                <a:cubicBezTo>
                  <a:pt x="263468" y="164103"/>
                  <a:pt x="263401" y="164414"/>
                  <a:pt x="261743" y="165081"/>
                </a:cubicBezTo>
                <a:cubicBezTo>
                  <a:pt x="260953" y="165398"/>
                  <a:pt x="260309" y="165934"/>
                  <a:pt x="260312" y="166270"/>
                </a:cubicBezTo>
                <a:cubicBezTo>
                  <a:pt x="260316" y="166887"/>
                  <a:pt x="257914" y="168510"/>
                  <a:pt x="256987" y="168515"/>
                </a:cubicBezTo>
                <a:cubicBezTo>
                  <a:pt x="256712" y="168516"/>
                  <a:pt x="256313" y="168369"/>
                  <a:pt x="256100" y="168187"/>
                </a:cubicBezTo>
                <a:close/>
                <a:moveTo>
                  <a:pt x="134363" y="168188"/>
                </a:moveTo>
                <a:cubicBezTo>
                  <a:pt x="134149" y="167892"/>
                  <a:pt x="133355" y="167789"/>
                  <a:pt x="132599" y="167958"/>
                </a:cubicBezTo>
                <a:cubicBezTo>
                  <a:pt x="131447" y="168216"/>
                  <a:pt x="131222" y="168079"/>
                  <a:pt x="131214" y="167117"/>
                </a:cubicBezTo>
                <a:cubicBezTo>
                  <a:pt x="131207" y="166287"/>
                  <a:pt x="131708" y="165800"/>
                  <a:pt x="133014" y="165364"/>
                </a:cubicBezTo>
                <a:cubicBezTo>
                  <a:pt x="135031" y="164691"/>
                  <a:pt x="135913" y="164903"/>
                  <a:pt x="135458" y="165952"/>
                </a:cubicBezTo>
                <a:cubicBezTo>
                  <a:pt x="134941" y="167144"/>
                  <a:pt x="137049" y="167692"/>
                  <a:pt x="139716" y="167059"/>
                </a:cubicBezTo>
                <a:cubicBezTo>
                  <a:pt x="142354" y="166432"/>
                  <a:pt x="142953" y="166610"/>
                  <a:pt x="142411" y="167861"/>
                </a:cubicBezTo>
                <a:cubicBezTo>
                  <a:pt x="142132" y="168504"/>
                  <a:pt x="141258" y="168688"/>
                  <a:pt x="138403" y="168705"/>
                </a:cubicBezTo>
                <a:cubicBezTo>
                  <a:pt x="136395" y="168716"/>
                  <a:pt x="134578" y="168484"/>
                  <a:pt x="134363" y="168188"/>
                </a:cubicBezTo>
                <a:close/>
                <a:moveTo>
                  <a:pt x="126025" y="166926"/>
                </a:moveTo>
                <a:cubicBezTo>
                  <a:pt x="126023" y="166666"/>
                  <a:pt x="126694" y="165904"/>
                  <a:pt x="127515" y="165233"/>
                </a:cubicBezTo>
                <a:cubicBezTo>
                  <a:pt x="128818" y="164169"/>
                  <a:pt x="128984" y="164133"/>
                  <a:pt x="128810" y="164954"/>
                </a:cubicBezTo>
                <a:cubicBezTo>
                  <a:pt x="128603" y="165934"/>
                  <a:pt x="126032" y="167755"/>
                  <a:pt x="126025" y="166926"/>
                </a:cubicBezTo>
                <a:close/>
                <a:moveTo>
                  <a:pt x="909256" y="161723"/>
                </a:moveTo>
                <a:cubicBezTo>
                  <a:pt x="908809" y="161487"/>
                  <a:pt x="908255" y="161396"/>
                  <a:pt x="908025" y="161521"/>
                </a:cubicBezTo>
                <a:cubicBezTo>
                  <a:pt x="907795" y="161646"/>
                  <a:pt x="907442" y="161521"/>
                  <a:pt x="907241" y="161243"/>
                </a:cubicBezTo>
                <a:cubicBezTo>
                  <a:pt x="907039" y="160965"/>
                  <a:pt x="907215" y="160732"/>
                  <a:pt x="907629" y="160725"/>
                </a:cubicBezTo>
                <a:cubicBezTo>
                  <a:pt x="908186" y="160716"/>
                  <a:pt x="908160" y="160592"/>
                  <a:pt x="907532" y="160253"/>
                </a:cubicBezTo>
                <a:cubicBezTo>
                  <a:pt x="906354" y="159617"/>
                  <a:pt x="907149" y="159071"/>
                  <a:pt x="908662" y="159478"/>
                </a:cubicBezTo>
                <a:cubicBezTo>
                  <a:pt x="909345" y="159661"/>
                  <a:pt x="909760" y="159938"/>
                  <a:pt x="909584" y="160093"/>
                </a:cubicBezTo>
                <a:cubicBezTo>
                  <a:pt x="909407" y="160248"/>
                  <a:pt x="909690" y="160641"/>
                  <a:pt x="910211" y="160967"/>
                </a:cubicBezTo>
                <a:cubicBezTo>
                  <a:pt x="911323" y="161662"/>
                  <a:pt x="910450" y="162353"/>
                  <a:pt x="909256" y="161723"/>
                </a:cubicBezTo>
                <a:close/>
                <a:moveTo>
                  <a:pt x="1060833" y="160524"/>
                </a:moveTo>
                <a:cubicBezTo>
                  <a:pt x="1060833" y="159918"/>
                  <a:pt x="1063661" y="158826"/>
                  <a:pt x="1065253" y="158816"/>
                </a:cubicBezTo>
                <a:cubicBezTo>
                  <a:pt x="1067095" y="158806"/>
                  <a:pt x="1066923" y="159617"/>
                  <a:pt x="1065003" y="159993"/>
                </a:cubicBezTo>
                <a:cubicBezTo>
                  <a:pt x="1064133" y="160163"/>
                  <a:pt x="1062838" y="160449"/>
                  <a:pt x="1062126" y="160630"/>
                </a:cubicBezTo>
                <a:cubicBezTo>
                  <a:pt x="1061414" y="160810"/>
                  <a:pt x="1060833" y="160762"/>
                  <a:pt x="1060833" y="160524"/>
                </a:cubicBezTo>
                <a:close/>
                <a:moveTo>
                  <a:pt x="332016" y="162549"/>
                </a:moveTo>
                <a:cubicBezTo>
                  <a:pt x="331805" y="162257"/>
                  <a:pt x="331769" y="161897"/>
                  <a:pt x="331937" y="161750"/>
                </a:cubicBezTo>
                <a:cubicBezTo>
                  <a:pt x="332347" y="161389"/>
                  <a:pt x="333476" y="162014"/>
                  <a:pt x="333481" y="162603"/>
                </a:cubicBezTo>
                <a:cubicBezTo>
                  <a:pt x="333485" y="163242"/>
                  <a:pt x="332490" y="163205"/>
                  <a:pt x="332016" y="162549"/>
                </a:cubicBezTo>
                <a:close/>
                <a:moveTo>
                  <a:pt x="932147" y="159231"/>
                </a:moveTo>
                <a:cubicBezTo>
                  <a:pt x="930439" y="158880"/>
                  <a:pt x="931021" y="158099"/>
                  <a:pt x="933002" y="158082"/>
                </a:cubicBezTo>
                <a:cubicBezTo>
                  <a:pt x="934032" y="158074"/>
                  <a:pt x="936301" y="157930"/>
                  <a:pt x="938043" y="157763"/>
                </a:cubicBezTo>
                <a:lnTo>
                  <a:pt x="941211" y="157459"/>
                </a:lnTo>
                <a:lnTo>
                  <a:pt x="939806" y="158460"/>
                </a:lnTo>
                <a:cubicBezTo>
                  <a:pt x="938459" y="159419"/>
                  <a:pt x="934836" y="159784"/>
                  <a:pt x="932147" y="159231"/>
                </a:cubicBezTo>
                <a:close/>
                <a:moveTo>
                  <a:pt x="334049" y="161600"/>
                </a:moveTo>
                <a:cubicBezTo>
                  <a:pt x="334047" y="161309"/>
                  <a:pt x="334305" y="161070"/>
                  <a:pt x="334622" y="161068"/>
                </a:cubicBezTo>
                <a:cubicBezTo>
                  <a:pt x="334939" y="161066"/>
                  <a:pt x="335199" y="161164"/>
                  <a:pt x="335200" y="161285"/>
                </a:cubicBezTo>
                <a:cubicBezTo>
                  <a:pt x="335201" y="161406"/>
                  <a:pt x="334943" y="161646"/>
                  <a:pt x="334627" y="161817"/>
                </a:cubicBezTo>
                <a:cubicBezTo>
                  <a:pt x="334312" y="161989"/>
                  <a:pt x="334052" y="161891"/>
                  <a:pt x="334049" y="161600"/>
                </a:cubicBezTo>
                <a:close/>
                <a:moveTo>
                  <a:pt x="1022189" y="157401"/>
                </a:moveTo>
                <a:cubicBezTo>
                  <a:pt x="1022183" y="156997"/>
                  <a:pt x="1022959" y="156427"/>
                  <a:pt x="1023908" y="156134"/>
                </a:cubicBezTo>
                <a:cubicBezTo>
                  <a:pt x="1024856" y="155841"/>
                  <a:pt x="1025633" y="155687"/>
                  <a:pt x="1025634" y="155791"/>
                </a:cubicBezTo>
                <a:cubicBezTo>
                  <a:pt x="1025634" y="155896"/>
                  <a:pt x="1024861" y="156466"/>
                  <a:pt x="1023915" y="157058"/>
                </a:cubicBezTo>
                <a:cubicBezTo>
                  <a:pt x="1022574" y="157898"/>
                  <a:pt x="1022193" y="157974"/>
                  <a:pt x="1022189" y="157401"/>
                </a:cubicBezTo>
                <a:close/>
                <a:moveTo>
                  <a:pt x="976511" y="157294"/>
                </a:moveTo>
                <a:cubicBezTo>
                  <a:pt x="975290" y="156687"/>
                  <a:pt x="975199" y="155675"/>
                  <a:pt x="976293" y="154877"/>
                </a:cubicBezTo>
                <a:cubicBezTo>
                  <a:pt x="977270" y="154164"/>
                  <a:pt x="980650" y="153257"/>
                  <a:pt x="980579" y="153726"/>
                </a:cubicBezTo>
                <a:cubicBezTo>
                  <a:pt x="980346" y="155271"/>
                  <a:pt x="980803" y="155810"/>
                  <a:pt x="982337" y="155801"/>
                </a:cubicBezTo>
                <a:cubicBezTo>
                  <a:pt x="984578" y="155788"/>
                  <a:pt x="985835" y="157039"/>
                  <a:pt x="984017" y="157472"/>
                </a:cubicBezTo>
                <a:cubicBezTo>
                  <a:pt x="981990" y="157956"/>
                  <a:pt x="977635" y="157852"/>
                  <a:pt x="976511" y="157294"/>
                </a:cubicBezTo>
                <a:close/>
                <a:moveTo>
                  <a:pt x="97011" y="161389"/>
                </a:moveTo>
                <a:cubicBezTo>
                  <a:pt x="97399" y="161045"/>
                  <a:pt x="97863" y="160889"/>
                  <a:pt x="98042" y="161042"/>
                </a:cubicBezTo>
                <a:cubicBezTo>
                  <a:pt x="98220" y="161194"/>
                  <a:pt x="97903" y="161476"/>
                  <a:pt x="97336" y="161667"/>
                </a:cubicBezTo>
                <a:cubicBezTo>
                  <a:pt x="96516" y="161943"/>
                  <a:pt x="96450" y="161886"/>
                  <a:pt x="97011" y="161389"/>
                </a:cubicBezTo>
                <a:close/>
                <a:moveTo>
                  <a:pt x="997684" y="156212"/>
                </a:moveTo>
                <a:cubicBezTo>
                  <a:pt x="997486" y="155938"/>
                  <a:pt x="997873" y="155711"/>
                  <a:pt x="998545" y="155707"/>
                </a:cubicBezTo>
                <a:cubicBezTo>
                  <a:pt x="999216" y="155703"/>
                  <a:pt x="999607" y="155926"/>
                  <a:pt x="999413" y="156202"/>
                </a:cubicBezTo>
                <a:cubicBezTo>
                  <a:pt x="999219" y="156477"/>
                  <a:pt x="998832" y="156705"/>
                  <a:pt x="998552" y="156706"/>
                </a:cubicBezTo>
                <a:cubicBezTo>
                  <a:pt x="998273" y="156707"/>
                  <a:pt x="997882" y="156485"/>
                  <a:pt x="997684" y="156212"/>
                </a:cubicBezTo>
                <a:close/>
                <a:moveTo>
                  <a:pt x="90403" y="161187"/>
                </a:moveTo>
                <a:cubicBezTo>
                  <a:pt x="90593" y="161020"/>
                  <a:pt x="91090" y="161000"/>
                  <a:pt x="91507" y="161142"/>
                </a:cubicBezTo>
                <a:cubicBezTo>
                  <a:pt x="91968" y="161298"/>
                  <a:pt x="91833" y="161418"/>
                  <a:pt x="91161" y="161445"/>
                </a:cubicBezTo>
                <a:cubicBezTo>
                  <a:pt x="90554" y="161471"/>
                  <a:pt x="90213" y="161355"/>
                  <a:pt x="90403" y="161187"/>
                </a:cubicBezTo>
                <a:close/>
                <a:moveTo>
                  <a:pt x="226256" y="159700"/>
                </a:moveTo>
                <a:cubicBezTo>
                  <a:pt x="225618" y="159154"/>
                  <a:pt x="225094" y="158517"/>
                  <a:pt x="225092" y="158285"/>
                </a:cubicBezTo>
                <a:cubicBezTo>
                  <a:pt x="225091" y="158053"/>
                  <a:pt x="225604" y="157453"/>
                  <a:pt x="226234" y="156952"/>
                </a:cubicBezTo>
                <a:cubicBezTo>
                  <a:pt x="226865" y="156451"/>
                  <a:pt x="227378" y="155738"/>
                  <a:pt x="227375" y="155369"/>
                </a:cubicBezTo>
                <a:cubicBezTo>
                  <a:pt x="227369" y="154594"/>
                  <a:pt x="227894" y="154523"/>
                  <a:pt x="229041" y="155143"/>
                </a:cubicBezTo>
                <a:cubicBezTo>
                  <a:pt x="229513" y="155399"/>
                  <a:pt x="229719" y="156015"/>
                  <a:pt x="229539" y="156631"/>
                </a:cubicBezTo>
                <a:cubicBezTo>
                  <a:pt x="229369" y="157210"/>
                  <a:pt x="229463" y="157806"/>
                  <a:pt x="229748" y="157956"/>
                </a:cubicBezTo>
                <a:cubicBezTo>
                  <a:pt x="230331" y="158264"/>
                  <a:pt x="228717" y="160685"/>
                  <a:pt x="227926" y="160689"/>
                </a:cubicBezTo>
                <a:cubicBezTo>
                  <a:pt x="227646" y="160690"/>
                  <a:pt x="226894" y="160246"/>
                  <a:pt x="226256" y="159700"/>
                </a:cubicBezTo>
                <a:close/>
                <a:moveTo>
                  <a:pt x="96360" y="159081"/>
                </a:moveTo>
                <a:cubicBezTo>
                  <a:pt x="96567" y="158324"/>
                  <a:pt x="97013" y="157547"/>
                  <a:pt x="97350" y="157354"/>
                </a:cubicBezTo>
                <a:cubicBezTo>
                  <a:pt x="97722" y="157140"/>
                  <a:pt x="97516" y="156877"/>
                  <a:pt x="96824" y="156684"/>
                </a:cubicBezTo>
                <a:cubicBezTo>
                  <a:pt x="94010" y="155899"/>
                  <a:pt x="93958" y="155830"/>
                  <a:pt x="95791" y="155327"/>
                </a:cubicBezTo>
                <a:cubicBezTo>
                  <a:pt x="96983" y="155000"/>
                  <a:pt x="97693" y="154450"/>
                  <a:pt x="97809" y="153762"/>
                </a:cubicBezTo>
                <a:cubicBezTo>
                  <a:pt x="97908" y="153178"/>
                  <a:pt x="98308" y="152756"/>
                  <a:pt x="98697" y="152822"/>
                </a:cubicBezTo>
                <a:cubicBezTo>
                  <a:pt x="99544" y="152967"/>
                  <a:pt x="99640" y="151633"/>
                  <a:pt x="98815" y="151197"/>
                </a:cubicBezTo>
                <a:cubicBezTo>
                  <a:pt x="98100" y="150820"/>
                  <a:pt x="98037" y="149453"/>
                  <a:pt x="98734" y="149449"/>
                </a:cubicBezTo>
                <a:cubicBezTo>
                  <a:pt x="99014" y="149448"/>
                  <a:pt x="99372" y="149861"/>
                  <a:pt x="99529" y="150367"/>
                </a:cubicBezTo>
                <a:cubicBezTo>
                  <a:pt x="99753" y="151091"/>
                  <a:pt x="100212" y="151235"/>
                  <a:pt x="101678" y="151040"/>
                </a:cubicBezTo>
                <a:cubicBezTo>
                  <a:pt x="103419" y="150808"/>
                  <a:pt x="103500" y="150861"/>
                  <a:pt x="102906" y="151839"/>
                </a:cubicBezTo>
                <a:cubicBezTo>
                  <a:pt x="102557" y="152414"/>
                  <a:pt x="102306" y="153063"/>
                  <a:pt x="102350" y="153280"/>
                </a:cubicBezTo>
                <a:cubicBezTo>
                  <a:pt x="102619" y="154623"/>
                  <a:pt x="102128" y="155445"/>
                  <a:pt x="100891" y="155722"/>
                </a:cubicBezTo>
                <a:cubicBezTo>
                  <a:pt x="100113" y="155896"/>
                  <a:pt x="99144" y="156398"/>
                  <a:pt x="98738" y="156837"/>
                </a:cubicBezTo>
                <a:cubicBezTo>
                  <a:pt x="98108" y="157518"/>
                  <a:pt x="98148" y="157586"/>
                  <a:pt x="99006" y="157301"/>
                </a:cubicBezTo>
                <a:cubicBezTo>
                  <a:pt x="100487" y="156811"/>
                  <a:pt x="100238" y="157564"/>
                  <a:pt x="98412" y="159101"/>
                </a:cubicBezTo>
                <a:cubicBezTo>
                  <a:pt x="96377" y="160814"/>
                  <a:pt x="95886" y="160810"/>
                  <a:pt x="96360" y="159081"/>
                </a:cubicBezTo>
                <a:close/>
                <a:moveTo>
                  <a:pt x="397134" y="158206"/>
                </a:moveTo>
                <a:cubicBezTo>
                  <a:pt x="396659" y="157550"/>
                  <a:pt x="397341" y="156610"/>
                  <a:pt x="398029" y="156973"/>
                </a:cubicBezTo>
                <a:cubicBezTo>
                  <a:pt x="398732" y="157344"/>
                  <a:pt x="398738" y="158696"/>
                  <a:pt x="398037" y="158700"/>
                </a:cubicBezTo>
                <a:cubicBezTo>
                  <a:pt x="397739" y="158702"/>
                  <a:pt x="397333" y="158480"/>
                  <a:pt x="397135" y="158206"/>
                </a:cubicBezTo>
                <a:close/>
                <a:moveTo>
                  <a:pt x="256792" y="158356"/>
                </a:moveTo>
                <a:cubicBezTo>
                  <a:pt x="256790" y="157990"/>
                  <a:pt x="257165" y="157688"/>
                  <a:pt x="257627" y="157685"/>
                </a:cubicBezTo>
                <a:cubicBezTo>
                  <a:pt x="258089" y="157682"/>
                  <a:pt x="258602" y="157979"/>
                  <a:pt x="258767" y="158345"/>
                </a:cubicBezTo>
                <a:cubicBezTo>
                  <a:pt x="258954" y="158760"/>
                  <a:pt x="258641" y="159012"/>
                  <a:pt x="257932" y="159016"/>
                </a:cubicBezTo>
                <a:cubicBezTo>
                  <a:pt x="257308" y="159020"/>
                  <a:pt x="256795" y="158723"/>
                  <a:pt x="256792" y="158356"/>
                </a:cubicBezTo>
                <a:close/>
                <a:moveTo>
                  <a:pt x="956562" y="154423"/>
                </a:moveTo>
                <a:cubicBezTo>
                  <a:pt x="954800" y="153822"/>
                  <a:pt x="955105" y="152261"/>
                  <a:pt x="957024" y="152058"/>
                </a:cubicBezTo>
                <a:cubicBezTo>
                  <a:pt x="957976" y="151958"/>
                  <a:pt x="958710" y="152254"/>
                  <a:pt x="959206" y="152940"/>
                </a:cubicBezTo>
                <a:cubicBezTo>
                  <a:pt x="960486" y="154708"/>
                  <a:pt x="959319" y="155363"/>
                  <a:pt x="956562" y="154423"/>
                </a:cubicBezTo>
                <a:close/>
                <a:moveTo>
                  <a:pt x="112430" y="158558"/>
                </a:moveTo>
                <a:cubicBezTo>
                  <a:pt x="111090" y="157723"/>
                  <a:pt x="111366" y="156870"/>
                  <a:pt x="112979" y="156861"/>
                </a:cubicBezTo>
                <a:cubicBezTo>
                  <a:pt x="113772" y="156856"/>
                  <a:pt x="114422" y="157062"/>
                  <a:pt x="114424" y="157318"/>
                </a:cubicBezTo>
                <a:cubicBezTo>
                  <a:pt x="114426" y="157573"/>
                  <a:pt x="114991" y="157851"/>
                  <a:pt x="115680" y="157935"/>
                </a:cubicBezTo>
                <a:cubicBezTo>
                  <a:pt x="116369" y="158019"/>
                  <a:pt x="117043" y="158369"/>
                  <a:pt x="117176" y="158713"/>
                </a:cubicBezTo>
                <a:cubicBezTo>
                  <a:pt x="117480" y="159494"/>
                  <a:pt x="113736" y="159372"/>
                  <a:pt x="112430" y="158558"/>
                </a:cubicBezTo>
                <a:close/>
                <a:moveTo>
                  <a:pt x="117979" y="157046"/>
                </a:moveTo>
                <a:cubicBezTo>
                  <a:pt x="118554" y="156532"/>
                  <a:pt x="119334" y="156320"/>
                  <a:pt x="119931" y="156514"/>
                </a:cubicBezTo>
                <a:cubicBezTo>
                  <a:pt x="121149" y="156911"/>
                  <a:pt x="120961" y="157074"/>
                  <a:pt x="118748" y="157540"/>
                </a:cubicBezTo>
                <a:cubicBezTo>
                  <a:pt x="117128" y="157880"/>
                  <a:pt x="117081" y="157850"/>
                  <a:pt x="117979" y="157046"/>
                </a:cubicBezTo>
                <a:close/>
                <a:moveTo>
                  <a:pt x="55999" y="157341"/>
                </a:moveTo>
                <a:cubicBezTo>
                  <a:pt x="55046" y="156526"/>
                  <a:pt x="55742" y="155695"/>
                  <a:pt x="57386" y="155686"/>
                </a:cubicBezTo>
                <a:cubicBezTo>
                  <a:pt x="58408" y="155680"/>
                  <a:pt x="59002" y="155885"/>
                  <a:pt x="58798" y="156174"/>
                </a:cubicBezTo>
                <a:cubicBezTo>
                  <a:pt x="58271" y="156925"/>
                  <a:pt x="56417" y="157698"/>
                  <a:pt x="55999" y="157341"/>
                </a:cubicBezTo>
                <a:close/>
                <a:moveTo>
                  <a:pt x="335732" y="155565"/>
                </a:moveTo>
                <a:cubicBezTo>
                  <a:pt x="335730" y="155291"/>
                  <a:pt x="336132" y="155063"/>
                  <a:pt x="336626" y="155060"/>
                </a:cubicBezTo>
                <a:cubicBezTo>
                  <a:pt x="337121" y="155058"/>
                  <a:pt x="337366" y="155281"/>
                  <a:pt x="337173" y="155557"/>
                </a:cubicBezTo>
                <a:cubicBezTo>
                  <a:pt x="336979" y="155833"/>
                  <a:pt x="336576" y="156060"/>
                  <a:pt x="336278" y="156062"/>
                </a:cubicBezTo>
                <a:cubicBezTo>
                  <a:pt x="335980" y="156064"/>
                  <a:pt x="335734" y="155840"/>
                  <a:pt x="335732" y="155565"/>
                </a:cubicBezTo>
                <a:close/>
                <a:moveTo>
                  <a:pt x="877484" y="152414"/>
                </a:moveTo>
                <a:cubicBezTo>
                  <a:pt x="877484" y="152139"/>
                  <a:pt x="878453" y="151912"/>
                  <a:pt x="879641" y="151909"/>
                </a:cubicBezTo>
                <a:cubicBezTo>
                  <a:pt x="881249" y="151906"/>
                  <a:pt x="881582" y="152030"/>
                  <a:pt x="880942" y="152394"/>
                </a:cubicBezTo>
                <a:cubicBezTo>
                  <a:pt x="879811" y="153037"/>
                  <a:pt x="877489" y="153050"/>
                  <a:pt x="877484" y="152414"/>
                </a:cubicBezTo>
                <a:close/>
                <a:moveTo>
                  <a:pt x="368001" y="154628"/>
                </a:moveTo>
                <a:cubicBezTo>
                  <a:pt x="368392" y="154214"/>
                  <a:pt x="368802" y="153874"/>
                  <a:pt x="368912" y="153873"/>
                </a:cubicBezTo>
                <a:cubicBezTo>
                  <a:pt x="369021" y="153873"/>
                  <a:pt x="368965" y="154210"/>
                  <a:pt x="368785" y="154624"/>
                </a:cubicBezTo>
                <a:cubicBezTo>
                  <a:pt x="368606" y="155037"/>
                  <a:pt x="368196" y="155376"/>
                  <a:pt x="367874" y="155378"/>
                </a:cubicBezTo>
                <a:cubicBezTo>
                  <a:pt x="367537" y="155380"/>
                  <a:pt x="367590" y="155063"/>
                  <a:pt x="368001" y="154628"/>
                </a:cubicBezTo>
                <a:close/>
                <a:moveTo>
                  <a:pt x="387306" y="154266"/>
                </a:moveTo>
                <a:cubicBezTo>
                  <a:pt x="386378" y="153927"/>
                  <a:pt x="386577" y="153834"/>
                  <a:pt x="388311" y="153796"/>
                </a:cubicBezTo>
                <a:cubicBezTo>
                  <a:pt x="389499" y="153769"/>
                  <a:pt x="390473" y="153973"/>
                  <a:pt x="390476" y="154248"/>
                </a:cubicBezTo>
                <a:cubicBezTo>
                  <a:pt x="390480" y="154844"/>
                  <a:pt x="388912" y="154853"/>
                  <a:pt x="387306" y="154266"/>
                </a:cubicBezTo>
                <a:close/>
                <a:moveTo>
                  <a:pt x="895919" y="151307"/>
                </a:moveTo>
                <a:cubicBezTo>
                  <a:pt x="895220" y="150922"/>
                  <a:pt x="895311" y="150825"/>
                  <a:pt x="896381" y="150813"/>
                </a:cubicBezTo>
                <a:cubicBezTo>
                  <a:pt x="897123" y="150804"/>
                  <a:pt x="897556" y="151019"/>
                  <a:pt x="897360" y="151299"/>
                </a:cubicBezTo>
                <a:cubicBezTo>
                  <a:pt x="896936" y="151902"/>
                  <a:pt x="896996" y="151902"/>
                  <a:pt x="895919" y="151308"/>
                </a:cubicBezTo>
                <a:close/>
                <a:moveTo>
                  <a:pt x="231406" y="154953"/>
                </a:moveTo>
                <a:cubicBezTo>
                  <a:pt x="231405" y="154831"/>
                  <a:pt x="231663" y="154592"/>
                  <a:pt x="231978" y="154420"/>
                </a:cubicBezTo>
                <a:cubicBezTo>
                  <a:pt x="232294" y="154248"/>
                  <a:pt x="232554" y="154346"/>
                  <a:pt x="232556" y="154637"/>
                </a:cubicBezTo>
                <a:cubicBezTo>
                  <a:pt x="232559" y="154928"/>
                  <a:pt x="232301" y="155168"/>
                  <a:pt x="231984" y="155170"/>
                </a:cubicBezTo>
                <a:cubicBezTo>
                  <a:pt x="231667" y="155171"/>
                  <a:pt x="231407" y="155074"/>
                  <a:pt x="231406" y="154953"/>
                </a:cubicBezTo>
                <a:close/>
                <a:moveTo>
                  <a:pt x="407762" y="153701"/>
                </a:moveTo>
                <a:cubicBezTo>
                  <a:pt x="407758" y="153076"/>
                  <a:pt x="409381" y="152591"/>
                  <a:pt x="409753" y="153106"/>
                </a:cubicBezTo>
                <a:cubicBezTo>
                  <a:pt x="409922" y="153339"/>
                  <a:pt x="409652" y="153668"/>
                  <a:pt x="409154" y="153837"/>
                </a:cubicBezTo>
                <a:cubicBezTo>
                  <a:pt x="407949" y="154246"/>
                  <a:pt x="407766" y="154228"/>
                  <a:pt x="407762" y="153701"/>
                </a:cubicBezTo>
                <a:close/>
                <a:moveTo>
                  <a:pt x="1056558" y="150045"/>
                </a:moveTo>
                <a:cubicBezTo>
                  <a:pt x="1056947" y="149906"/>
                  <a:pt x="1057725" y="149893"/>
                  <a:pt x="1058287" y="150017"/>
                </a:cubicBezTo>
                <a:cubicBezTo>
                  <a:pt x="1058849" y="150140"/>
                  <a:pt x="1058530" y="150254"/>
                  <a:pt x="1057579" y="150270"/>
                </a:cubicBezTo>
                <a:cubicBezTo>
                  <a:pt x="1056628" y="150285"/>
                  <a:pt x="1056169" y="150184"/>
                  <a:pt x="1056558" y="150045"/>
                </a:cubicBezTo>
                <a:close/>
                <a:moveTo>
                  <a:pt x="82130" y="155042"/>
                </a:moveTo>
                <a:cubicBezTo>
                  <a:pt x="82128" y="154767"/>
                  <a:pt x="81232" y="154547"/>
                  <a:pt x="80139" y="154554"/>
                </a:cubicBezTo>
                <a:cubicBezTo>
                  <a:pt x="78098" y="154566"/>
                  <a:pt x="75957" y="153287"/>
                  <a:pt x="74753" y="151337"/>
                </a:cubicBezTo>
                <a:cubicBezTo>
                  <a:pt x="74073" y="150236"/>
                  <a:pt x="68499" y="148882"/>
                  <a:pt x="66891" y="149428"/>
                </a:cubicBezTo>
                <a:cubicBezTo>
                  <a:pt x="64765" y="150149"/>
                  <a:pt x="66141" y="149008"/>
                  <a:pt x="68514" y="148081"/>
                </a:cubicBezTo>
                <a:cubicBezTo>
                  <a:pt x="69926" y="147530"/>
                  <a:pt x="71282" y="146781"/>
                  <a:pt x="71527" y="146416"/>
                </a:cubicBezTo>
                <a:cubicBezTo>
                  <a:pt x="71994" y="145720"/>
                  <a:pt x="74062" y="145158"/>
                  <a:pt x="77440" y="144808"/>
                </a:cubicBezTo>
                <a:lnTo>
                  <a:pt x="79456" y="144599"/>
                </a:lnTo>
                <a:lnTo>
                  <a:pt x="77346" y="145219"/>
                </a:lnTo>
                <a:cubicBezTo>
                  <a:pt x="74442" y="146072"/>
                  <a:pt x="74172" y="146447"/>
                  <a:pt x="75624" y="147605"/>
                </a:cubicBezTo>
                <a:cubicBezTo>
                  <a:pt x="76315" y="148155"/>
                  <a:pt x="77301" y="149298"/>
                  <a:pt x="77814" y="150145"/>
                </a:cubicBezTo>
                <a:cubicBezTo>
                  <a:pt x="78665" y="151549"/>
                  <a:pt x="78941" y="151660"/>
                  <a:pt x="80959" y="151414"/>
                </a:cubicBezTo>
                <a:cubicBezTo>
                  <a:pt x="82611" y="151212"/>
                  <a:pt x="83100" y="151306"/>
                  <a:pt x="82891" y="151788"/>
                </a:cubicBezTo>
                <a:cubicBezTo>
                  <a:pt x="82704" y="152217"/>
                  <a:pt x="83586" y="152642"/>
                  <a:pt x="85535" y="153063"/>
                </a:cubicBezTo>
                <a:cubicBezTo>
                  <a:pt x="88973" y="153806"/>
                  <a:pt x="89766" y="155253"/>
                  <a:pt x="86450" y="154734"/>
                </a:cubicBezTo>
                <a:cubicBezTo>
                  <a:pt x="85127" y="154527"/>
                  <a:pt x="84432" y="154609"/>
                  <a:pt x="84435" y="154973"/>
                </a:cubicBezTo>
                <a:cubicBezTo>
                  <a:pt x="84437" y="155278"/>
                  <a:pt x="83921" y="155531"/>
                  <a:pt x="83287" y="155535"/>
                </a:cubicBezTo>
                <a:cubicBezTo>
                  <a:pt x="82653" y="155539"/>
                  <a:pt x="82132" y="155317"/>
                  <a:pt x="82130" y="155042"/>
                </a:cubicBezTo>
                <a:close/>
                <a:moveTo>
                  <a:pt x="73622" y="148089"/>
                </a:moveTo>
                <a:cubicBezTo>
                  <a:pt x="74035" y="148082"/>
                  <a:pt x="73980" y="147907"/>
                  <a:pt x="73480" y="147636"/>
                </a:cubicBezTo>
                <a:cubicBezTo>
                  <a:pt x="72542" y="147129"/>
                  <a:pt x="71121" y="147480"/>
                  <a:pt x="71127" y="148218"/>
                </a:cubicBezTo>
                <a:cubicBezTo>
                  <a:pt x="71129" y="148492"/>
                  <a:pt x="71540" y="148578"/>
                  <a:pt x="72040" y="148409"/>
                </a:cubicBezTo>
                <a:cubicBezTo>
                  <a:pt x="72540" y="148239"/>
                  <a:pt x="73252" y="148095"/>
                  <a:pt x="73622" y="148089"/>
                </a:cubicBezTo>
                <a:close/>
                <a:moveTo>
                  <a:pt x="230246" y="153935"/>
                </a:moveTo>
                <a:cubicBezTo>
                  <a:pt x="230242" y="153412"/>
                  <a:pt x="229995" y="153001"/>
                  <a:pt x="229484" y="152663"/>
                </a:cubicBezTo>
                <a:cubicBezTo>
                  <a:pt x="229194" y="152471"/>
                  <a:pt x="229638" y="152310"/>
                  <a:pt x="230470" y="152305"/>
                </a:cubicBezTo>
                <a:cubicBezTo>
                  <a:pt x="232412" y="152294"/>
                  <a:pt x="232768" y="152804"/>
                  <a:pt x="231358" y="153578"/>
                </a:cubicBezTo>
                <a:cubicBezTo>
                  <a:pt x="230747" y="153914"/>
                  <a:pt x="230247" y="154074"/>
                  <a:pt x="230246" y="153935"/>
                </a:cubicBezTo>
                <a:close/>
                <a:moveTo>
                  <a:pt x="896548" y="149608"/>
                </a:moveTo>
                <a:cubicBezTo>
                  <a:pt x="895789" y="149250"/>
                  <a:pt x="895427" y="148815"/>
                  <a:pt x="895743" y="148643"/>
                </a:cubicBezTo>
                <a:cubicBezTo>
                  <a:pt x="896060" y="148471"/>
                  <a:pt x="896785" y="148772"/>
                  <a:pt x="897357" y="149312"/>
                </a:cubicBezTo>
                <a:cubicBezTo>
                  <a:pt x="898564" y="150453"/>
                  <a:pt x="898435" y="150501"/>
                  <a:pt x="896548" y="149608"/>
                </a:cubicBezTo>
                <a:close/>
                <a:moveTo>
                  <a:pt x="121887" y="153537"/>
                </a:moveTo>
                <a:cubicBezTo>
                  <a:pt x="121411" y="153452"/>
                  <a:pt x="120058" y="153253"/>
                  <a:pt x="118880" y="153094"/>
                </a:cubicBezTo>
                <a:lnTo>
                  <a:pt x="116738" y="152804"/>
                </a:lnTo>
                <a:lnTo>
                  <a:pt x="117930" y="151757"/>
                </a:lnTo>
                <a:cubicBezTo>
                  <a:pt x="118920" y="150887"/>
                  <a:pt x="119562" y="150760"/>
                  <a:pt x="121733" y="151005"/>
                </a:cubicBezTo>
                <a:cubicBezTo>
                  <a:pt x="123297" y="151182"/>
                  <a:pt x="124644" y="151081"/>
                  <a:pt x="125093" y="150754"/>
                </a:cubicBezTo>
                <a:cubicBezTo>
                  <a:pt x="125651" y="150347"/>
                  <a:pt x="126177" y="150475"/>
                  <a:pt x="127160" y="151258"/>
                </a:cubicBezTo>
                <a:lnTo>
                  <a:pt x="128478" y="152309"/>
                </a:lnTo>
                <a:lnTo>
                  <a:pt x="127204" y="152605"/>
                </a:lnTo>
                <a:cubicBezTo>
                  <a:pt x="126503" y="152769"/>
                  <a:pt x="126073" y="153101"/>
                  <a:pt x="126249" y="153343"/>
                </a:cubicBezTo>
                <a:cubicBezTo>
                  <a:pt x="126548" y="153757"/>
                  <a:pt x="123811" y="153878"/>
                  <a:pt x="121887" y="153537"/>
                </a:cubicBezTo>
                <a:close/>
                <a:moveTo>
                  <a:pt x="140612" y="152680"/>
                </a:moveTo>
                <a:cubicBezTo>
                  <a:pt x="142193" y="152134"/>
                  <a:pt x="143746" y="151703"/>
                  <a:pt x="144063" y="151721"/>
                </a:cubicBezTo>
                <a:cubicBezTo>
                  <a:pt x="145061" y="151779"/>
                  <a:pt x="140101" y="153631"/>
                  <a:pt x="138891" y="153652"/>
                </a:cubicBezTo>
                <a:cubicBezTo>
                  <a:pt x="138257" y="153663"/>
                  <a:pt x="139031" y="153226"/>
                  <a:pt x="140612" y="152680"/>
                </a:cubicBezTo>
                <a:close/>
                <a:moveTo>
                  <a:pt x="209489" y="152882"/>
                </a:moveTo>
                <a:cubicBezTo>
                  <a:pt x="209487" y="152652"/>
                  <a:pt x="208770" y="152177"/>
                  <a:pt x="207895" y="151827"/>
                </a:cubicBezTo>
                <a:cubicBezTo>
                  <a:pt x="207019" y="151476"/>
                  <a:pt x="206619" y="151090"/>
                  <a:pt x="207005" y="150966"/>
                </a:cubicBezTo>
                <a:cubicBezTo>
                  <a:pt x="207389" y="150843"/>
                  <a:pt x="208356" y="151148"/>
                  <a:pt x="209153" y="151644"/>
                </a:cubicBezTo>
                <a:cubicBezTo>
                  <a:pt x="210664" y="152584"/>
                  <a:pt x="211056" y="153293"/>
                  <a:pt x="210068" y="153298"/>
                </a:cubicBezTo>
                <a:cubicBezTo>
                  <a:pt x="209751" y="153300"/>
                  <a:pt x="209490" y="153113"/>
                  <a:pt x="209489" y="152882"/>
                </a:cubicBezTo>
                <a:close/>
                <a:moveTo>
                  <a:pt x="429069" y="151366"/>
                </a:moveTo>
                <a:cubicBezTo>
                  <a:pt x="429066" y="150971"/>
                  <a:pt x="429430" y="150381"/>
                  <a:pt x="429878" y="150054"/>
                </a:cubicBezTo>
                <a:cubicBezTo>
                  <a:pt x="430547" y="149566"/>
                  <a:pt x="430638" y="149645"/>
                  <a:pt x="430389" y="150497"/>
                </a:cubicBezTo>
                <a:cubicBezTo>
                  <a:pt x="430021" y="151749"/>
                  <a:pt x="429077" y="152371"/>
                  <a:pt x="429069" y="151366"/>
                </a:cubicBezTo>
                <a:close/>
                <a:moveTo>
                  <a:pt x="112242" y="153066"/>
                </a:moveTo>
                <a:cubicBezTo>
                  <a:pt x="112432" y="152899"/>
                  <a:pt x="112929" y="152878"/>
                  <a:pt x="113346" y="153020"/>
                </a:cubicBezTo>
                <a:cubicBezTo>
                  <a:pt x="113807" y="153177"/>
                  <a:pt x="113671" y="153296"/>
                  <a:pt x="113000" y="153324"/>
                </a:cubicBezTo>
                <a:cubicBezTo>
                  <a:pt x="112393" y="153349"/>
                  <a:pt x="112051" y="153233"/>
                  <a:pt x="112242" y="153066"/>
                </a:cubicBezTo>
                <a:close/>
                <a:moveTo>
                  <a:pt x="375760" y="151341"/>
                </a:moveTo>
                <a:cubicBezTo>
                  <a:pt x="375556" y="151059"/>
                  <a:pt x="375787" y="150974"/>
                  <a:pt x="376301" y="151141"/>
                </a:cubicBezTo>
                <a:cubicBezTo>
                  <a:pt x="377302" y="151468"/>
                  <a:pt x="377487" y="151825"/>
                  <a:pt x="376658" y="151830"/>
                </a:cubicBezTo>
                <a:cubicBezTo>
                  <a:pt x="376360" y="151832"/>
                  <a:pt x="375956" y="151611"/>
                  <a:pt x="375760" y="151341"/>
                </a:cubicBezTo>
                <a:close/>
                <a:moveTo>
                  <a:pt x="890701" y="147404"/>
                </a:moveTo>
                <a:cubicBezTo>
                  <a:pt x="889908" y="147216"/>
                  <a:pt x="887790" y="147079"/>
                  <a:pt x="885996" y="147099"/>
                </a:cubicBezTo>
                <a:cubicBezTo>
                  <a:pt x="883769" y="147125"/>
                  <a:pt x="882892" y="146969"/>
                  <a:pt x="883232" y="146606"/>
                </a:cubicBezTo>
                <a:cubicBezTo>
                  <a:pt x="883553" y="146265"/>
                  <a:pt x="884926" y="146197"/>
                  <a:pt x="887070" y="146417"/>
                </a:cubicBezTo>
                <a:cubicBezTo>
                  <a:pt x="888906" y="146605"/>
                  <a:pt x="891122" y="146773"/>
                  <a:pt x="891994" y="146791"/>
                </a:cubicBezTo>
                <a:cubicBezTo>
                  <a:pt x="892865" y="146809"/>
                  <a:pt x="893580" y="147049"/>
                  <a:pt x="893583" y="147324"/>
                </a:cubicBezTo>
                <a:cubicBezTo>
                  <a:pt x="893588" y="147885"/>
                  <a:pt x="892821" y="147906"/>
                  <a:pt x="890701" y="147404"/>
                </a:cubicBezTo>
                <a:close/>
                <a:moveTo>
                  <a:pt x="115301" y="151268"/>
                </a:moveTo>
                <a:cubicBezTo>
                  <a:pt x="115462" y="151038"/>
                  <a:pt x="115839" y="150849"/>
                  <a:pt x="116137" y="150847"/>
                </a:cubicBezTo>
                <a:cubicBezTo>
                  <a:pt x="116435" y="150845"/>
                  <a:pt x="116681" y="151031"/>
                  <a:pt x="116682" y="151260"/>
                </a:cubicBezTo>
                <a:cubicBezTo>
                  <a:pt x="116683" y="151489"/>
                  <a:pt x="116308" y="151679"/>
                  <a:pt x="115846" y="151681"/>
                </a:cubicBezTo>
                <a:cubicBezTo>
                  <a:pt x="115385" y="151684"/>
                  <a:pt x="115139" y="151498"/>
                  <a:pt x="115301" y="151268"/>
                </a:cubicBezTo>
                <a:close/>
                <a:moveTo>
                  <a:pt x="104855" y="150363"/>
                </a:moveTo>
                <a:cubicBezTo>
                  <a:pt x="105242" y="149219"/>
                  <a:pt x="107230" y="147436"/>
                  <a:pt x="108151" y="147407"/>
                </a:cubicBezTo>
                <a:cubicBezTo>
                  <a:pt x="108389" y="147399"/>
                  <a:pt x="108587" y="147843"/>
                  <a:pt x="108591" y="148392"/>
                </a:cubicBezTo>
                <a:cubicBezTo>
                  <a:pt x="108597" y="149068"/>
                  <a:pt x="108983" y="149390"/>
                  <a:pt x="109786" y="149385"/>
                </a:cubicBezTo>
                <a:cubicBezTo>
                  <a:pt x="111575" y="149374"/>
                  <a:pt x="110627" y="150206"/>
                  <a:pt x="108478" y="150532"/>
                </a:cubicBezTo>
                <a:cubicBezTo>
                  <a:pt x="107441" y="150689"/>
                  <a:pt x="106110" y="150986"/>
                  <a:pt x="105520" y="151192"/>
                </a:cubicBezTo>
                <a:cubicBezTo>
                  <a:pt x="104599" y="151513"/>
                  <a:pt x="104506" y="151396"/>
                  <a:pt x="104855" y="150363"/>
                </a:cubicBezTo>
                <a:close/>
                <a:moveTo>
                  <a:pt x="372198" y="149108"/>
                </a:moveTo>
                <a:cubicBezTo>
                  <a:pt x="372670" y="148693"/>
                  <a:pt x="373367" y="148351"/>
                  <a:pt x="373745" y="148349"/>
                </a:cubicBezTo>
                <a:cubicBezTo>
                  <a:pt x="374265" y="148346"/>
                  <a:pt x="374259" y="148529"/>
                  <a:pt x="373721" y="149099"/>
                </a:cubicBezTo>
                <a:cubicBezTo>
                  <a:pt x="373330" y="149513"/>
                  <a:pt x="372634" y="149854"/>
                  <a:pt x="372175" y="149857"/>
                </a:cubicBezTo>
                <a:cubicBezTo>
                  <a:pt x="371458" y="149861"/>
                  <a:pt x="371462" y="149755"/>
                  <a:pt x="372198" y="149108"/>
                </a:cubicBezTo>
                <a:close/>
                <a:moveTo>
                  <a:pt x="409037" y="149341"/>
                </a:moveTo>
                <a:cubicBezTo>
                  <a:pt x="409227" y="149174"/>
                  <a:pt x="409724" y="149153"/>
                  <a:pt x="410142" y="149295"/>
                </a:cubicBezTo>
                <a:cubicBezTo>
                  <a:pt x="410602" y="149452"/>
                  <a:pt x="410467" y="149571"/>
                  <a:pt x="409796" y="149599"/>
                </a:cubicBezTo>
                <a:cubicBezTo>
                  <a:pt x="409188" y="149624"/>
                  <a:pt x="408847" y="149508"/>
                  <a:pt x="409037" y="149341"/>
                </a:cubicBezTo>
                <a:close/>
                <a:moveTo>
                  <a:pt x="840975" y="146802"/>
                </a:moveTo>
                <a:cubicBezTo>
                  <a:pt x="841364" y="146663"/>
                  <a:pt x="842142" y="146650"/>
                  <a:pt x="842704" y="146774"/>
                </a:cubicBezTo>
                <a:cubicBezTo>
                  <a:pt x="843266" y="146897"/>
                  <a:pt x="842947" y="147011"/>
                  <a:pt x="841996" y="147027"/>
                </a:cubicBezTo>
                <a:cubicBezTo>
                  <a:pt x="841045" y="147043"/>
                  <a:pt x="840586" y="146941"/>
                  <a:pt x="840975" y="146802"/>
                </a:cubicBezTo>
                <a:close/>
                <a:moveTo>
                  <a:pt x="44252" y="149508"/>
                </a:moveTo>
                <a:cubicBezTo>
                  <a:pt x="44065" y="149092"/>
                  <a:pt x="44028" y="148201"/>
                  <a:pt x="44171" y="147527"/>
                </a:cubicBezTo>
                <a:cubicBezTo>
                  <a:pt x="44315" y="146853"/>
                  <a:pt x="44144" y="146198"/>
                  <a:pt x="43793" y="146070"/>
                </a:cubicBezTo>
                <a:cubicBezTo>
                  <a:pt x="43442" y="145943"/>
                  <a:pt x="43732" y="145890"/>
                  <a:pt x="44438" y="145953"/>
                </a:cubicBezTo>
                <a:cubicBezTo>
                  <a:pt x="46032" y="146095"/>
                  <a:pt x="46896" y="146753"/>
                  <a:pt x="45499" y="146761"/>
                </a:cubicBezTo>
                <a:cubicBezTo>
                  <a:pt x="44640" y="146766"/>
                  <a:pt x="44538" y="147049"/>
                  <a:pt x="44866" y="148513"/>
                </a:cubicBezTo>
                <a:cubicBezTo>
                  <a:pt x="45263" y="150280"/>
                  <a:pt x="44881" y="150899"/>
                  <a:pt x="44252" y="149508"/>
                </a:cubicBezTo>
                <a:close/>
                <a:moveTo>
                  <a:pt x="842116" y="145297"/>
                </a:moveTo>
                <a:cubicBezTo>
                  <a:pt x="842505" y="145158"/>
                  <a:pt x="843283" y="145145"/>
                  <a:pt x="843845" y="145268"/>
                </a:cubicBezTo>
                <a:cubicBezTo>
                  <a:pt x="844407" y="145392"/>
                  <a:pt x="844088" y="145505"/>
                  <a:pt x="843137" y="145521"/>
                </a:cubicBezTo>
                <a:cubicBezTo>
                  <a:pt x="842186" y="145537"/>
                  <a:pt x="841727" y="145436"/>
                  <a:pt x="842116" y="145297"/>
                </a:cubicBezTo>
                <a:close/>
                <a:moveTo>
                  <a:pt x="833334" y="144359"/>
                </a:moveTo>
                <a:cubicBezTo>
                  <a:pt x="832232" y="143416"/>
                  <a:pt x="832748" y="142768"/>
                  <a:pt x="834770" y="142559"/>
                </a:cubicBezTo>
                <a:cubicBezTo>
                  <a:pt x="835947" y="142437"/>
                  <a:pt x="836231" y="142652"/>
                  <a:pt x="836390" y="143784"/>
                </a:cubicBezTo>
                <a:cubicBezTo>
                  <a:pt x="836543" y="144876"/>
                  <a:pt x="836348" y="145158"/>
                  <a:pt x="835433" y="145164"/>
                </a:cubicBezTo>
                <a:cubicBezTo>
                  <a:pt x="834801" y="145168"/>
                  <a:pt x="833856" y="144805"/>
                  <a:pt x="833334" y="144359"/>
                </a:cubicBezTo>
                <a:close/>
                <a:moveTo>
                  <a:pt x="818505" y="144484"/>
                </a:moveTo>
                <a:cubicBezTo>
                  <a:pt x="818290" y="144300"/>
                  <a:pt x="817256" y="143976"/>
                  <a:pt x="816208" y="143764"/>
                </a:cubicBezTo>
                <a:cubicBezTo>
                  <a:pt x="814795" y="143478"/>
                  <a:pt x="815311" y="143406"/>
                  <a:pt x="818206" y="143487"/>
                </a:cubicBezTo>
                <a:cubicBezTo>
                  <a:pt x="820352" y="143547"/>
                  <a:pt x="822277" y="143740"/>
                  <a:pt x="822484" y="143917"/>
                </a:cubicBezTo>
                <a:cubicBezTo>
                  <a:pt x="822690" y="144093"/>
                  <a:pt x="822493" y="144243"/>
                  <a:pt x="822042" y="144249"/>
                </a:cubicBezTo>
                <a:cubicBezTo>
                  <a:pt x="821593" y="144256"/>
                  <a:pt x="820702" y="144386"/>
                  <a:pt x="820061" y="144539"/>
                </a:cubicBezTo>
                <a:cubicBezTo>
                  <a:pt x="819420" y="144693"/>
                  <a:pt x="818720" y="144668"/>
                  <a:pt x="818505" y="144484"/>
                </a:cubicBezTo>
                <a:close/>
                <a:moveTo>
                  <a:pt x="22139" y="148613"/>
                </a:moveTo>
                <a:cubicBezTo>
                  <a:pt x="22131" y="147614"/>
                  <a:pt x="23505" y="146398"/>
                  <a:pt x="24592" y="146441"/>
                </a:cubicBezTo>
                <a:cubicBezTo>
                  <a:pt x="25525" y="146478"/>
                  <a:pt x="25605" y="146553"/>
                  <a:pt x="24889" y="146721"/>
                </a:cubicBezTo>
                <a:cubicBezTo>
                  <a:pt x="24350" y="146847"/>
                  <a:pt x="23754" y="147387"/>
                  <a:pt x="23563" y="147920"/>
                </a:cubicBezTo>
                <a:cubicBezTo>
                  <a:pt x="23253" y="148786"/>
                  <a:pt x="22145" y="149325"/>
                  <a:pt x="22139" y="148613"/>
                </a:cubicBezTo>
                <a:close/>
                <a:moveTo>
                  <a:pt x="136557" y="147755"/>
                </a:moveTo>
                <a:cubicBezTo>
                  <a:pt x="136369" y="147495"/>
                  <a:pt x="136724" y="147043"/>
                  <a:pt x="137345" y="146750"/>
                </a:cubicBezTo>
                <a:cubicBezTo>
                  <a:pt x="138551" y="146182"/>
                  <a:pt x="139495" y="146791"/>
                  <a:pt x="138845" y="147717"/>
                </a:cubicBezTo>
                <a:cubicBezTo>
                  <a:pt x="138398" y="148353"/>
                  <a:pt x="137007" y="148376"/>
                  <a:pt x="136557" y="147755"/>
                </a:cubicBezTo>
                <a:close/>
                <a:moveTo>
                  <a:pt x="805077" y="142882"/>
                </a:moveTo>
                <a:cubicBezTo>
                  <a:pt x="802805" y="142025"/>
                  <a:pt x="802790" y="142002"/>
                  <a:pt x="804203" y="141575"/>
                </a:cubicBezTo>
                <a:cubicBezTo>
                  <a:pt x="804993" y="141335"/>
                  <a:pt x="805770" y="141124"/>
                  <a:pt x="805928" y="141105"/>
                </a:cubicBezTo>
                <a:cubicBezTo>
                  <a:pt x="806086" y="141087"/>
                  <a:pt x="806474" y="140934"/>
                  <a:pt x="806790" y="140766"/>
                </a:cubicBezTo>
                <a:cubicBezTo>
                  <a:pt x="807106" y="140597"/>
                  <a:pt x="807818" y="140521"/>
                  <a:pt x="808374" y="140595"/>
                </a:cubicBezTo>
                <a:cubicBezTo>
                  <a:pt x="810318" y="140855"/>
                  <a:pt x="809357" y="139927"/>
                  <a:pt x="807357" y="139614"/>
                </a:cubicBezTo>
                <a:cubicBezTo>
                  <a:pt x="806247" y="139440"/>
                  <a:pt x="805336" y="139083"/>
                  <a:pt x="805334" y="138821"/>
                </a:cubicBezTo>
                <a:cubicBezTo>
                  <a:pt x="805328" y="138190"/>
                  <a:pt x="806284" y="138211"/>
                  <a:pt x="807732" y="138872"/>
                </a:cubicBezTo>
                <a:cubicBezTo>
                  <a:pt x="808378" y="139167"/>
                  <a:pt x="810244" y="139521"/>
                  <a:pt x="811879" y="139658"/>
                </a:cubicBezTo>
                <a:cubicBezTo>
                  <a:pt x="815278" y="139944"/>
                  <a:pt x="815757" y="140132"/>
                  <a:pt x="814220" y="140574"/>
                </a:cubicBezTo>
                <a:cubicBezTo>
                  <a:pt x="813621" y="140746"/>
                  <a:pt x="812565" y="141126"/>
                  <a:pt x="811873" y="141417"/>
                </a:cubicBezTo>
                <a:cubicBezTo>
                  <a:pt x="811181" y="141709"/>
                  <a:pt x="809820" y="141814"/>
                  <a:pt x="808849" y="141652"/>
                </a:cubicBezTo>
                <a:cubicBezTo>
                  <a:pt x="807517" y="141429"/>
                  <a:pt x="807084" y="141538"/>
                  <a:pt x="807088" y="142093"/>
                </a:cubicBezTo>
                <a:cubicBezTo>
                  <a:pt x="807094" y="142499"/>
                  <a:pt x="807499" y="142828"/>
                  <a:pt x="807993" y="142825"/>
                </a:cubicBezTo>
                <a:cubicBezTo>
                  <a:pt x="808487" y="142822"/>
                  <a:pt x="808733" y="143046"/>
                  <a:pt x="808539" y="143322"/>
                </a:cubicBezTo>
                <a:cubicBezTo>
                  <a:pt x="808089" y="143962"/>
                  <a:pt x="807866" y="143934"/>
                  <a:pt x="805077" y="142882"/>
                </a:cubicBezTo>
                <a:close/>
                <a:moveTo>
                  <a:pt x="828999" y="143203"/>
                </a:moveTo>
                <a:cubicBezTo>
                  <a:pt x="828325" y="142830"/>
                  <a:pt x="828492" y="142719"/>
                  <a:pt x="829749" y="142706"/>
                </a:cubicBezTo>
                <a:cubicBezTo>
                  <a:pt x="830684" y="142696"/>
                  <a:pt x="831219" y="142901"/>
                  <a:pt x="831016" y="143191"/>
                </a:cubicBezTo>
                <a:cubicBezTo>
                  <a:pt x="830578" y="143814"/>
                  <a:pt x="830111" y="143817"/>
                  <a:pt x="828999" y="143203"/>
                </a:cubicBezTo>
                <a:close/>
                <a:moveTo>
                  <a:pt x="818277" y="140712"/>
                </a:moveTo>
                <a:cubicBezTo>
                  <a:pt x="817988" y="140311"/>
                  <a:pt x="821059" y="139813"/>
                  <a:pt x="825800" y="139493"/>
                </a:cubicBezTo>
                <a:lnTo>
                  <a:pt x="829256" y="139259"/>
                </a:lnTo>
                <a:lnTo>
                  <a:pt x="826337" y="139683"/>
                </a:lnTo>
                <a:cubicBezTo>
                  <a:pt x="824731" y="139916"/>
                  <a:pt x="822896" y="140352"/>
                  <a:pt x="822258" y="140653"/>
                </a:cubicBezTo>
                <a:cubicBezTo>
                  <a:pt x="821024" y="141235"/>
                  <a:pt x="818681" y="141269"/>
                  <a:pt x="818277" y="140712"/>
                </a:cubicBezTo>
                <a:close/>
                <a:moveTo>
                  <a:pt x="784338" y="139812"/>
                </a:moveTo>
                <a:cubicBezTo>
                  <a:pt x="782196" y="138865"/>
                  <a:pt x="782132" y="138775"/>
                  <a:pt x="783286" y="138321"/>
                </a:cubicBezTo>
                <a:cubicBezTo>
                  <a:pt x="783961" y="138055"/>
                  <a:pt x="784983" y="138011"/>
                  <a:pt x="785557" y="138224"/>
                </a:cubicBezTo>
                <a:cubicBezTo>
                  <a:pt x="786131" y="138436"/>
                  <a:pt x="786925" y="138563"/>
                  <a:pt x="787320" y="138505"/>
                </a:cubicBezTo>
                <a:cubicBezTo>
                  <a:pt x="787716" y="138448"/>
                  <a:pt x="788042" y="138617"/>
                  <a:pt x="788044" y="138881"/>
                </a:cubicBezTo>
                <a:cubicBezTo>
                  <a:pt x="788044" y="139146"/>
                  <a:pt x="788208" y="139717"/>
                  <a:pt x="788403" y="140150"/>
                </a:cubicBezTo>
                <a:cubicBezTo>
                  <a:pt x="788891" y="141229"/>
                  <a:pt x="787230" y="141091"/>
                  <a:pt x="784338" y="139812"/>
                </a:cubicBezTo>
                <a:close/>
                <a:moveTo>
                  <a:pt x="829698" y="138899"/>
                </a:moveTo>
                <a:cubicBezTo>
                  <a:pt x="829888" y="138732"/>
                  <a:pt x="830385" y="138712"/>
                  <a:pt x="830802" y="138854"/>
                </a:cubicBezTo>
                <a:cubicBezTo>
                  <a:pt x="831263" y="139010"/>
                  <a:pt x="831128" y="139130"/>
                  <a:pt x="830456" y="139157"/>
                </a:cubicBezTo>
                <a:cubicBezTo>
                  <a:pt x="829849" y="139183"/>
                  <a:pt x="829507" y="139067"/>
                  <a:pt x="829698" y="138899"/>
                </a:cubicBezTo>
                <a:close/>
                <a:moveTo>
                  <a:pt x="767853" y="136563"/>
                </a:moveTo>
                <a:cubicBezTo>
                  <a:pt x="767853" y="136288"/>
                  <a:pt x="768254" y="136061"/>
                  <a:pt x="768748" y="136058"/>
                </a:cubicBezTo>
                <a:cubicBezTo>
                  <a:pt x="769242" y="136055"/>
                  <a:pt x="769488" y="136279"/>
                  <a:pt x="769294" y="136555"/>
                </a:cubicBezTo>
                <a:cubicBezTo>
                  <a:pt x="769100" y="136831"/>
                  <a:pt x="768698" y="137058"/>
                  <a:pt x="768399" y="137060"/>
                </a:cubicBezTo>
                <a:cubicBezTo>
                  <a:pt x="768101" y="137061"/>
                  <a:pt x="767855" y="136838"/>
                  <a:pt x="767853" y="136563"/>
                </a:cubicBezTo>
                <a:close/>
                <a:moveTo>
                  <a:pt x="56840" y="139079"/>
                </a:moveTo>
                <a:cubicBezTo>
                  <a:pt x="57554" y="137310"/>
                  <a:pt x="58748" y="136232"/>
                  <a:pt x="60028" y="136200"/>
                </a:cubicBezTo>
                <a:cubicBezTo>
                  <a:pt x="60651" y="136184"/>
                  <a:pt x="60607" y="136403"/>
                  <a:pt x="59835" y="137153"/>
                </a:cubicBezTo>
                <a:cubicBezTo>
                  <a:pt x="59283" y="137688"/>
                  <a:pt x="58974" y="138323"/>
                  <a:pt x="59149" y="138564"/>
                </a:cubicBezTo>
                <a:cubicBezTo>
                  <a:pt x="59323" y="138805"/>
                  <a:pt x="58726" y="139386"/>
                  <a:pt x="57823" y="139856"/>
                </a:cubicBezTo>
                <a:lnTo>
                  <a:pt x="56180" y="140710"/>
                </a:lnTo>
                <a:close/>
                <a:moveTo>
                  <a:pt x="83743" y="140027"/>
                </a:moveTo>
                <a:cubicBezTo>
                  <a:pt x="83741" y="139761"/>
                  <a:pt x="84128" y="139541"/>
                  <a:pt x="84604" y="139538"/>
                </a:cubicBezTo>
                <a:cubicBezTo>
                  <a:pt x="85079" y="139535"/>
                  <a:pt x="85469" y="139622"/>
                  <a:pt x="85470" y="139730"/>
                </a:cubicBezTo>
                <a:cubicBezTo>
                  <a:pt x="85471" y="139838"/>
                  <a:pt x="85083" y="140058"/>
                  <a:pt x="84609" y="140219"/>
                </a:cubicBezTo>
                <a:cubicBezTo>
                  <a:pt x="84135" y="140379"/>
                  <a:pt x="83745" y="140293"/>
                  <a:pt x="83743" y="140027"/>
                </a:cubicBezTo>
                <a:close/>
                <a:moveTo>
                  <a:pt x="64858" y="139029"/>
                </a:moveTo>
                <a:cubicBezTo>
                  <a:pt x="66112" y="137364"/>
                  <a:pt x="67506" y="137266"/>
                  <a:pt x="67166" y="138866"/>
                </a:cubicBezTo>
                <a:cubicBezTo>
                  <a:pt x="66962" y="139828"/>
                  <a:pt x="66541" y="140143"/>
                  <a:pt x="65451" y="140149"/>
                </a:cubicBezTo>
                <a:cubicBezTo>
                  <a:pt x="64083" y="140157"/>
                  <a:pt x="64052" y="140098"/>
                  <a:pt x="64858" y="139029"/>
                </a:cubicBezTo>
                <a:close/>
                <a:moveTo>
                  <a:pt x="76242" y="138927"/>
                </a:moveTo>
                <a:cubicBezTo>
                  <a:pt x="76239" y="138407"/>
                  <a:pt x="78049" y="137078"/>
                  <a:pt x="78766" y="137074"/>
                </a:cubicBezTo>
                <a:cubicBezTo>
                  <a:pt x="79166" y="137072"/>
                  <a:pt x="79496" y="137407"/>
                  <a:pt x="79499" y="137819"/>
                </a:cubicBezTo>
                <a:cubicBezTo>
                  <a:pt x="79503" y="138231"/>
                  <a:pt x="79181" y="138570"/>
                  <a:pt x="78784" y="138573"/>
                </a:cubicBezTo>
                <a:cubicBezTo>
                  <a:pt x="78387" y="138575"/>
                  <a:pt x="77653" y="138716"/>
                  <a:pt x="77153" y="138886"/>
                </a:cubicBezTo>
                <a:cubicBezTo>
                  <a:pt x="76653" y="139055"/>
                  <a:pt x="76243" y="139074"/>
                  <a:pt x="76242" y="138927"/>
                </a:cubicBezTo>
                <a:close/>
                <a:moveTo>
                  <a:pt x="87188" y="138304"/>
                </a:moveTo>
                <a:cubicBezTo>
                  <a:pt x="87187" y="138182"/>
                  <a:pt x="87444" y="137943"/>
                  <a:pt x="87760" y="137771"/>
                </a:cubicBezTo>
                <a:cubicBezTo>
                  <a:pt x="88076" y="137599"/>
                  <a:pt x="88336" y="137697"/>
                  <a:pt x="88338" y="137988"/>
                </a:cubicBezTo>
                <a:cubicBezTo>
                  <a:pt x="88340" y="138279"/>
                  <a:pt x="88083" y="138519"/>
                  <a:pt x="87766" y="138521"/>
                </a:cubicBezTo>
                <a:cubicBezTo>
                  <a:pt x="87449" y="138522"/>
                  <a:pt x="87189" y="138425"/>
                  <a:pt x="87188" y="138304"/>
                </a:cubicBezTo>
                <a:close/>
                <a:moveTo>
                  <a:pt x="71045" y="137648"/>
                </a:moveTo>
                <a:cubicBezTo>
                  <a:pt x="71042" y="137357"/>
                  <a:pt x="71300" y="137117"/>
                  <a:pt x="71617" y="137115"/>
                </a:cubicBezTo>
                <a:cubicBezTo>
                  <a:pt x="71934" y="137114"/>
                  <a:pt x="72194" y="137211"/>
                  <a:pt x="72195" y="137332"/>
                </a:cubicBezTo>
                <a:cubicBezTo>
                  <a:pt x="72196" y="137454"/>
                  <a:pt x="71938" y="137693"/>
                  <a:pt x="71623" y="137865"/>
                </a:cubicBezTo>
                <a:cubicBezTo>
                  <a:pt x="71307" y="138037"/>
                  <a:pt x="71047" y="137939"/>
                  <a:pt x="71045" y="137648"/>
                </a:cubicBezTo>
                <a:close/>
                <a:moveTo>
                  <a:pt x="61467" y="136964"/>
                </a:moveTo>
                <a:cubicBezTo>
                  <a:pt x="61291" y="136574"/>
                  <a:pt x="61432" y="135786"/>
                  <a:pt x="61780" y="135213"/>
                </a:cubicBezTo>
                <a:cubicBezTo>
                  <a:pt x="62293" y="134368"/>
                  <a:pt x="62245" y="134172"/>
                  <a:pt x="61528" y="134176"/>
                </a:cubicBezTo>
                <a:cubicBezTo>
                  <a:pt x="61042" y="134179"/>
                  <a:pt x="60642" y="133957"/>
                  <a:pt x="60640" y="133682"/>
                </a:cubicBezTo>
                <a:cubicBezTo>
                  <a:pt x="60635" y="133109"/>
                  <a:pt x="60992" y="133076"/>
                  <a:pt x="62780" y="133480"/>
                </a:cubicBezTo>
                <a:cubicBezTo>
                  <a:pt x="64530" y="133876"/>
                  <a:pt x="65039" y="135490"/>
                  <a:pt x="63796" y="136697"/>
                </a:cubicBezTo>
                <a:cubicBezTo>
                  <a:pt x="62609" y="137849"/>
                  <a:pt x="61903" y="137930"/>
                  <a:pt x="61467" y="136964"/>
                </a:cubicBezTo>
                <a:close/>
                <a:moveTo>
                  <a:pt x="75763" y="135823"/>
                </a:moveTo>
                <a:cubicBezTo>
                  <a:pt x="75132" y="135211"/>
                  <a:pt x="75221" y="135095"/>
                  <a:pt x="76333" y="135083"/>
                </a:cubicBezTo>
                <a:cubicBezTo>
                  <a:pt x="77059" y="135074"/>
                  <a:pt x="78235" y="134929"/>
                  <a:pt x="78947" y="134759"/>
                </a:cubicBezTo>
                <a:cubicBezTo>
                  <a:pt x="79878" y="134537"/>
                  <a:pt x="80243" y="134666"/>
                  <a:pt x="80248" y="135217"/>
                </a:cubicBezTo>
                <a:cubicBezTo>
                  <a:pt x="80251" y="135638"/>
                  <a:pt x="80579" y="136094"/>
                  <a:pt x="80976" y="136231"/>
                </a:cubicBezTo>
                <a:cubicBezTo>
                  <a:pt x="81373" y="136367"/>
                  <a:pt x="80531" y="136494"/>
                  <a:pt x="79105" y="136514"/>
                </a:cubicBezTo>
                <a:cubicBezTo>
                  <a:pt x="77527" y="136536"/>
                  <a:pt x="76218" y="136265"/>
                  <a:pt x="75763" y="135823"/>
                </a:cubicBezTo>
                <a:close/>
                <a:moveTo>
                  <a:pt x="82271" y="136054"/>
                </a:moveTo>
                <a:cubicBezTo>
                  <a:pt x="82465" y="135778"/>
                  <a:pt x="82997" y="135550"/>
                  <a:pt x="83454" y="135548"/>
                </a:cubicBezTo>
                <a:cubicBezTo>
                  <a:pt x="83911" y="135545"/>
                  <a:pt x="84286" y="135768"/>
                  <a:pt x="84289" y="136042"/>
                </a:cubicBezTo>
                <a:cubicBezTo>
                  <a:pt x="84291" y="136317"/>
                  <a:pt x="83758" y="136545"/>
                  <a:pt x="83106" y="136549"/>
                </a:cubicBezTo>
                <a:cubicBezTo>
                  <a:pt x="82453" y="136553"/>
                  <a:pt x="82078" y="136330"/>
                  <a:pt x="82271" y="136054"/>
                </a:cubicBezTo>
                <a:close/>
                <a:moveTo>
                  <a:pt x="33611" y="135629"/>
                </a:moveTo>
                <a:cubicBezTo>
                  <a:pt x="33582" y="135103"/>
                  <a:pt x="33716" y="134807"/>
                  <a:pt x="33909" y="134972"/>
                </a:cubicBezTo>
                <a:cubicBezTo>
                  <a:pt x="34102" y="135137"/>
                  <a:pt x="34126" y="135568"/>
                  <a:pt x="33962" y="135929"/>
                </a:cubicBezTo>
                <a:cubicBezTo>
                  <a:pt x="33781" y="136329"/>
                  <a:pt x="33643" y="136211"/>
                  <a:pt x="33611" y="135629"/>
                </a:cubicBezTo>
                <a:close/>
                <a:moveTo>
                  <a:pt x="43350" y="133838"/>
                </a:moveTo>
                <a:cubicBezTo>
                  <a:pt x="41825" y="132371"/>
                  <a:pt x="41686" y="130794"/>
                  <a:pt x="43080" y="130786"/>
                </a:cubicBezTo>
                <a:cubicBezTo>
                  <a:pt x="43533" y="130783"/>
                  <a:pt x="43901" y="130556"/>
                  <a:pt x="43899" y="130282"/>
                </a:cubicBezTo>
                <a:cubicBezTo>
                  <a:pt x="43897" y="130007"/>
                  <a:pt x="44414" y="129779"/>
                  <a:pt x="45048" y="129775"/>
                </a:cubicBezTo>
                <a:cubicBezTo>
                  <a:pt x="46158" y="129768"/>
                  <a:pt x="46551" y="130568"/>
                  <a:pt x="46273" y="132266"/>
                </a:cubicBezTo>
                <a:cubicBezTo>
                  <a:pt x="46205" y="132679"/>
                  <a:pt x="46168" y="133522"/>
                  <a:pt x="46190" y="134141"/>
                </a:cubicBezTo>
                <a:cubicBezTo>
                  <a:pt x="46244" y="135654"/>
                  <a:pt x="45113" y="135533"/>
                  <a:pt x="43350" y="133838"/>
                </a:cubicBezTo>
                <a:close/>
                <a:moveTo>
                  <a:pt x="59652" y="134885"/>
                </a:moveTo>
                <a:cubicBezTo>
                  <a:pt x="59842" y="134717"/>
                  <a:pt x="60339" y="134697"/>
                  <a:pt x="60757" y="134839"/>
                </a:cubicBezTo>
                <a:cubicBezTo>
                  <a:pt x="61218" y="134996"/>
                  <a:pt x="61082" y="135115"/>
                  <a:pt x="60411" y="135143"/>
                </a:cubicBezTo>
                <a:cubicBezTo>
                  <a:pt x="59803" y="135168"/>
                  <a:pt x="59462" y="135052"/>
                  <a:pt x="59652" y="134885"/>
                </a:cubicBezTo>
                <a:close/>
                <a:moveTo>
                  <a:pt x="49465" y="134038"/>
                </a:moveTo>
                <a:cubicBezTo>
                  <a:pt x="49654" y="133602"/>
                  <a:pt x="50062" y="133244"/>
                  <a:pt x="50371" y="133242"/>
                </a:cubicBezTo>
                <a:cubicBezTo>
                  <a:pt x="51129" y="133238"/>
                  <a:pt x="50663" y="134376"/>
                  <a:pt x="49804" y="134630"/>
                </a:cubicBezTo>
                <a:cubicBezTo>
                  <a:pt x="49384" y="134754"/>
                  <a:pt x="49253" y="134526"/>
                  <a:pt x="49465" y="134038"/>
                </a:cubicBezTo>
                <a:close/>
                <a:moveTo>
                  <a:pt x="8989" y="131415"/>
                </a:moveTo>
                <a:cubicBezTo>
                  <a:pt x="8737" y="131068"/>
                  <a:pt x="8817" y="130964"/>
                  <a:pt x="9186" y="131159"/>
                </a:cubicBezTo>
                <a:cubicBezTo>
                  <a:pt x="9526" y="131339"/>
                  <a:pt x="9934" y="131202"/>
                  <a:pt x="10092" y="130856"/>
                </a:cubicBezTo>
                <a:cubicBezTo>
                  <a:pt x="10297" y="130406"/>
                  <a:pt x="10393" y="130396"/>
                  <a:pt x="10429" y="130822"/>
                </a:cubicBezTo>
                <a:cubicBezTo>
                  <a:pt x="10501" y="131681"/>
                  <a:pt x="9484" y="132100"/>
                  <a:pt x="8989" y="131415"/>
                </a:cubicBezTo>
                <a:close/>
                <a:moveTo>
                  <a:pt x="67824" y="131142"/>
                </a:moveTo>
                <a:cubicBezTo>
                  <a:pt x="68018" y="130866"/>
                  <a:pt x="68436" y="130638"/>
                  <a:pt x="68753" y="130637"/>
                </a:cubicBezTo>
                <a:cubicBezTo>
                  <a:pt x="69070" y="130635"/>
                  <a:pt x="69171" y="130859"/>
                  <a:pt x="68977" y="131135"/>
                </a:cubicBezTo>
                <a:cubicBezTo>
                  <a:pt x="68783" y="131411"/>
                  <a:pt x="68365" y="131638"/>
                  <a:pt x="68048" y="131640"/>
                </a:cubicBezTo>
                <a:cubicBezTo>
                  <a:pt x="67731" y="131642"/>
                  <a:pt x="67631" y="131418"/>
                  <a:pt x="67824" y="131142"/>
                </a:cubicBezTo>
                <a:close/>
                <a:moveTo>
                  <a:pt x="1075798" y="121216"/>
                </a:moveTo>
                <a:cubicBezTo>
                  <a:pt x="1072840" y="120192"/>
                  <a:pt x="1069764" y="119381"/>
                  <a:pt x="1067712" y="119086"/>
                </a:cubicBezTo>
                <a:cubicBezTo>
                  <a:pt x="1067078" y="118995"/>
                  <a:pt x="1066428" y="118862"/>
                  <a:pt x="1066269" y="118791"/>
                </a:cubicBezTo>
                <a:cubicBezTo>
                  <a:pt x="1066110" y="118720"/>
                  <a:pt x="1064942" y="118640"/>
                  <a:pt x="1063674" y="118614"/>
                </a:cubicBezTo>
                <a:cubicBezTo>
                  <a:pt x="1057229" y="118481"/>
                  <a:pt x="1055848" y="118364"/>
                  <a:pt x="1056123" y="117974"/>
                </a:cubicBezTo>
                <a:cubicBezTo>
                  <a:pt x="1056287" y="117740"/>
                  <a:pt x="1055875" y="117046"/>
                  <a:pt x="1055207" y="116433"/>
                </a:cubicBezTo>
                <a:lnTo>
                  <a:pt x="1053992" y="115317"/>
                </a:lnTo>
                <a:lnTo>
                  <a:pt x="1057381" y="115564"/>
                </a:lnTo>
                <a:cubicBezTo>
                  <a:pt x="1064705" y="116096"/>
                  <a:pt x="1070466" y="116828"/>
                  <a:pt x="1072938" y="117540"/>
                </a:cubicBezTo>
                <a:cubicBezTo>
                  <a:pt x="1074362" y="117950"/>
                  <a:pt x="1077463" y="118274"/>
                  <a:pt x="1079830" y="118260"/>
                </a:cubicBezTo>
                <a:cubicBezTo>
                  <a:pt x="1084710" y="118232"/>
                  <a:pt x="1085369" y="118853"/>
                  <a:pt x="1081847" y="120159"/>
                </a:cubicBezTo>
                <a:cubicBezTo>
                  <a:pt x="1080586" y="120627"/>
                  <a:pt x="1079554" y="121291"/>
                  <a:pt x="1079553" y="121634"/>
                </a:cubicBezTo>
                <a:cubicBezTo>
                  <a:pt x="1079553" y="122445"/>
                  <a:pt x="1079247" y="122411"/>
                  <a:pt x="1075798" y="121216"/>
                </a:cubicBezTo>
                <a:close/>
                <a:moveTo>
                  <a:pt x="41567" y="126859"/>
                </a:moveTo>
                <a:cubicBezTo>
                  <a:pt x="41563" y="126343"/>
                  <a:pt x="41901" y="125672"/>
                  <a:pt x="42318" y="125368"/>
                </a:cubicBezTo>
                <a:cubicBezTo>
                  <a:pt x="43333" y="124628"/>
                  <a:pt x="44403" y="125541"/>
                  <a:pt x="44026" y="126826"/>
                </a:cubicBezTo>
                <a:cubicBezTo>
                  <a:pt x="43656" y="128087"/>
                  <a:pt x="41577" y="128115"/>
                  <a:pt x="41567" y="126859"/>
                </a:cubicBezTo>
                <a:close/>
                <a:moveTo>
                  <a:pt x="2947" y="126318"/>
                </a:moveTo>
                <a:cubicBezTo>
                  <a:pt x="2943" y="125891"/>
                  <a:pt x="4035" y="124531"/>
                  <a:pt x="5373" y="123297"/>
                </a:cubicBezTo>
                <a:cubicBezTo>
                  <a:pt x="6711" y="122062"/>
                  <a:pt x="9092" y="119798"/>
                  <a:pt x="10665" y="118265"/>
                </a:cubicBezTo>
                <a:cubicBezTo>
                  <a:pt x="13337" y="115661"/>
                  <a:pt x="14961" y="114792"/>
                  <a:pt x="14970" y="115960"/>
                </a:cubicBezTo>
                <a:cubicBezTo>
                  <a:pt x="14972" y="116235"/>
                  <a:pt x="14732" y="116461"/>
                  <a:pt x="14436" y="116463"/>
                </a:cubicBezTo>
                <a:cubicBezTo>
                  <a:pt x="14141" y="116465"/>
                  <a:pt x="13722" y="116973"/>
                  <a:pt x="13505" y="117593"/>
                </a:cubicBezTo>
                <a:cubicBezTo>
                  <a:pt x="13288" y="118212"/>
                  <a:pt x="12642" y="119305"/>
                  <a:pt x="12069" y="120021"/>
                </a:cubicBezTo>
                <a:cubicBezTo>
                  <a:pt x="10849" y="121545"/>
                  <a:pt x="11503" y="122476"/>
                  <a:pt x="13784" y="122463"/>
                </a:cubicBezTo>
                <a:cubicBezTo>
                  <a:pt x="15163" y="122455"/>
                  <a:pt x="15172" y="122480"/>
                  <a:pt x="14164" y="123460"/>
                </a:cubicBezTo>
                <a:cubicBezTo>
                  <a:pt x="12887" y="124700"/>
                  <a:pt x="11681" y="124770"/>
                  <a:pt x="11779" y="123599"/>
                </a:cubicBezTo>
                <a:cubicBezTo>
                  <a:pt x="11825" y="123049"/>
                  <a:pt x="11378" y="122669"/>
                  <a:pt x="10575" y="122574"/>
                </a:cubicBezTo>
                <a:cubicBezTo>
                  <a:pt x="9611" y="122461"/>
                  <a:pt x="9209" y="122739"/>
                  <a:pt x="8936" y="123708"/>
                </a:cubicBezTo>
                <a:cubicBezTo>
                  <a:pt x="8682" y="124611"/>
                  <a:pt x="8190" y="124994"/>
                  <a:pt x="7274" y="124999"/>
                </a:cubicBezTo>
                <a:cubicBezTo>
                  <a:pt x="6559" y="125003"/>
                  <a:pt x="5294" y="125476"/>
                  <a:pt x="4463" y="126051"/>
                </a:cubicBezTo>
                <a:cubicBezTo>
                  <a:pt x="3224" y="126908"/>
                  <a:pt x="2952" y="126956"/>
                  <a:pt x="2947" y="126318"/>
                </a:cubicBezTo>
                <a:close/>
                <a:moveTo>
                  <a:pt x="37744" y="124620"/>
                </a:moveTo>
                <a:cubicBezTo>
                  <a:pt x="37793" y="123239"/>
                  <a:pt x="38231" y="121997"/>
                  <a:pt x="38895" y="121352"/>
                </a:cubicBezTo>
                <a:cubicBezTo>
                  <a:pt x="39942" y="120335"/>
                  <a:pt x="39942" y="120311"/>
                  <a:pt x="38868" y="120280"/>
                </a:cubicBezTo>
                <a:cubicBezTo>
                  <a:pt x="38264" y="120262"/>
                  <a:pt x="37250" y="120150"/>
                  <a:pt x="36615" y="120029"/>
                </a:cubicBezTo>
                <a:cubicBezTo>
                  <a:pt x="35980" y="119909"/>
                  <a:pt x="34553" y="119779"/>
                  <a:pt x="33443" y="119741"/>
                </a:cubicBezTo>
                <a:cubicBezTo>
                  <a:pt x="32333" y="119702"/>
                  <a:pt x="31106" y="119322"/>
                  <a:pt x="30717" y="118896"/>
                </a:cubicBezTo>
                <a:cubicBezTo>
                  <a:pt x="29836" y="117932"/>
                  <a:pt x="29713" y="115687"/>
                  <a:pt x="30566" y="116137"/>
                </a:cubicBezTo>
                <a:cubicBezTo>
                  <a:pt x="31693" y="116732"/>
                  <a:pt x="33989" y="115879"/>
                  <a:pt x="33981" y="114869"/>
                </a:cubicBezTo>
                <a:cubicBezTo>
                  <a:pt x="33969" y="113301"/>
                  <a:pt x="36182" y="112339"/>
                  <a:pt x="39854" y="112318"/>
                </a:cubicBezTo>
                <a:cubicBezTo>
                  <a:pt x="41685" y="112307"/>
                  <a:pt x="43182" y="112119"/>
                  <a:pt x="43180" y="111899"/>
                </a:cubicBezTo>
                <a:cubicBezTo>
                  <a:pt x="43179" y="111680"/>
                  <a:pt x="44049" y="111583"/>
                  <a:pt x="45115" y="111685"/>
                </a:cubicBezTo>
                <a:cubicBezTo>
                  <a:pt x="46739" y="111840"/>
                  <a:pt x="47120" y="111680"/>
                  <a:pt x="47475" y="110696"/>
                </a:cubicBezTo>
                <a:cubicBezTo>
                  <a:pt x="47707" y="110051"/>
                  <a:pt x="47849" y="109307"/>
                  <a:pt x="47791" y="109043"/>
                </a:cubicBezTo>
                <a:cubicBezTo>
                  <a:pt x="47563" y="108018"/>
                  <a:pt x="49465" y="107352"/>
                  <a:pt x="50948" y="107937"/>
                </a:cubicBezTo>
                <a:cubicBezTo>
                  <a:pt x="52608" y="108593"/>
                  <a:pt x="52807" y="109228"/>
                  <a:pt x="51373" y="109292"/>
                </a:cubicBezTo>
                <a:cubicBezTo>
                  <a:pt x="50771" y="109320"/>
                  <a:pt x="50656" y="109438"/>
                  <a:pt x="51087" y="109586"/>
                </a:cubicBezTo>
                <a:cubicBezTo>
                  <a:pt x="52248" y="109984"/>
                  <a:pt x="51930" y="110736"/>
                  <a:pt x="50380" y="111257"/>
                </a:cubicBezTo>
                <a:cubicBezTo>
                  <a:pt x="48485" y="111895"/>
                  <a:pt x="48562" y="113019"/>
                  <a:pt x="50542" y="113647"/>
                </a:cubicBezTo>
                <a:cubicBezTo>
                  <a:pt x="54772" y="114989"/>
                  <a:pt x="54582" y="114885"/>
                  <a:pt x="53189" y="115106"/>
                </a:cubicBezTo>
                <a:cubicBezTo>
                  <a:pt x="52500" y="115216"/>
                  <a:pt x="51628" y="115631"/>
                  <a:pt x="51253" y="116029"/>
                </a:cubicBezTo>
                <a:cubicBezTo>
                  <a:pt x="50877" y="116427"/>
                  <a:pt x="50010" y="116756"/>
                  <a:pt x="49327" y="116760"/>
                </a:cubicBezTo>
                <a:cubicBezTo>
                  <a:pt x="47790" y="116768"/>
                  <a:pt x="45534" y="118107"/>
                  <a:pt x="45541" y="119005"/>
                </a:cubicBezTo>
                <a:cubicBezTo>
                  <a:pt x="45551" y="120402"/>
                  <a:pt x="43746" y="120279"/>
                  <a:pt x="42137" y="118773"/>
                </a:cubicBezTo>
                <a:cubicBezTo>
                  <a:pt x="40801" y="117522"/>
                  <a:pt x="40413" y="117384"/>
                  <a:pt x="39865" y="117964"/>
                </a:cubicBezTo>
                <a:cubicBezTo>
                  <a:pt x="38841" y="119048"/>
                  <a:pt x="43999" y="121107"/>
                  <a:pt x="48041" y="121227"/>
                </a:cubicBezTo>
                <a:cubicBezTo>
                  <a:pt x="48615" y="121244"/>
                  <a:pt x="48919" y="121493"/>
                  <a:pt x="48718" y="121780"/>
                </a:cubicBezTo>
                <a:cubicBezTo>
                  <a:pt x="48516" y="122067"/>
                  <a:pt x="47918" y="122200"/>
                  <a:pt x="47389" y="122075"/>
                </a:cubicBezTo>
                <a:cubicBezTo>
                  <a:pt x="46860" y="121950"/>
                  <a:pt x="45603" y="121709"/>
                  <a:pt x="44596" y="121540"/>
                </a:cubicBezTo>
                <a:cubicBezTo>
                  <a:pt x="42956" y="121265"/>
                  <a:pt x="42798" y="121339"/>
                  <a:pt x="43082" y="122256"/>
                </a:cubicBezTo>
                <a:cubicBezTo>
                  <a:pt x="43299" y="122954"/>
                  <a:pt x="43058" y="123403"/>
                  <a:pt x="42328" y="123666"/>
                </a:cubicBezTo>
                <a:cubicBezTo>
                  <a:pt x="41739" y="123878"/>
                  <a:pt x="41261" y="124501"/>
                  <a:pt x="41265" y="125051"/>
                </a:cubicBezTo>
                <a:cubicBezTo>
                  <a:pt x="41270" y="125742"/>
                  <a:pt x="40948" y="126004"/>
                  <a:pt x="40220" y="125901"/>
                </a:cubicBezTo>
                <a:cubicBezTo>
                  <a:pt x="39641" y="125819"/>
                  <a:pt x="38829" y="125998"/>
                  <a:pt x="38416" y="126300"/>
                </a:cubicBezTo>
                <a:cubicBezTo>
                  <a:pt x="37814" y="126739"/>
                  <a:pt x="37681" y="126405"/>
                  <a:pt x="37744" y="124620"/>
                </a:cubicBezTo>
                <a:close/>
                <a:moveTo>
                  <a:pt x="37151" y="116521"/>
                </a:moveTo>
                <a:cubicBezTo>
                  <a:pt x="37660" y="116073"/>
                  <a:pt x="37957" y="115604"/>
                  <a:pt x="37809" y="115478"/>
                </a:cubicBezTo>
                <a:cubicBezTo>
                  <a:pt x="37405" y="115132"/>
                  <a:pt x="35145" y="116307"/>
                  <a:pt x="35150" y="116860"/>
                </a:cubicBezTo>
                <a:cubicBezTo>
                  <a:pt x="35155" y="117593"/>
                  <a:pt x="36115" y="117431"/>
                  <a:pt x="37151" y="116521"/>
                </a:cubicBezTo>
                <a:close/>
                <a:moveTo>
                  <a:pt x="29458" y="126148"/>
                </a:moveTo>
                <a:cubicBezTo>
                  <a:pt x="29454" y="125621"/>
                  <a:pt x="30558" y="125393"/>
                  <a:pt x="30891" y="125853"/>
                </a:cubicBezTo>
                <a:cubicBezTo>
                  <a:pt x="31092" y="126131"/>
                  <a:pt x="30852" y="126361"/>
                  <a:pt x="30358" y="126364"/>
                </a:cubicBezTo>
                <a:cubicBezTo>
                  <a:pt x="29864" y="126366"/>
                  <a:pt x="29459" y="126270"/>
                  <a:pt x="29458" y="126148"/>
                </a:cubicBezTo>
                <a:close/>
                <a:moveTo>
                  <a:pt x="1051850" y="117424"/>
                </a:moveTo>
                <a:cubicBezTo>
                  <a:pt x="1051850" y="117149"/>
                  <a:pt x="1051960" y="116923"/>
                  <a:pt x="1052100" y="116922"/>
                </a:cubicBezTo>
                <a:cubicBezTo>
                  <a:pt x="1052240" y="116922"/>
                  <a:pt x="1052516" y="117145"/>
                  <a:pt x="1052714" y="117419"/>
                </a:cubicBezTo>
                <a:cubicBezTo>
                  <a:pt x="1052912" y="117692"/>
                  <a:pt x="1052800" y="117918"/>
                  <a:pt x="1052464" y="117920"/>
                </a:cubicBezTo>
                <a:cubicBezTo>
                  <a:pt x="1052128" y="117922"/>
                  <a:pt x="1051852" y="117698"/>
                  <a:pt x="1051850" y="117424"/>
                </a:cubicBezTo>
                <a:close/>
                <a:moveTo>
                  <a:pt x="1049698" y="117134"/>
                </a:moveTo>
                <a:cubicBezTo>
                  <a:pt x="1049888" y="116967"/>
                  <a:pt x="1050385" y="116946"/>
                  <a:pt x="1050802" y="117088"/>
                </a:cubicBezTo>
                <a:cubicBezTo>
                  <a:pt x="1051263" y="117245"/>
                  <a:pt x="1051128" y="117364"/>
                  <a:pt x="1050457" y="117392"/>
                </a:cubicBezTo>
                <a:cubicBezTo>
                  <a:pt x="1049849" y="117418"/>
                  <a:pt x="1049508" y="117301"/>
                  <a:pt x="1049698" y="117134"/>
                </a:cubicBezTo>
                <a:close/>
                <a:moveTo>
                  <a:pt x="1085025" y="114654"/>
                </a:moveTo>
                <a:cubicBezTo>
                  <a:pt x="1085304" y="114256"/>
                  <a:pt x="1085043" y="114164"/>
                  <a:pt x="1084193" y="114362"/>
                </a:cubicBezTo>
                <a:cubicBezTo>
                  <a:pt x="1083511" y="114521"/>
                  <a:pt x="1082806" y="114448"/>
                  <a:pt x="1082627" y="114200"/>
                </a:cubicBezTo>
                <a:cubicBezTo>
                  <a:pt x="1082261" y="113694"/>
                  <a:pt x="1085233" y="113566"/>
                  <a:pt x="1086646" y="114027"/>
                </a:cubicBezTo>
                <a:cubicBezTo>
                  <a:pt x="1088065" y="114490"/>
                  <a:pt x="1087730" y="115216"/>
                  <a:pt x="1086092" y="115226"/>
                </a:cubicBezTo>
                <a:cubicBezTo>
                  <a:pt x="1085122" y="115232"/>
                  <a:pt x="1084757" y="115036"/>
                  <a:pt x="1085025" y="114654"/>
                </a:cubicBezTo>
                <a:close/>
                <a:moveTo>
                  <a:pt x="53400" y="120004"/>
                </a:moveTo>
                <a:cubicBezTo>
                  <a:pt x="53630" y="119475"/>
                  <a:pt x="53384" y="119330"/>
                  <a:pt x="52514" y="119480"/>
                </a:cubicBezTo>
                <a:cubicBezTo>
                  <a:pt x="50760" y="119784"/>
                  <a:pt x="51020" y="119454"/>
                  <a:pt x="53601" y="118099"/>
                </a:cubicBezTo>
                <a:cubicBezTo>
                  <a:pt x="56611" y="116519"/>
                  <a:pt x="59302" y="116720"/>
                  <a:pt x="58924" y="118498"/>
                </a:cubicBezTo>
                <a:cubicBezTo>
                  <a:pt x="58643" y="119822"/>
                  <a:pt x="58212" y="119992"/>
                  <a:pt x="57242" y="119162"/>
                </a:cubicBezTo>
                <a:cubicBezTo>
                  <a:pt x="56778" y="118765"/>
                  <a:pt x="56276" y="118904"/>
                  <a:pt x="55402" y="119672"/>
                </a:cubicBezTo>
                <a:cubicBezTo>
                  <a:pt x="54013" y="120892"/>
                  <a:pt x="52938" y="121070"/>
                  <a:pt x="53400" y="120004"/>
                </a:cubicBezTo>
                <a:close/>
                <a:moveTo>
                  <a:pt x="0" y="117928"/>
                </a:moveTo>
                <a:cubicBezTo>
                  <a:pt x="-5" y="117301"/>
                  <a:pt x="508" y="116504"/>
                  <a:pt x="1139" y="116157"/>
                </a:cubicBezTo>
                <a:cubicBezTo>
                  <a:pt x="1770" y="115810"/>
                  <a:pt x="2284" y="115113"/>
                  <a:pt x="2280" y="114608"/>
                </a:cubicBezTo>
                <a:cubicBezTo>
                  <a:pt x="2276" y="114104"/>
                  <a:pt x="2744" y="113316"/>
                  <a:pt x="3320" y="112858"/>
                </a:cubicBezTo>
                <a:cubicBezTo>
                  <a:pt x="4577" y="111858"/>
                  <a:pt x="7445" y="111725"/>
                  <a:pt x="7452" y="112666"/>
                </a:cubicBezTo>
                <a:cubicBezTo>
                  <a:pt x="7459" y="113515"/>
                  <a:pt x="4844" y="115520"/>
                  <a:pt x="3723" y="115526"/>
                </a:cubicBezTo>
                <a:cubicBezTo>
                  <a:pt x="3250" y="115529"/>
                  <a:pt x="2867" y="115955"/>
                  <a:pt x="2871" y="116473"/>
                </a:cubicBezTo>
                <a:cubicBezTo>
                  <a:pt x="2875" y="116991"/>
                  <a:pt x="2232" y="117787"/>
                  <a:pt x="1443" y="118241"/>
                </a:cubicBezTo>
                <a:cubicBezTo>
                  <a:pt x="58" y="119040"/>
                  <a:pt x="9" y="119029"/>
                  <a:pt x="0" y="117928"/>
                </a:cubicBezTo>
                <a:close/>
                <a:moveTo>
                  <a:pt x="17720" y="118644"/>
                </a:moveTo>
                <a:cubicBezTo>
                  <a:pt x="16997" y="118025"/>
                  <a:pt x="18040" y="116942"/>
                  <a:pt x="19367" y="116934"/>
                </a:cubicBezTo>
                <a:cubicBezTo>
                  <a:pt x="20607" y="116927"/>
                  <a:pt x="20677" y="117031"/>
                  <a:pt x="20039" y="117929"/>
                </a:cubicBezTo>
                <a:cubicBezTo>
                  <a:pt x="19333" y="118924"/>
                  <a:pt x="18388" y="119215"/>
                  <a:pt x="17720" y="118644"/>
                </a:cubicBezTo>
                <a:close/>
                <a:moveTo>
                  <a:pt x="1050410" y="112175"/>
                </a:moveTo>
                <a:cubicBezTo>
                  <a:pt x="1048969" y="111243"/>
                  <a:pt x="1049664" y="110620"/>
                  <a:pt x="1051365" y="111318"/>
                </a:cubicBezTo>
                <a:cubicBezTo>
                  <a:pt x="1052083" y="111613"/>
                  <a:pt x="1052332" y="111872"/>
                  <a:pt x="1051917" y="111893"/>
                </a:cubicBezTo>
                <a:cubicBezTo>
                  <a:pt x="1051502" y="111914"/>
                  <a:pt x="1051325" y="112155"/>
                  <a:pt x="1051523" y="112429"/>
                </a:cubicBezTo>
                <a:cubicBezTo>
                  <a:pt x="1052006" y="113096"/>
                  <a:pt x="1051742" y="113036"/>
                  <a:pt x="1050410" y="112175"/>
                </a:cubicBezTo>
                <a:close/>
                <a:moveTo>
                  <a:pt x="1105375" y="107575"/>
                </a:moveTo>
                <a:cubicBezTo>
                  <a:pt x="1104264" y="107339"/>
                  <a:pt x="1102417" y="107275"/>
                  <a:pt x="1101271" y="107433"/>
                </a:cubicBezTo>
                <a:cubicBezTo>
                  <a:pt x="1099706" y="107649"/>
                  <a:pt x="1099101" y="107526"/>
                  <a:pt x="1098836" y="106940"/>
                </a:cubicBezTo>
                <a:cubicBezTo>
                  <a:pt x="1098634" y="106492"/>
                  <a:pt x="1097801" y="106163"/>
                  <a:pt x="1096881" y="106166"/>
                </a:cubicBezTo>
                <a:cubicBezTo>
                  <a:pt x="1093886" y="106179"/>
                  <a:pt x="1091041" y="105253"/>
                  <a:pt x="1091201" y="104318"/>
                </a:cubicBezTo>
                <a:cubicBezTo>
                  <a:pt x="1091314" y="103654"/>
                  <a:pt x="1091802" y="103490"/>
                  <a:pt x="1093304" y="103613"/>
                </a:cubicBezTo>
                <a:cubicBezTo>
                  <a:pt x="1094379" y="103701"/>
                  <a:pt x="1095520" y="103946"/>
                  <a:pt x="1095838" y="104158"/>
                </a:cubicBezTo>
                <a:cubicBezTo>
                  <a:pt x="1096157" y="104369"/>
                  <a:pt x="1098494" y="104789"/>
                  <a:pt x="1101033" y="105090"/>
                </a:cubicBezTo>
                <a:cubicBezTo>
                  <a:pt x="1105610" y="105633"/>
                  <a:pt x="1110551" y="106993"/>
                  <a:pt x="1110561" y="107714"/>
                </a:cubicBezTo>
                <a:cubicBezTo>
                  <a:pt x="1110572" y="108195"/>
                  <a:pt x="1107965" y="108125"/>
                  <a:pt x="1105375" y="107575"/>
                </a:cubicBezTo>
                <a:close/>
                <a:moveTo>
                  <a:pt x="15529" y="113688"/>
                </a:moveTo>
                <a:cubicBezTo>
                  <a:pt x="15525" y="113182"/>
                  <a:pt x="18025" y="110446"/>
                  <a:pt x="18494" y="110444"/>
                </a:cubicBezTo>
                <a:cubicBezTo>
                  <a:pt x="19382" y="110439"/>
                  <a:pt x="19003" y="113325"/>
                  <a:pt x="18075" y="113640"/>
                </a:cubicBezTo>
                <a:cubicBezTo>
                  <a:pt x="16947" y="114023"/>
                  <a:pt x="15532" y="114050"/>
                  <a:pt x="15529" y="113688"/>
                </a:cubicBezTo>
                <a:close/>
                <a:moveTo>
                  <a:pt x="25897" y="112899"/>
                </a:moveTo>
                <a:cubicBezTo>
                  <a:pt x="25103" y="112683"/>
                  <a:pt x="24777" y="112483"/>
                  <a:pt x="25173" y="112453"/>
                </a:cubicBezTo>
                <a:cubicBezTo>
                  <a:pt x="26047" y="112388"/>
                  <a:pt x="26137" y="110899"/>
                  <a:pt x="25268" y="110904"/>
                </a:cubicBezTo>
                <a:cubicBezTo>
                  <a:pt x="24930" y="110906"/>
                  <a:pt x="24195" y="111123"/>
                  <a:pt x="23635" y="111387"/>
                </a:cubicBezTo>
                <a:cubicBezTo>
                  <a:pt x="22560" y="111894"/>
                  <a:pt x="20123" y="111582"/>
                  <a:pt x="20118" y="110936"/>
                </a:cubicBezTo>
                <a:cubicBezTo>
                  <a:pt x="20117" y="110727"/>
                  <a:pt x="20911" y="110264"/>
                  <a:pt x="21884" y="109908"/>
                </a:cubicBezTo>
                <a:cubicBezTo>
                  <a:pt x="23978" y="109142"/>
                  <a:pt x="25504" y="107279"/>
                  <a:pt x="25526" y="105462"/>
                </a:cubicBezTo>
                <a:cubicBezTo>
                  <a:pt x="25537" y="104497"/>
                  <a:pt x="25879" y="104113"/>
                  <a:pt x="26837" y="103990"/>
                </a:cubicBezTo>
                <a:cubicBezTo>
                  <a:pt x="27549" y="103898"/>
                  <a:pt x="28134" y="104043"/>
                  <a:pt x="28136" y="104314"/>
                </a:cubicBezTo>
                <a:cubicBezTo>
                  <a:pt x="28139" y="104619"/>
                  <a:pt x="28792" y="104587"/>
                  <a:pt x="29863" y="104229"/>
                </a:cubicBezTo>
                <a:cubicBezTo>
                  <a:pt x="31283" y="103755"/>
                  <a:pt x="31750" y="103795"/>
                  <a:pt x="32526" y="104459"/>
                </a:cubicBezTo>
                <a:cubicBezTo>
                  <a:pt x="33634" y="105407"/>
                  <a:pt x="33160" y="106361"/>
                  <a:pt x="31576" y="106370"/>
                </a:cubicBezTo>
                <a:cubicBezTo>
                  <a:pt x="30961" y="106374"/>
                  <a:pt x="30459" y="106602"/>
                  <a:pt x="30461" y="106876"/>
                </a:cubicBezTo>
                <a:cubicBezTo>
                  <a:pt x="30464" y="107151"/>
                  <a:pt x="30108" y="107378"/>
                  <a:pt x="29671" y="107381"/>
                </a:cubicBezTo>
                <a:cubicBezTo>
                  <a:pt x="27901" y="107391"/>
                  <a:pt x="27409" y="108766"/>
                  <a:pt x="28329" y="111134"/>
                </a:cubicBezTo>
                <a:cubicBezTo>
                  <a:pt x="29291" y="113611"/>
                  <a:pt x="29081" y="113762"/>
                  <a:pt x="25897" y="112899"/>
                </a:cubicBezTo>
                <a:close/>
                <a:moveTo>
                  <a:pt x="1098334" y="103416"/>
                </a:moveTo>
                <a:cubicBezTo>
                  <a:pt x="1098195" y="103297"/>
                  <a:pt x="1097092" y="103098"/>
                  <a:pt x="1095885" y="102976"/>
                </a:cubicBezTo>
                <a:cubicBezTo>
                  <a:pt x="1093112" y="102694"/>
                  <a:pt x="1092691" y="102339"/>
                  <a:pt x="1094439" y="101757"/>
                </a:cubicBezTo>
                <a:cubicBezTo>
                  <a:pt x="1095403" y="101437"/>
                  <a:pt x="1096337" y="101522"/>
                  <a:pt x="1097551" y="102042"/>
                </a:cubicBezTo>
                <a:cubicBezTo>
                  <a:pt x="1099740" y="102979"/>
                  <a:pt x="1099761" y="102996"/>
                  <a:pt x="1099121" y="103344"/>
                </a:cubicBezTo>
                <a:cubicBezTo>
                  <a:pt x="1098828" y="103504"/>
                  <a:pt x="1098474" y="103536"/>
                  <a:pt x="1098334" y="103416"/>
                </a:cubicBezTo>
                <a:close/>
                <a:moveTo>
                  <a:pt x="42310" y="107682"/>
                </a:moveTo>
                <a:cubicBezTo>
                  <a:pt x="42726" y="105965"/>
                  <a:pt x="43683" y="105082"/>
                  <a:pt x="44433" y="105724"/>
                </a:cubicBezTo>
                <a:cubicBezTo>
                  <a:pt x="44983" y="106195"/>
                  <a:pt x="43303" y="109300"/>
                  <a:pt x="42496" y="109305"/>
                </a:cubicBezTo>
                <a:cubicBezTo>
                  <a:pt x="42142" y="109307"/>
                  <a:pt x="42070" y="108673"/>
                  <a:pt x="42310" y="107682"/>
                </a:cubicBezTo>
                <a:close/>
                <a:moveTo>
                  <a:pt x="47226" y="107079"/>
                </a:moveTo>
                <a:cubicBezTo>
                  <a:pt x="46714" y="106552"/>
                  <a:pt x="46853" y="106339"/>
                  <a:pt x="47868" y="106103"/>
                </a:cubicBezTo>
                <a:cubicBezTo>
                  <a:pt x="49615" y="105696"/>
                  <a:pt x="50484" y="106526"/>
                  <a:pt x="49030" y="107211"/>
                </a:cubicBezTo>
                <a:cubicBezTo>
                  <a:pt x="48164" y="107620"/>
                  <a:pt x="47719" y="107587"/>
                  <a:pt x="47226" y="107079"/>
                </a:cubicBezTo>
                <a:close/>
                <a:moveTo>
                  <a:pt x="33158" y="101533"/>
                </a:moveTo>
                <a:cubicBezTo>
                  <a:pt x="33553" y="101392"/>
                  <a:pt x="34201" y="101389"/>
                  <a:pt x="34599" y="101525"/>
                </a:cubicBezTo>
                <a:cubicBezTo>
                  <a:pt x="34996" y="101661"/>
                  <a:pt x="34673" y="101776"/>
                  <a:pt x="33880" y="101781"/>
                </a:cubicBezTo>
                <a:cubicBezTo>
                  <a:pt x="33088" y="101786"/>
                  <a:pt x="32763" y="101674"/>
                  <a:pt x="33158" y="101533"/>
                </a:cubicBezTo>
                <a:close/>
                <a:moveTo>
                  <a:pt x="26791" y="99341"/>
                </a:moveTo>
                <a:cubicBezTo>
                  <a:pt x="27180" y="98997"/>
                  <a:pt x="27643" y="98841"/>
                  <a:pt x="27822" y="98994"/>
                </a:cubicBezTo>
                <a:cubicBezTo>
                  <a:pt x="28001" y="99147"/>
                  <a:pt x="27683" y="99428"/>
                  <a:pt x="27116" y="99619"/>
                </a:cubicBezTo>
                <a:cubicBezTo>
                  <a:pt x="26297" y="99895"/>
                  <a:pt x="26230" y="99838"/>
                  <a:pt x="26791" y="99341"/>
                </a:cubicBezTo>
                <a:close/>
                <a:moveTo>
                  <a:pt x="28173" y="96447"/>
                </a:moveTo>
                <a:cubicBezTo>
                  <a:pt x="28545" y="95922"/>
                  <a:pt x="29193" y="95605"/>
                  <a:pt x="29613" y="95742"/>
                </a:cubicBezTo>
                <a:cubicBezTo>
                  <a:pt x="30647" y="96079"/>
                  <a:pt x="30581" y="96710"/>
                  <a:pt x="29474" y="97085"/>
                </a:cubicBezTo>
                <a:cubicBezTo>
                  <a:pt x="27882" y="97626"/>
                  <a:pt x="27477" y="97427"/>
                  <a:pt x="28173" y="96447"/>
                </a:cubicBezTo>
                <a:close/>
                <a:moveTo>
                  <a:pt x="1088944" y="88397"/>
                </a:moveTo>
                <a:cubicBezTo>
                  <a:pt x="1089339" y="88256"/>
                  <a:pt x="1089988" y="88252"/>
                  <a:pt x="1090385" y="88388"/>
                </a:cubicBezTo>
                <a:cubicBezTo>
                  <a:pt x="1090782" y="88524"/>
                  <a:pt x="1090459" y="88640"/>
                  <a:pt x="1089667" y="88644"/>
                </a:cubicBezTo>
                <a:cubicBezTo>
                  <a:pt x="1088874" y="88649"/>
                  <a:pt x="1088549" y="88537"/>
                  <a:pt x="1088944" y="88396"/>
                </a:cubicBezTo>
                <a:close/>
                <a:moveTo>
                  <a:pt x="25736" y="93407"/>
                </a:moveTo>
                <a:cubicBezTo>
                  <a:pt x="24581" y="92798"/>
                  <a:pt x="25432" y="92218"/>
                  <a:pt x="26637" y="92793"/>
                </a:cubicBezTo>
                <a:cubicBezTo>
                  <a:pt x="27179" y="93052"/>
                  <a:pt x="27383" y="93394"/>
                  <a:pt x="27091" y="93553"/>
                </a:cubicBezTo>
                <a:cubicBezTo>
                  <a:pt x="26798" y="93712"/>
                  <a:pt x="26189" y="93647"/>
                  <a:pt x="25736" y="93407"/>
                </a:cubicBezTo>
                <a:close/>
                <a:moveTo>
                  <a:pt x="26307" y="91424"/>
                </a:moveTo>
                <a:cubicBezTo>
                  <a:pt x="26305" y="91156"/>
                  <a:pt x="27113" y="90568"/>
                  <a:pt x="28103" y="90117"/>
                </a:cubicBezTo>
                <a:cubicBezTo>
                  <a:pt x="29564" y="89452"/>
                  <a:pt x="29991" y="89420"/>
                  <a:pt x="30375" y="89952"/>
                </a:cubicBezTo>
                <a:cubicBezTo>
                  <a:pt x="30758" y="90480"/>
                  <a:pt x="31222" y="90487"/>
                  <a:pt x="32790" y="89985"/>
                </a:cubicBezTo>
                <a:cubicBezTo>
                  <a:pt x="35140" y="89233"/>
                  <a:pt x="36862" y="89170"/>
                  <a:pt x="36381" y="89854"/>
                </a:cubicBezTo>
                <a:cubicBezTo>
                  <a:pt x="36188" y="90130"/>
                  <a:pt x="35298" y="90360"/>
                  <a:pt x="34405" y="90365"/>
                </a:cubicBezTo>
                <a:cubicBezTo>
                  <a:pt x="33511" y="90370"/>
                  <a:pt x="32460" y="90714"/>
                  <a:pt x="32069" y="91128"/>
                </a:cubicBezTo>
                <a:cubicBezTo>
                  <a:pt x="31274" y="91969"/>
                  <a:pt x="26314" y="92224"/>
                  <a:pt x="26307" y="91424"/>
                </a:cubicBezTo>
                <a:close/>
                <a:moveTo>
                  <a:pt x="43263" y="85323"/>
                </a:moveTo>
                <a:cubicBezTo>
                  <a:pt x="42158" y="84987"/>
                  <a:pt x="42167" y="84955"/>
                  <a:pt x="43445" y="84595"/>
                </a:cubicBezTo>
                <a:cubicBezTo>
                  <a:pt x="44960" y="84167"/>
                  <a:pt x="45393" y="84336"/>
                  <a:pt x="44815" y="85129"/>
                </a:cubicBezTo>
                <a:cubicBezTo>
                  <a:pt x="44590" y="85438"/>
                  <a:pt x="43918" y="85522"/>
                  <a:pt x="43263" y="85323"/>
                </a:cubicBezTo>
                <a:close/>
                <a:moveTo>
                  <a:pt x="32731" y="82078"/>
                </a:moveTo>
                <a:cubicBezTo>
                  <a:pt x="32921" y="81911"/>
                  <a:pt x="33418" y="81890"/>
                  <a:pt x="33835" y="82032"/>
                </a:cubicBezTo>
                <a:cubicBezTo>
                  <a:pt x="34296" y="82189"/>
                  <a:pt x="34161" y="82308"/>
                  <a:pt x="33490" y="82336"/>
                </a:cubicBezTo>
                <a:cubicBezTo>
                  <a:pt x="32882" y="82361"/>
                  <a:pt x="32541" y="82245"/>
                  <a:pt x="32731" y="82078"/>
                </a:cubicBezTo>
                <a:close/>
                <a:moveTo>
                  <a:pt x="1098831" y="73989"/>
                </a:moveTo>
                <a:cubicBezTo>
                  <a:pt x="1098313" y="73456"/>
                  <a:pt x="1098377" y="73229"/>
                  <a:pt x="1099114" y="72979"/>
                </a:cubicBezTo>
                <a:cubicBezTo>
                  <a:pt x="1100077" y="72652"/>
                  <a:pt x="1101652" y="73423"/>
                  <a:pt x="1101658" y="74225"/>
                </a:cubicBezTo>
                <a:cubicBezTo>
                  <a:pt x="1101670" y="74921"/>
                  <a:pt x="1099565" y="74746"/>
                  <a:pt x="1098831" y="73989"/>
                </a:cubicBezTo>
                <a:close/>
                <a:moveTo>
                  <a:pt x="1082045" y="72029"/>
                </a:moveTo>
                <a:cubicBezTo>
                  <a:pt x="1081648" y="71619"/>
                  <a:pt x="1081076" y="71285"/>
                  <a:pt x="1080775" y="71287"/>
                </a:cubicBezTo>
                <a:cubicBezTo>
                  <a:pt x="1080474" y="71289"/>
                  <a:pt x="1079860" y="70975"/>
                  <a:pt x="1079410" y="70590"/>
                </a:cubicBezTo>
                <a:cubicBezTo>
                  <a:pt x="1078960" y="70205"/>
                  <a:pt x="1078262" y="69788"/>
                  <a:pt x="1077859" y="69662"/>
                </a:cubicBezTo>
                <a:cubicBezTo>
                  <a:pt x="1077360" y="69507"/>
                  <a:pt x="1077311" y="69260"/>
                  <a:pt x="1077704" y="68889"/>
                </a:cubicBezTo>
                <a:cubicBezTo>
                  <a:pt x="1079135" y="67538"/>
                  <a:pt x="1086796" y="70829"/>
                  <a:pt x="1085736" y="72339"/>
                </a:cubicBezTo>
                <a:cubicBezTo>
                  <a:pt x="1085249" y="73032"/>
                  <a:pt x="1082821" y="72828"/>
                  <a:pt x="1082045" y="72029"/>
                </a:cubicBezTo>
                <a:close/>
                <a:moveTo>
                  <a:pt x="1092432" y="69136"/>
                </a:moveTo>
                <a:cubicBezTo>
                  <a:pt x="1091657" y="68892"/>
                  <a:pt x="1090305" y="68833"/>
                  <a:pt x="1089428" y="69005"/>
                </a:cubicBezTo>
                <a:cubicBezTo>
                  <a:pt x="1088550" y="69177"/>
                  <a:pt x="1087366" y="69087"/>
                  <a:pt x="1086797" y="68805"/>
                </a:cubicBezTo>
                <a:cubicBezTo>
                  <a:pt x="1085931" y="68374"/>
                  <a:pt x="1086077" y="68286"/>
                  <a:pt x="1087697" y="68264"/>
                </a:cubicBezTo>
                <a:cubicBezTo>
                  <a:pt x="1089236" y="68243"/>
                  <a:pt x="1089558" y="68073"/>
                  <a:pt x="1089269" y="67435"/>
                </a:cubicBezTo>
                <a:cubicBezTo>
                  <a:pt x="1088976" y="66784"/>
                  <a:pt x="1089184" y="66690"/>
                  <a:pt x="1090364" y="66940"/>
                </a:cubicBezTo>
                <a:cubicBezTo>
                  <a:pt x="1092604" y="67413"/>
                  <a:pt x="1095470" y="69033"/>
                  <a:pt x="1094592" y="69328"/>
                </a:cubicBezTo>
                <a:cubicBezTo>
                  <a:pt x="1094179" y="69467"/>
                  <a:pt x="1093208" y="69381"/>
                  <a:pt x="1092432" y="69136"/>
                </a:cubicBezTo>
                <a:close/>
                <a:moveTo>
                  <a:pt x="1073229" y="68502"/>
                </a:moveTo>
                <a:cubicBezTo>
                  <a:pt x="1073624" y="68361"/>
                  <a:pt x="1074272" y="68357"/>
                  <a:pt x="1074669" y="68493"/>
                </a:cubicBezTo>
                <a:cubicBezTo>
                  <a:pt x="1075067" y="68629"/>
                  <a:pt x="1074744" y="68745"/>
                  <a:pt x="1073951" y="68749"/>
                </a:cubicBezTo>
                <a:cubicBezTo>
                  <a:pt x="1073159" y="68754"/>
                  <a:pt x="1072833" y="68642"/>
                  <a:pt x="1073229" y="68502"/>
                </a:cubicBezTo>
                <a:close/>
                <a:moveTo>
                  <a:pt x="53838" y="74023"/>
                </a:moveTo>
                <a:cubicBezTo>
                  <a:pt x="53835" y="73652"/>
                  <a:pt x="58292" y="71737"/>
                  <a:pt x="59129" y="71749"/>
                </a:cubicBezTo>
                <a:cubicBezTo>
                  <a:pt x="59538" y="71755"/>
                  <a:pt x="59355" y="72023"/>
                  <a:pt x="58724" y="72344"/>
                </a:cubicBezTo>
                <a:cubicBezTo>
                  <a:pt x="58092" y="72665"/>
                  <a:pt x="57235" y="73225"/>
                  <a:pt x="56819" y="73589"/>
                </a:cubicBezTo>
                <a:cubicBezTo>
                  <a:pt x="56106" y="74212"/>
                  <a:pt x="53842" y="74542"/>
                  <a:pt x="53838" y="74023"/>
                </a:cubicBezTo>
                <a:close/>
                <a:moveTo>
                  <a:pt x="45823" y="73268"/>
                </a:moveTo>
                <a:cubicBezTo>
                  <a:pt x="45062" y="73009"/>
                  <a:pt x="44583" y="72671"/>
                  <a:pt x="44758" y="72517"/>
                </a:cubicBezTo>
                <a:cubicBezTo>
                  <a:pt x="44933" y="72363"/>
                  <a:pt x="45816" y="72579"/>
                  <a:pt x="46719" y="72996"/>
                </a:cubicBezTo>
                <a:cubicBezTo>
                  <a:pt x="48536" y="73836"/>
                  <a:pt x="47986" y="74003"/>
                  <a:pt x="45823" y="73268"/>
                </a:cubicBezTo>
                <a:close/>
                <a:moveTo>
                  <a:pt x="1081997" y="65784"/>
                </a:moveTo>
                <a:cubicBezTo>
                  <a:pt x="1081997" y="65509"/>
                  <a:pt x="1082108" y="65284"/>
                  <a:pt x="1082247" y="65283"/>
                </a:cubicBezTo>
                <a:cubicBezTo>
                  <a:pt x="1082387" y="65282"/>
                  <a:pt x="1082663" y="65505"/>
                  <a:pt x="1082861" y="65779"/>
                </a:cubicBezTo>
                <a:cubicBezTo>
                  <a:pt x="1083060" y="66052"/>
                  <a:pt x="1082947" y="66278"/>
                  <a:pt x="1082611" y="66280"/>
                </a:cubicBezTo>
                <a:cubicBezTo>
                  <a:pt x="1082276" y="66282"/>
                  <a:pt x="1081999" y="66059"/>
                  <a:pt x="1081997" y="65784"/>
                </a:cubicBezTo>
                <a:close/>
                <a:moveTo>
                  <a:pt x="61292" y="70484"/>
                </a:moveTo>
                <a:cubicBezTo>
                  <a:pt x="62115" y="69612"/>
                  <a:pt x="62448" y="69520"/>
                  <a:pt x="62453" y="70162"/>
                </a:cubicBezTo>
                <a:cubicBezTo>
                  <a:pt x="62454" y="70407"/>
                  <a:pt x="62032" y="70752"/>
                  <a:pt x="61513" y="70928"/>
                </a:cubicBezTo>
                <a:cubicBezTo>
                  <a:pt x="60724" y="71196"/>
                  <a:pt x="60688" y="71123"/>
                  <a:pt x="61292" y="70484"/>
                </a:cubicBezTo>
                <a:close/>
                <a:moveTo>
                  <a:pt x="1054329" y="57606"/>
                </a:moveTo>
                <a:cubicBezTo>
                  <a:pt x="1052173" y="55369"/>
                  <a:pt x="1051145" y="53147"/>
                  <a:pt x="1052116" y="52821"/>
                </a:cubicBezTo>
                <a:cubicBezTo>
                  <a:pt x="1053133" y="52479"/>
                  <a:pt x="1055388" y="53328"/>
                  <a:pt x="1055394" y="54056"/>
                </a:cubicBezTo>
                <a:cubicBezTo>
                  <a:pt x="1055394" y="54481"/>
                  <a:pt x="1056262" y="54691"/>
                  <a:pt x="1057963" y="54681"/>
                </a:cubicBezTo>
                <a:cubicBezTo>
                  <a:pt x="1061416" y="54661"/>
                  <a:pt x="1062549" y="55632"/>
                  <a:pt x="1060603" y="56945"/>
                </a:cubicBezTo>
                <a:cubicBezTo>
                  <a:pt x="1059815" y="57476"/>
                  <a:pt x="1058762" y="58253"/>
                  <a:pt x="1058263" y="58671"/>
                </a:cubicBezTo>
                <a:cubicBezTo>
                  <a:pt x="1056916" y="59800"/>
                  <a:pt x="1056277" y="59627"/>
                  <a:pt x="1054329" y="57606"/>
                </a:cubicBezTo>
                <a:close/>
                <a:moveTo>
                  <a:pt x="105285" y="61912"/>
                </a:moveTo>
                <a:cubicBezTo>
                  <a:pt x="104793" y="61232"/>
                  <a:pt x="105701" y="58919"/>
                  <a:pt x="106384" y="59112"/>
                </a:cubicBezTo>
                <a:cubicBezTo>
                  <a:pt x="107361" y="59388"/>
                  <a:pt x="107350" y="62293"/>
                  <a:pt x="106372" y="62299"/>
                </a:cubicBezTo>
                <a:cubicBezTo>
                  <a:pt x="105930" y="62301"/>
                  <a:pt x="105441" y="62127"/>
                  <a:pt x="105285" y="61912"/>
                </a:cubicBezTo>
                <a:close/>
                <a:moveTo>
                  <a:pt x="1008130" y="53722"/>
                </a:moveTo>
                <a:cubicBezTo>
                  <a:pt x="1008130" y="53447"/>
                  <a:pt x="1008240" y="53222"/>
                  <a:pt x="1008380" y="53221"/>
                </a:cubicBezTo>
                <a:cubicBezTo>
                  <a:pt x="1008520" y="53220"/>
                  <a:pt x="1008796" y="53443"/>
                  <a:pt x="1008994" y="53717"/>
                </a:cubicBezTo>
                <a:cubicBezTo>
                  <a:pt x="1009192" y="53991"/>
                  <a:pt x="1009080" y="54216"/>
                  <a:pt x="1008744" y="54218"/>
                </a:cubicBezTo>
                <a:cubicBezTo>
                  <a:pt x="1008408" y="54220"/>
                  <a:pt x="1008132" y="53997"/>
                  <a:pt x="1008130" y="53722"/>
                </a:cubicBezTo>
                <a:close/>
                <a:moveTo>
                  <a:pt x="989704" y="50966"/>
                </a:moveTo>
                <a:cubicBezTo>
                  <a:pt x="988686" y="49947"/>
                  <a:pt x="988125" y="49033"/>
                  <a:pt x="988457" y="48935"/>
                </a:cubicBezTo>
                <a:cubicBezTo>
                  <a:pt x="989349" y="48671"/>
                  <a:pt x="991809" y="50480"/>
                  <a:pt x="991538" y="51201"/>
                </a:cubicBezTo>
                <a:cubicBezTo>
                  <a:pt x="991410" y="51542"/>
                  <a:pt x="991715" y="51819"/>
                  <a:pt x="992217" y="51816"/>
                </a:cubicBezTo>
                <a:cubicBezTo>
                  <a:pt x="992719" y="51813"/>
                  <a:pt x="993131" y="52036"/>
                  <a:pt x="993134" y="52310"/>
                </a:cubicBezTo>
                <a:cubicBezTo>
                  <a:pt x="993141" y="53387"/>
                  <a:pt x="991466" y="52730"/>
                  <a:pt x="989704" y="50966"/>
                </a:cubicBezTo>
                <a:close/>
                <a:moveTo>
                  <a:pt x="995723" y="51796"/>
                </a:moveTo>
                <a:cubicBezTo>
                  <a:pt x="995145" y="51249"/>
                  <a:pt x="994932" y="50801"/>
                  <a:pt x="995250" y="50799"/>
                </a:cubicBezTo>
                <a:cubicBezTo>
                  <a:pt x="995567" y="50797"/>
                  <a:pt x="996429" y="51242"/>
                  <a:pt x="997164" y="51787"/>
                </a:cubicBezTo>
                <a:cubicBezTo>
                  <a:pt x="998111" y="52490"/>
                  <a:pt x="998249" y="52780"/>
                  <a:pt x="997637" y="52784"/>
                </a:cubicBezTo>
                <a:cubicBezTo>
                  <a:pt x="997163" y="52787"/>
                  <a:pt x="996301" y="52342"/>
                  <a:pt x="995723" y="51796"/>
                </a:cubicBezTo>
                <a:close/>
                <a:moveTo>
                  <a:pt x="112782" y="56932"/>
                </a:moveTo>
                <a:cubicBezTo>
                  <a:pt x="112584" y="56658"/>
                  <a:pt x="112546" y="56433"/>
                  <a:pt x="112697" y="56433"/>
                </a:cubicBezTo>
                <a:cubicBezTo>
                  <a:pt x="112849" y="56432"/>
                  <a:pt x="113382" y="56292"/>
                  <a:pt x="113882" y="56122"/>
                </a:cubicBezTo>
                <a:cubicBezTo>
                  <a:pt x="114478" y="55920"/>
                  <a:pt x="114793" y="56090"/>
                  <a:pt x="114797" y="56617"/>
                </a:cubicBezTo>
                <a:cubicBezTo>
                  <a:pt x="114804" y="57498"/>
                  <a:pt x="113356" y="57725"/>
                  <a:pt x="112782" y="56932"/>
                </a:cubicBezTo>
                <a:close/>
                <a:moveTo>
                  <a:pt x="102116" y="56494"/>
                </a:moveTo>
                <a:cubicBezTo>
                  <a:pt x="102114" y="56219"/>
                  <a:pt x="102631" y="55991"/>
                  <a:pt x="103265" y="55988"/>
                </a:cubicBezTo>
                <a:cubicBezTo>
                  <a:pt x="103899" y="55984"/>
                  <a:pt x="104419" y="56206"/>
                  <a:pt x="104422" y="56481"/>
                </a:cubicBezTo>
                <a:cubicBezTo>
                  <a:pt x="104424" y="56756"/>
                  <a:pt x="103907" y="56983"/>
                  <a:pt x="103273" y="56987"/>
                </a:cubicBezTo>
                <a:cubicBezTo>
                  <a:pt x="102639" y="56991"/>
                  <a:pt x="102118" y="56769"/>
                  <a:pt x="102116" y="56494"/>
                </a:cubicBezTo>
                <a:close/>
                <a:moveTo>
                  <a:pt x="1010272" y="50674"/>
                </a:moveTo>
                <a:cubicBezTo>
                  <a:pt x="1009717" y="50398"/>
                  <a:pt x="1008842" y="50241"/>
                  <a:pt x="1008326" y="50326"/>
                </a:cubicBezTo>
                <a:cubicBezTo>
                  <a:pt x="1007662" y="50434"/>
                  <a:pt x="1007329" y="50043"/>
                  <a:pt x="1007183" y="48988"/>
                </a:cubicBezTo>
                <a:cubicBezTo>
                  <a:pt x="1007071" y="48168"/>
                  <a:pt x="1006707" y="47421"/>
                  <a:pt x="1006376" y="47327"/>
                </a:cubicBezTo>
                <a:cubicBezTo>
                  <a:pt x="1005369" y="47043"/>
                  <a:pt x="1005697" y="46241"/>
                  <a:pt x="1006823" y="46235"/>
                </a:cubicBezTo>
                <a:cubicBezTo>
                  <a:pt x="1008523" y="46225"/>
                  <a:pt x="1008784" y="45576"/>
                  <a:pt x="1007359" y="44901"/>
                </a:cubicBezTo>
                <a:lnTo>
                  <a:pt x="1006039" y="44276"/>
                </a:lnTo>
                <a:lnTo>
                  <a:pt x="1007307" y="44251"/>
                </a:lnTo>
                <a:cubicBezTo>
                  <a:pt x="1008481" y="44228"/>
                  <a:pt x="1013423" y="46708"/>
                  <a:pt x="1014119" y="47669"/>
                </a:cubicBezTo>
                <a:cubicBezTo>
                  <a:pt x="1014287" y="47901"/>
                  <a:pt x="1013298" y="47804"/>
                  <a:pt x="1011923" y="47454"/>
                </a:cubicBezTo>
                <a:cubicBezTo>
                  <a:pt x="1009804" y="46915"/>
                  <a:pt x="1009422" y="46925"/>
                  <a:pt x="1009427" y="47518"/>
                </a:cubicBezTo>
                <a:cubicBezTo>
                  <a:pt x="1009432" y="47903"/>
                  <a:pt x="1009778" y="48216"/>
                  <a:pt x="1010201" y="48214"/>
                </a:cubicBezTo>
                <a:cubicBezTo>
                  <a:pt x="1010623" y="48212"/>
                  <a:pt x="1010971" y="48430"/>
                  <a:pt x="1010973" y="48700"/>
                </a:cubicBezTo>
                <a:cubicBezTo>
                  <a:pt x="1010973" y="48969"/>
                  <a:pt x="1011609" y="49323"/>
                  <a:pt x="1012381" y="49487"/>
                </a:cubicBezTo>
                <a:cubicBezTo>
                  <a:pt x="1013279" y="49676"/>
                  <a:pt x="1013676" y="50038"/>
                  <a:pt x="1013480" y="50489"/>
                </a:cubicBezTo>
                <a:cubicBezTo>
                  <a:pt x="1013124" y="51309"/>
                  <a:pt x="1011713" y="51390"/>
                  <a:pt x="1010272" y="50674"/>
                </a:cubicBezTo>
                <a:close/>
                <a:moveTo>
                  <a:pt x="1033996" y="50449"/>
                </a:moveTo>
                <a:cubicBezTo>
                  <a:pt x="1033971" y="50380"/>
                  <a:pt x="1033859" y="49919"/>
                  <a:pt x="1033747" y="49423"/>
                </a:cubicBezTo>
                <a:cubicBezTo>
                  <a:pt x="1033582" y="48699"/>
                  <a:pt x="1033702" y="48636"/>
                  <a:pt x="1034358" y="49101"/>
                </a:cubicBezTo>
                <a:cubicBezTo>
                  <a:pt x="1034807" y="49420"/>
                  <a:pt x="1035034" y="49881"/>
                  <a:pt x="1034862" y="50126"/>
                </a:cubicBezTo>
                <a:cubicBezTo>
                  <a:pt x="1034567" y="50546"/>
                  <a:pt x="1034095" y="50722"/>
                  <a:pt x="1033996" y="50449"/>
                </a:cubicBezTo>
                <a:close/>
                <a:moveTo>
                  <a:pt x="90838" y="54528"/>
                </a:moveTo>
                <a:cubicBezTo>
                  <a:pt x="90232" y="53690"/>
                  <a:pt x="90950" y="53410"/>
                  <a:pt x="92703" y="53798"/>
                </a:cubicBezTo>
                <a:cubicBezTo>
                  <a:pt x="94182" y="54126"/>
                  <a:pt x="94221" y="54190"/>
                  <a:pt x="93168" y="54570"/>
                </a:cubicBezTo>
                <a:cubicBezTo>
                  <a:pt x="91578" y="55142"/>
                  <a:pt x="91279" y="55137"/>
                  <a:pt x="90838" y="54528"/>
                </a:cubicBezTo>
                <a:close/>
                <a:moveTo>
                  <a:pt x="109591" y="54232"/>
                </a:moveTo>
                <a:cubicBezTo>
                  <a:pt x="109585" y="53354"/>
                  <a:pt x="109929" y="53223"/>
                  <a:pt x="110429" y="53913"/>
                </a:cubicBezTo>
                <a:cubicBezTo>
                  <a:pt x="110613" y="54168"/>
                  <a:pt x="110502" y="54519"/>
                  <a:pt x="110181" y="54693"/>
                </a:cubicBezTo>
                <a:cubicBezTo>
                  <a:pt x="109860" y="54868"/>
                  <a:pt x="109595" y="54660"/>
                  <a:pt x="109591" y="54232"/>
                </a:cubicBezTo>
                <a:close/>
                <a:moveTo>
                  <a:pt x="995147" y="48326"/>
                </a:moveTo>
                <a:cubicBezTo>
                  <a:pt x="994244" y="47520"/>
                  <a:pt x="992795" y="46730"/>
                  <a:pt x="991926" y="46570"/>
                </a:cubicBezTo>
                <a:cubicBezTo>
                  <a:pt x="990071" y="46227"/>
                  <a:pt x="986447" y="44064"/>
                  <a:pt x="987123" y="43702"/>
                </a:cubicBezTo>
                <a:cubicBezTo>
                  <a:pt x="987380" y="43565"/>
                  <a:pt x="988965" y="43634"/>
                  <a:pt x="990646" y="43856"/>
                </a:cubicBezTo>
                <a:cubicBezTo>
                  <a:pt x="993584" y="44244"/>
                  <a:pt x="995894" y="45652"/>
                  <a:pt x="995956" y="47092"/>
                </a:cubicBezTo>
                <a:cubicBezTo>
                  <a:pt x="995968" y="47392"/>
                  <a:pt x="996644" y="47895"/>
                  <a:pt x="997457" y="48210"/>
                </a:cubicBezTo>
                <a:cubicBezTo>
                  <a:pt x="998270" y="48525"/>
                  <a:pt x="998777" y="49008"/>
                  <a:pt x="998584" y="49283"/>
                </a:cubicBezTo>
                <a:cubicBezTo>
                  <a:pt x="997973" y="50153"/>
                  <a:pt x="996839" y="49837"/>
                  <a:pt x="995147" y="48326"/>
                </a:cubicBezTo>
                <a:close/>
                <a:moveTo>
                  <a:pt x="111603" y="53441"/>
                </a:moveTo>
                <a:cubicBezTo>
                  <a:pt x="110840" y="53162"/>
                  <a:pt x="110741" y="53007"/>
                  <a:pt x="111311" y="52986"/>
                </a:cubicBezTo>
                <a:cubicBezTo>
                  <a:pt x="111786" y="52968"/>
                  <a:pt x="112566" y="53169"/>
                  <a:pt x="113043" y="53433"/>
                </a:cubicBezTo>
                <a:cubicBezTo>
                  <a:pt x="114101" y="54017"/>
                  <a:pt x="113192" y="54022"/>
                  <a:pt x="111603" y="53441"/>
                </a:cubicBezTo>
                <a:close/>
                <a:moveTo>
                  <a:pt x="985034" y="48360"/>
                </a:moveTo>
                <a:cubicBezTo>
                  <a:pt x="985034" y="48086"/>
                  <a:pt x="985614" y="47861"/>
                  <a:pt x="986327" y="47861"/>
                </a:cubicBezTo>
                <a:cubicBezTo>
                  <a:pt x="987376" y="47861"/>
                  <a:pt x="987459" y="47955"/>
                  <a:pt x="986763" y="48350"/>
                </a:cubicBezTo>
                <a:cubicBezTo>
                  <a:pt x="985650" y="48983"/>
                  <a:pt x="985039" y="48986"/>
                  <a:pt x="985034" y="48360"/>
                </a:cubicBezTo>
                <a:close/>
                <a:moveTo>
                  <a:pt x="968828" y="48230"/>
                </a:moveTo>
                <a:cubicBezTo>
                  <a:pt x="968645" y="48073"/>
                  <a:pt x="966573" y="47790"/>
                  <a:pt x="964224" y="47601"/>
                </a:cubicBezTo>
                <a:cubicBezTo>
                  <a:pt x="961876" y="47412"/>
                  <a:pt x="959952" y="47032"/>
                  <a:pt x="959950" y="46757"/>
                </a:cubicBezTo>
                <a:cubicBezTo>
                  <a:pt x="959950" y="46478"/>
                  <a:pt x="961920" y="46192"/>
                  <a:pt x="964431" y="46109"/>
                </a:cubicBezTo>
                <a:cubicBezTo>
                  <a:pt x="967929" y="45993"/>
                  <a:pt x="968988" y="46121"/>
                  <a:pt x="969245" y="46689"/>
                </a:cubicBezTo>
                <a:cubicBezTo>
                  <a:pt x="969625" y="47531"/>
                  <a:pt x="969322" y="48652"/>
                  <a:pt x="968828" y="48230"/>
                </a:cubicBezTo>
                <a:close/>
                <a:moveTo>
                  <a:pt x="997110" y="44839"/>
                </a:moveTo>
                <a:cubicBezTo>
                  <a:pt x="997110" y="44590"/>
                  <a:pt x="997626" y="44501"/>
                  <a:pt x="998261" y="44641"/>
                </a:cubicBezTo>
                <a:cubicBezTo>
                  <a:pt x="998896" y="44781"/>
                  <a:pt x="999417" y="44982"/>
                  <a:pt x="999418" y="45087"/>
                </a:cubicBezTo>
                <a:cubicBezTo>
                  <a:pt x="999418" y="45193"/>
                  <a:pt x="998900" y="45282"/>
                  <a:pt x="998266" y="45285"/>
                </a:cubicBezTo>
                <a:cubicBezTo>
                  <a:pt x="997632" y="45289"/>
                  <a:pt x="997112" y="45088"/>
                  <a:pt x="997110" y="44839"/>
                </a:cubicBezTo>
                <a:close/>
                <a:moveTo>
                  <a:pt x="970560" y="44429"/>
                </a:moveTo>
                <a:cubicBezTo>
                  <a:pt x="969512" y="43876"/>
                  <a:pt x="969961" y="43535"/>
                  <a:pt x="972289" y="43117"/>
                </a:cubicBezTo>
                <a:cubicBezTo>
                  <a:pt x="973722" y="42860"/>
                  <a:pt x="974133" y="42938"/>
                  <a:pt x="973948" y="43430"/>
                </a:cubicBezTo>
                <a:cubicBezTo>
                  <a:pt x="973610" y="44329"/>
                  <a:pt x="971532" y="44942"/>
                  <a:pt x="970560" y="44429"/>
                </a:cubicBezTo>
                <a:close/>
                <a:moveTo>
                  <a:pt x="998344" y="41308"/>
                </a:moveTo>
                <a:cubicBezTo>
                  <a:pt x="997644" y="40499"/>
                  <a:pt x="997068" y="39378"/>
                  <a:pt x="997064" y="38817"/>
                </a:cubicBezTo>
                <a:cubicBezTo>
                  <a:pt x="997058" y="38244"/>
                  <a:pt x="996677" y="37800"/>
                  <a:pt x="996191" y="37803"/>
                </a:cubicBezTo>
                <a:cubicBezTo>
                  <a:pt x="995716" y="37806"/>
                  <a:pt x="995325" y="37583"/>
                  <a:pt x="995323" y="37308"/>
                </a:cubicBezTo>
                <a:cubicBezTo>
                  <a:pt x="995323" y="37033"/>
                  <a:pt x="995967" y="36805"/>
                  <a:pt x="996760" y="36800"/>
                </a:cubicBezTo>
                <a:cubicBezTo>
                  <a:pt x="997776" y="36794"/>
                  <a:pt x="998199" y="36520"/>
                  <a:pt x="998194" y="35870"/>
                </a:cubicBezTo>
                <a:cubicBezTo>
                  <a:pt x="998188" y="35363"/>
                  <a:pt x="998681" y="34555"/>
                  <a:pt x="999285" y="34074"/>
                </a:cubicBezTo>
                <a:cubicBezTo>
                  <a:pt x="1000334" y="33241"/>
                  <a:pt x="1000445" y="33252"/>
                  <a:pt x="1001689" y="34316"/>
                </a:cubicBezTo>
                <a:cubicBezTo>
                  <a:pt x="1003228" y="35632"/>
                  <a:pt x="1003896" y="39179"/>
                  <a:pt x="1002728" y="39831"/>
                </a:cubicBezTo>
                <a:cubicBezTo>
                  <a:pt x="1002155" y="40151"/>
                  <a:pt x="1002147" y="40253"/>
                  <a:pt x="1002694" y="40255"/>
                </a:cubicBezTo>
                <a:cubicBezTo>
                  <a:pt x="1003091" y="40256"/>
                  <a:pt x="1003416" y="40484"/>
                  <a:pt x="1003419" y="40759"/>
                </a:cubicBezTo>
                <a:cubicBezTo>
                  <a:pt x="1003419" y="41033"/>
                  <a:pt x="1002904" y="41261"/>
                  <a:pt x="1002270" y="41265"/>
                </a:cubicBezTo>
                <a:cubicBezTo>
                  <a:pt x="1001629" y="41269"/>
                  <a:pt x="1001120" y="41605"/>
                  <a:pt x="1001123" y="42021"/>
                </a:cubicBezTo>
                <a:cubicBezTo>
                  <a:pt x="1001133" y="43249"/>
                  <a:pt x="999706" y="42883"/>
                  <a:pt x="998344" y="41308"/>
                </a:cubicBezTo>
                <a:close/>
                <a:moveTo>
                  <a:pt x="138490" y="44489"/>
                </a:moveTo>
                <a:cubicBezTo>
                  <a:pt x="138680" y="44322"/>
                  <a:pt x="139177" y="44301"/>
                  <a:pt x="139594" y="44443"/>
                </a:cubicBezTo>
                <a:cubicBezTo>
                  <a:pt x="140055" y="44600"/>
                  <a:pt x="139920" y="44719"/>
                  <a:pt x="139248" y="44747"/>
                </a:cubicBezTo>
                <a:cubicBezTo>
                  <a:pt x="138641" y="44772"/>
                  <a:pt x="138300" y="44656"/>
                  <a:pt x="138490" y="44489"/>
                </a:cubicBezTo>
                <a:close/>
                <a:moveTo>
                  <a:pt x="984131" y="38363"/>
                </a:moveTo>
                <a:cubicBezTo>
                  <a:pt x="983198" y="37853"/>
                  <a:pt x="982250" y="37537"/>
                  <a:pt x="982025" y="37659"/>
                </a:cubicBezTo>
                <a:cubicBezTo>
                  <a:pt x="981800" y="37782"/>
                  <a:pt x="981464" y="37547"/>
                  <a:pt x="981279" y="37137"/>
                </a:cubicBezTo>
                <a:cubicBezTo>
                  <a:pt x="980847" y="36179"/>
                  <a:pt x="982029" y="36172"/>
                  <a:pt x="984161" y="37120"/>
                </a:cubicBezTo>
                <a:cubicBezTo>
                  <a:pt x="985072" y="37525"/>
                  <a:pt x="986303" y="37855"/>
                  <a:pt x="986896" y="37854"/>
                </a:cubicBezTo>
                <a:cubicBezTo>
                  <a:pt x="987790" y="37851"/>
                  <a:pt x="987853" y="37980"/>
                  <a:pt x="987264" y="38604"/>
                </a:cubicBezTo>
                <a:cubicBezTo>
                  <a:pt x="986391" y="39529"/>
                  <a:pt x="986247" y="39518"/>
                  <a:pt x="984131" y="38363"/>
                </a:cubicBezTo>
                <a:close/>
                <a:moveTo>
                  <a:pt x="949771" y="34825"/>
                </a:moveTo>
                <a:cubicBezTo>
                  <a:pt x="949762" y="33678"/>
                  <a:pt x="949973" y="33575"/>
                  <a:pt x="952355" y="33561"/>
                </a:cubicBezTo>
                <a:cubicBezTo>
                  <a:pt x="953782" y="33552"/>
                  <a:pt x="954949" y="33649"/>
                  <a:pt x="954951" y="33776"/>
                </a:cubicBezTo>
                <a:cubicBezTo>
                  <a:pt x="954956" y="34452"/>
                  <a:pt x="952262" y="36060"/>
                  <a:pt x="951113" y="36066"/>
                </a:cubicBezTo>
                <a:cubicBezTo>
                  <a:pt x="950076" y="36072"/>
                  <a:pt x="949779" y="35797"/>
                  <a:pt x="949771" y="34825"/>
                </a:cubicBezTo>
                <a:close/>
                <a:moveTo>
                  <a:pt x="158043" y="38879"/>
                </a:moveTo>
                <a:cubicBezTo>
                  <a:pt x="158233" y="38712"/>
                  <a:pt x="158730" y="38691"/>
                  <a:pt x="159147" y="38833"/>
                </a:cubicBezTo>
                <a:cubicBezTo>
                  <a:pt x="159608" y="38990"/>
                  <a:pt x="159472" y="39109"/>
                  <a:pt x="158801" y="39137"/>
                </a:cubicBezTo>
                <a:cubicBezTo>
                  <a:pt x="158194" y="39162"/>
                  <a:pt x="157853" y="39046"/>
                  <a:pt x="158043" y="38879"/>
                </a:cubicBezTo>
                <a:close/>
                <a:moveTo>
                  <a:pt x="165083" y="37873"/>
                </a:moveTo>
                <a:cubicBezTo>
                  <a:pt x="166348" y="37422"/>
                  <a:pt x="167899" y="36802"/>
                  <a:pt x="168531" y="36496"/>
                </a:cubicBezTo>
                <a:cubicBezTo>
                  <a:pt x="169162" y="36189"/>
                  <a:pt x="170196" y="35687"/>
                  <a:pt x="170828" y="35380"/>
                </a:cubicBezTo>
                <a:cubicBezTo>
                  <a:pt x="174037" y="33820"/>
                  <a:pt x="179149" y="30767"/>
                  <a:pt x="179146" y="30412"/>
                </a:cubicBezTo>
                <a:cubicBezTo>
                  <a:pt x="179145" y="30190"/>
                  <a:pt x="179932" y="29375"/>
                  <a:pt x="180895" y="28602"/>
                </a:cubicBezTo>
                <a:cubicBezTo>
                  <a:pt x="182688" y="27163"/>
                  <a:pt x="186603" y="25763"/>
                  <a:pt x="186609" y="26559"/>
                </a:cubicBezTo>
                <a:cubicBezTo>
                  <a:pt x="186615" y="27279"/>
                  <a:pt x="180261" y="32556"/>
                  <a:pt x="179382" y="32561"/>
                </a:cubicBezTo>
                <a:cubicBezTo>
                  <a:pt x="178938" y="32563"/>
                  <a:pt x="178135" y="33018"/>
                  <a:pt x="177596" y="33571"/>
                </a:cubicBezTo>
                <a:cubicBezTo>
                  <a:pt x="177058" y="34123"/>
                  <a:pt x="176139" y="34578"/>
                  <a:pt x="175555" y="34582"/>
                </a:cubicBezTo>
                <a:cubicBezTo>
                  <a:pt x="173697" y="34593"/>
                  <a:pt x="172187" y="35586"/>
                  <a:pt x="172551" y="36557"/>
                </a:cubicBezTo>
                <a:cubicBezTo>
                  <a:pt x="172837" y="37321"/>
                  <a:pt x="172437" y="37499"/>
                  <a:pt x="169850" y="37761"/>
                </a:cubicBezTo>
                <a:cubicBezTo>
                  <a:pt x="168180" y="37930"/>
                  <a:pt x="165907" y="38209"/>
                  <a:pt x="164799" y="38381"/>
                </a:cubicBezTo>
                <a:lnTo>
                  <a:pt x="162784" y="38693"/>
                </a:lnTo>
                <a:close/>
                <a:moveTo>
                  <a:pt x="1004774" y="32723"/>
                </a:moveTo>
                <a:cubicBezTo>
                  <a:pt x="1004147" y="31856"/>
                  <a:pt x="1004852" y="31668"/>
                  <a:pt x="1005648" y="32489"/>
                </a:cubicBezTo>
                <a:cubicBezTo>
                  <a:pt x="1006107" y="32961"/>
                  <a:pt x="1006153" y="33248"/>
                  <a:pt x="1005771" y="33250"/>
                </a:cubicBezTo>
                <a:cubicBezTo>
                  <a:pt x="1005433" y="33252"/>
                  <a:pt x="1004985" y="33015"/>
                  <a:pt x="1004774" y="32723"/>
                </a:cubicBezTo>
                <a:close/>
                <a:moveTo>
                  <a:pt x="995273" y="30813"/>
                </a:moveTo>
                <a:cubicBezTo>
                  <a:pt x="995273" y="30538"/>
                  <a:pt x="995528" y="30312"/>
                  <a:pt x="995845" y="30310"/>
                </a:cubicBezTo>
                <a:cubicBezTo>
                  <a:pt x="996162" y="30308"/>
                  <a:pt x="996423" y="30531"/>
                  <a:pt x="996425" y="30806"/>
                </a:cubicBezTo>
                <a:cubicBezTo>
                  <a:pt x="996425" y="31081"/>
                  <a:pt x="996170" y="31307"/>
                  <a:pt x="995853" y="31309"/>
                </a:cubicBezTo>
                <a:cubicBezTo>
                  <a:pt x="995536" y="31311"/>
                  <a:pt x="995275" y="31088"/>
                  <a:pt x="995273" y="30813"/>
                </a:cubicBezTo>
                <a:close/>
                <a:moveTo>
                  <a:pt x="903548" y="29299"/>
                </a:moveTo>
                <a:cubicBezTo>
                  <a:pt x="902999" y="29001"/>
                  <a:pt x="903322" y="28862"/>
                  <a:pt x="904591" y="28850"/>
                </a:cubicBezTo>
                <a:cubicBezTo>
                  <a:pt x="905603" y="28840"/>
                  <a:pt x="906551" y="28999"/>
                  <a:pt x="906700" y="29205"/>
                </a:cubicBezTo>
                <a:cubicBezTo>
                  <a:pt x="907084" y="29737"/>
                  <a:pt x="904500" y="29814"/>
                  <a:pt x="903548" y="29299"/>
                </a:cubicBezTo>
                <a:close/>
                <a:moveTo>
                  <a:pt x="986034" y="28618"/>
                </a:moveTo>
                <a:cubicBezTo>
                  <a:pt x="986028" y="28206"/>
                  <a:pt x="986409" y="27866"/>
                  <a:pt x="986874" y="27864"/>
                </a:cubicBezTo>
                <a:cubicBezTo>
                  <a:pt x="987390" y="27861"/>
                  <a:pt x="987594" y="28153"/>
                  <a:pt x="987395" y="28610"/>
                </a:cubicBezTo>
                <a:cubicBezTo>
                  <a:pt x="987216" y="29023"/>
                  <a:pt x="986837" y="29363"/>
                  <a:pt x="986554" y="29365"/>
                </a:cubicBezTo>
                <a:cubicBezTo>
                  <a:pt x="986271" y="29366"/>
                  <a:pt x="986037" y="29030"/>
                  <a:pt x="986034" y="28618"/>
                </a:cubicBezTo>
                <a:close/>
                <a:moveTo>
                  <a:pt x="952814" y="27786"/>
                </a:moveTo>
                <a:cubicBezTo>
                  <a:pt x="952076" y="26824"/>
                  <a:pt x="952001" y="26376"/>
                  <a:pt x="952505" y="25934"/>
                </a:cubicBezTo>
                <a:cubicBezTo>
                  <a:pt x="953401" y="25147"/>
                  <a:pt x="955783" y="27130"/>
                  <a:pt x="955294" y="28256"/>
                </a:cubicBezTo>
                <a:cubicBezTo>
                  <a:pt x="954797" y="29402"/>
                  <a:pt x="953928" y="29238"/>
                  <a:pt x="952814" y="27786"/>
                </a:cubicBezTo>
                <a:close/>
                <a:moveTo>
                  <a:pt x="887894" y="28112"/>
                </a:moveTo>
                <a:cubicBezTo>
                  <a:pt x="888283" y="27973"/>
                  <a:pt x="889061" y="27960"/>
                  <a:pt x="889623" y="28083"/>
                </a:cubicBezTo>
                <a:cubicBezTo>
                  <a:pt x="890185" y="28207"/>
                  <a:pt x="889866" y="28320"/>
                  <a:pt x="888915" y="28336"/>
                </a:cubicBezTo>
                <a:cubicBezTo>
                  <a:pt x="887964" y="28352"/>
                  <a:pt x="887505" y="28251"/>
                  <a:pt x="887894" y="28112"/>
                </a:cubicBezTo>
                <a:close/>
                <a:moveTo>
                  <a:pt x="958356" y="27042"/>
                </a:moveTo>
                <a:cubicBezTo>
                  <a:pt x="958356" y="26825"/>
                  <a:pt x="958871" y="26527"/>
                  <a:pt x="959504" y="26379"/>
                </a:cubicBezTo>
                <a:cubicBezTo>
                  <a:pt x="960137" y="26232"/>
                  <a:pt x="960656" y="26289"/>
                  <a:pt x="960658" y="26506"/>
                </a:cubicBezTo>
                <a:cubicBezTo>
                  <a:pt x="960658" y="26723"/>
                  <a:pt x="960143" y="27021"/>
                  <a:pt x="959510" y="27168"/>
                </a:cubicBezTo>
                <a:cubicBezTo>
                  <a:pt x="958877" y="27316"/>
                  <a:pt x="958358" y="27259"/>
                  <a:pt x="958356" y="27042"/>
                </a:cubicBezTo>
                <a:close/>
                <a:moveTo>
                  <a:pt x="909068" y="25818"/>
                </a:moveTo>
                <a:cubicBezTo>
                  <a:pt x="908870" y="25544"/>
                  <a:pt x="908968" y="25319"/>
                  <a:pt x="909285" y="25317"/>
                </a:cubicBezTo>
                <a:cubicBezTo>
                  <a:pt x="909602" y="25315"/>
                  <a:pt x="910023" y="25538"/>
                  <a:pt x="910221" y="25811"/>
                </a:cubicBezTo>
                <a:cubicBezTo>
                  <a:pt x="910419" y="26085"/>
                  <a:pt x="910322" y="26310"/>
                  <a:pt x="910005" y="26312"/>
                </a:cubicBezTo>
                <a:cubicBezTo>
                  <a:pt x="909688" y="26314"/>
                  <a:pt x="909266" y="26092"/>
                  <a:pt x="909068" y="25818"/>
                </a:cubicBezTo>
                <a:close/>
                <a:moveTo>
                  <a:pt x="230397" y="24520"/>
                </a:moveTo>
                <a:cubicBezTo>
                  <a:pt x="230393" y="24107"/>
                  <a:pt x="230622" y="23769"/>
                  <a:pt x="230906" y="23767"/>
                </a:cubicBezTo>
                <a:cubicBezTo>
                  <a:pt x="231189" y="23766"/>
                  <a:pt x="231572" y="24100"/>
                  <a:pt x="231758" y="24512"/>
                </a:cubicBezTo>
                <a:cubicBezTo>
                  <a:pt x="231963" y="24967"/>
                  <a:pt x="231764" y="25261"/>
                  <a:pt x="231249" y="25264"/>
                </a:cubicBezTo>
                <a:cubicBezTo>
                  <a:pt x="230783" y="25267"/>
                  <a:pt x="230400" y="24932"/>
                  <a:pt x="230397" y="24520"/>
                </a:cubicBezTo>
                <a:close/>
                <a:moveTo>
                  <a:pt x="898954" y="21005"/>
                </a:moveTo>
                <a:cubicBezTo>
                  <a:pt x="898959" y="20799"/>
                  <a:pt x="899202" y="20294"/>
                  <a:pt x="899497" y="19882"/>
                </a:cubicBezTo>
                <a:cubicBezTo>
                  <a:pt x="899904" y="19316"/>
                  <a:pt x="900199" y="19274"/>
                  <a:pt x="900705" y="19707"/>
                </a:cubicBezTo>
                <a:cubicBezTo>
                  <a:pt x="901073" y="20022"/>
                  <a:pt x="901202" y="20525"/>
                  <a:pt x="900992" y="20825"/>
                </a:cubicBezTo>
                <a:cubicBezTo>
                  <a:pt x="900560" y="21440"/>
                  <a:pt x="898945" y="21582"/>
                  <a:pt x="898954" y="21005"/>
                </a:cubicBezTo>
                <a:close/>
                <a:moveTo>
                  <a:pt x="981977" y="19447"/>
                </a:moveTo>
                <a:lnTo>
                  <a:pt x="980577" y="18527"/>
                </a:lnTo>
                <a:lnTo>
                  <a:pt x="981966" y="18136"/>
                </a:lnTo>
                <a:cubicBezTo>
                  <a:pt x="982731" y="17921"/>
                  <a:pt x="983457" y="17721"/>
                  <a:pt x="983580" y="17692"/>
                </a:cubicBezTo>
                <a:cubicBezTo>
                  <a:pt x="983703" y="17663"/>
                  <a:pt x="983884" y="18257"/>
                  <a:pt x="983983" y="19012"/>
                </a:cubicBezTo>
                <a:cubicBezTo>
                  <a:pt x="984193" y="20621"/>
                  <a:pt x="983870" y="20691"/>
                  <a:pt x="981977" y="19447"/>
                </a:cubicBezTo>
                <a:close/>
                <a:moveTo>
                  <a:pt x="245087" y="23685"/>
                </a:moveTo>
                <a:cubicBezTo>
                  <a:pt x="244889" y="23411"/>
                  <a:pt x="243575" y="23194"/>
                  <a:pt x="242168" y="23202"/>
                </a:cubicBezTo>
                <a:cubicBezTo>
                  <a:pt x="240656" y="23211"/>
                  <a:pt x="239607" y="22987"/>
                  <a:pt x="239604" y="22655"/>
                </a:cubicBezTo>
                <a:cubicBezTo>
                  <a:pt x="239602" y="22292"/>
                  <a:pt x="240238" y="22200"/>
                  <a:pt x="241403" y="22394"/>
                </a:cubicBezTo>
                <a:cubicBezTo>
                  <a:pt x="242395" y="22560"/>
                  <a:pt x="244665" y="22697"/>
                  <a:pt x="246449" y="22697"/>
                </a:cubicBezTo>
                <a:lnTo>
                  <a:pt x="249691" y="22697"/>
                </a:lnTo>
                <a:lnTo>
                  <a:pt x="247757" y="23439"/>
                </a:lnTo>
                <a:cubicBezTo>
                  <a:pt x="245459" y="24320"/>
                  <a:pt x="245541" y="24312"/>
                  <a:pt x="245087" y="23684"/>
                </a:cubicBezTo>
                <a:close/>
                <a:moveTo>
                  <a:pt x="783247" y="20252"/>
                </a:moveTo>
                <a:cubicBezTo>
                  <a:pt x="783437" y="20085"/>
                  <a:pt x="783934" y="20064"/>
                  <a:pt x="784351" y="20206"/>
                </a:cubicBezTo>
                <a:cubicBezTo>
                  <a:pt x="784812" y="20363"/>
                  <a:pt x="784677" y="20482"/>
                  <a:pt x="784006" y="20510"/>
                </a:cubicBezTo>
                <a:cubicBezTo>
                  <a:pt x="783398" y="20535"/>
                  <a:pt x="783057" y="20419"/>
                  <a:pt x="783247" y="20252"/>
                </a:cubicBezTo>
                <a:close/>
                <a:moveTo>
                  <a:pt x="776746" y="19566"/>
                </a:moveTo>
                <a:cubicBezTo>
                  <a:pt x="775635" y="19339"/>
                  <a:pt x="773832" y="19029"/>
                  <a:pt x="772740" y="18878"/>
                </a:cubicBezTo>
                <a:cubicBezTo>
                  <a:pt x="769895" y="18484"/>
                  <a:pt x="769817" y="18134"/>
                  <a:pt x="772570" y="18118"/>
                </a:cubicBezTo>
                <a:cubicBezTo>
                  <a:pt x="773872" y="18110"/>
                  <a:pt x="775099" y="18328"/>
                  <a:pt x="775297" y="18602"/>
                </a:cubicBezTo>
                <a:cubicBezTo>
                  <a:pt x="775495" y="18875"/>
                  <a:pt x="776420" y="19095"/>
                  <a:pt x="777352" y="19089"/>
                </a:cubicBezTo>
                <a:cubicBezTo>
                  <a:pt x="778285" y="19084"/>
                  <a:pt x="779049" y="19304"/>
                  <a:pt x="779051" y="19579"/>
                </a:cubicBezTo>
                <a:cubicBezTo>
                  <a:pt x="779051" y="19854"/>
                  <a:pt x="778990" y="20056"/>
                  <a:pt x="778911" y="20029"/>
                </a:cubicBezTo>
                <a:cubicBezTo>
                  <a:pt x="778831" y="20001"/>
                  <a:pt x="777857" y="19793"/>
                  <a:pt x="776746" y="19566"/>
                </a:cubicBezTo>
                <a:close/>
                <a:moveTo>
                  <a:pt x="231820" y="22263"/>
                </a:moveTo>
                <a:lnTo>
                  <a:pt x="229512" y="21918"/>
                </a:lnTo>
                <a:lnTo>
                  <a:pt x="232503" y="21830"/>
                </a:lnTo>
                <a:cubicBezTo>
                  <a:pt x="234148" y="21782"/>
                  <a:pt x="235656" y="21966"/>
                  <a:pt x="235854" y="22239"/>
                </a:cubicBezTo>
                <a:cubicBezTo>
                  <a:pt x="236248" y="22783"/>
                  <a:pt x="235342" y="22788"/>
                  <a:pt x="231820" y="22263"/>
                </a:cubicBezTo>
                <a:close/>
                <a:moveTo>
                  <a:pt x="762030" y="17180"/>
                </a:moveTo>
                <a:cubicBezTo>
                  <a:pt x="761598" y="16583"/>
                  <a:pt x="763299" y="16573"/>
                  <a:pt x="764912" y="17163"/>
                </a:cubicBezTo>
                <a:cubicBezTo>
                  <a:pt x="765886" y="17520"/>
                  <a:pt x="765779" y="17593"/>
                  <a:pt x="764229" y="17632"/>
                </a:cubicBezTo>
                <a:cubicBezTo>
                  <a:pt x="763218" y="17657"/>
                  <a:pt x="762228" y="17454"/>
                  <a:pt x="762030" y="17180"/>
                </a:cubicBezTo>
                <a:close/>
                <a:moveTo>
                  <a:pt x="751390" y="15698"/>
                </a:moveTo>
                <a:cubicBezTo>
                  <a:pt x="747315" y="15030"/>
                  <a:pt x="747300" y="14785"/>
                  <a:pt x="751351" y="15044"/>
                </a:cubicBezTo>
                <a:cubicBezTo>
                  <a:pt x="754655" y="15256"/>
                  <a:pt x="754979" y="15201"/>
                  <a:pt x="754085" y="14579"/>
                </a:cubicBezTo>
                <a:cubicBezTo>
                  <a:pt x="752723" y="13632"/>
                  <a:pt x="752805" y="13235"/>
                  <a:pt x="754363" y="13235"/>
                </a:cubicBezTo>
                <a:cubicBezTo>
                  <a:pt x="755685" y="13235"/>
                  <a:pt x="757984" y="14184"/>
                  <a:pt x="756715" y="14205"/>
                </a:cubicBezTo>
                <a:cubicBezTo>
                  <a:pt x="756340" y="14211"/>
                  <a:pt x="755872" y="14668"/>
                  <a:pt x="755675" y="15218"/>
                </a:cubicBezTo>
                <a:cubicBezTo>
                  <a:pt x="755286" y="16306"/>
                  <a:pt x="755176" y="16319"/>
                  <a:pt x="751390" y="15698"/>
                </a:cubicBezTo>
                <a:close/>
                <a:moveTo>
                  <a:pt x="744286" y="14454"/>
                </a:moveTo>
                <a:cubicBezTo>
                  <a:pt x="744681" y="14313"/>
                  <a:pt x="745330" y="14309"/>
                  <a:pt x="745727" y="14445"/>
                </a:cubicBezTo>
                <a:cubicBezTo>
                  <a:pt x="746124" y="14582"/>
                  <a:pt x="745801" y="14697"/>
                  <a:pt x="745008" y="14702"/>
                </a:cubicBezTo>
                <a:cubicBezTo>
                  <a:pt x="744216" y="14706"/>
                  <a:pt x="743891" y="14595"/>
                  <a:pt x="744286" y="14454"/>
                </a:cubicBezTo>
                <a:close/>
                <a:moveTo>
                  <a:pt x="810284" y="13599"/>
                </a:moveTo>
                <a:cubicBezTo>
                  <a:pt x="810475" y="13432"/>
                  <a:pt x="810972" y="13412"/>
                  <a:pt x="811389" y="13554"/>
                </a:cubicBezTo>
                <a:cubicBezTo>
                  <a:pt x="811850" y="13710"/>
                  <a:pt x="811714" y="13830"/>
                  <a:pt x="811043" y="13858"/>
                </a:cubicBezTo>
                <a:cubicBezTo>
                  <a:pt x="810436" y="13883"/>
                  <a:pt x="810094" y="13767"/>
                  <a:pt x="810284" y="13600"/>
                </a:cubicBezTo>
                <a:close/>
                <a:moveTo>
                  <a:pt x="735913" y="13481"/>
                </a:moveTo>
                <a:cubicBezTo>
                  <a:pt x="735194" y="13365"/>
                  <a:pt x="734756" y="13058"/>
                  <a:pt x="734939" y="12797"/>
                </a:cubicBezTo>
                <a:cubicBezTo>
                  <a:pt x="735122" y="12536"/>
                  <a:pt x="735491" y="12438"/>
                  <a:pt x="735759" y="12580"/>
                </a:cubicBezTo>
                <a:cubicBezTo>
                  <a:pt x="736026" y="12721"/>
                  <a:pt x="737296" y="12866"/>
                  <a:pt x="738579" y="12902"/>
                </a:cubicBezTo>
                <a:cubicBezTo>
                  <a:pt x="739863" y="12939"/>
                  <a:pt x="740780" y="13157"/>
                  <a:pt x="740618" y="13388"/>
                </a:cubicBezTo>
                <a:cubicBezTo>
                  <a:pt x="740317" y="13817"/>
                  <a:pt x="738259" y="13858"/>
                  <a:pt x="735913" y="13481"/>
                </a:cubicBezTo>
                <a:close/>
                <a:moveTo>
                  <a:pt x="749186" y="12956"/>
                </a:moveTo>
                <a:cubicBezTo>
                  <a:pt x="749376" y="12788"/>
                  <a:pt x="749873" y="12768"/>
                  <a:pt x="750290" y="12910"/>
                </a:cubicBezTo>
                <a:cubicBezTo>
                  <a:pt x="750751" y="13066"/>
                  <a:pt x="750615" y="13186"/>
                  <a:pt x="749944" y="13214"/>
                </a:cubicBezTo>
                <a:cubicBezTo>
                  <a:pt x="749337" y="13239"/>
                  <a:pt x="748995" y="13123"/>
                  <a:pt x="749186" y="12956"/>
                </a:cubicBezTo>
                <a:close/>
                <a:moveTo>
                  <a:pt x="248189" y="14881"/>
                </a:moveTo>
                <a:cubicBezTo>
                  <a:pt x="248186" y="14446"/>
                  <a:pt x="248492" y="14177"/>
                  <a:pt x="248869" y="14284"/>
                </a:cubicBezTo>
                <a:cubicBezTo>
                  <a:pt x="249940" y="14586"/>
                  <a:pt x="250126" y="15661"/>
                  <a:pt x="249108" y="15667"/>
                </a:cubicBezTo>
                <a:cubicBezTo>
                  <a:pt x="248606" y="15670"/>
                  <a:pt x="248193" y="15316"/>
                  <a:pt x="248189" y="14881"/>
                </a:cubicBezTo>
                <a:close/>
                <a:moveTo>
                  <a:pt x="724675" y="12536"/>
                </a:moveTo>
                <a:cubicBezTo>
                  <a:pt x="722677" y="12367"/>
                  <a:pt x="721512" y="11420"/>
                  <a:pt x="723289" y="11409"/>
                </a:cubicBezTo>
                <a:cubicBezTo>
                  <a:pt x="725883" y="11394"/>
                  <a:pt x="729428" y="12065"/>
                  <a:pt x="728751" y="12442"/>
                </a:cubicBezTo>
                <a:cubicBezTo>
                  <a:pt x="728333" y="12675"/>
                  <a:pt x="727732" y="12833"/>
                  <a:pt x="727415" y="12793"/>
                </a:cubicBezTo>
                <a:cubicBezTo>
                  <a:pt x="727097" y="12753"/>
                  <a:pt x="725865" y="12637"/>
                  <a:pt x="724675" y="12536"/>
                </a:cubicBezTo>
                <a:close/>
                <a:moveTo>
                  <a:pt x="730358" y="12458"/>
                </a:moveTo>
                <a:cubicBezTo>
                  <a:pt x="730196" y="12234"/>
                  <a:pt x="730829" y="12143"/>
                  <a:pt x="731764" y="12257"/>
                </a:cubicBezTo>
                <a:cubicBezTo>
                  <a:pt x="732699" y="12370"/>
                  <a:pt x="733465" y="12550"/>
                  <a:pt x="733465" y="12656"/>
                </a:cubicBezTo>
                <a:cubicBezTo>
                  <a:pt x="733471" y="13037"/>
                  <a:pt x="730647" y="12857"/>
                  <a:pt x="730358" y="12458"/>
                </a:cubicBezTo>
                <a:close/>
                <a:moveTo>
                  <a:pt x="717704" y="11608"/>
                </a:moveTo>
                <a:cubicBezTo>
                  <a:pt x="716989" y="10997"/>
                  <a:pt x="717303" y="10532"/>
                  <a:pt x="718321" y="10695"/>
                </a:cubicBezTo>
                <a:cubicBezTo>
                  <a:pt x="718876" y="10784"/>
                  <a:pt x="719720" y="10887"/>
                  <a:pt x="720196" y="10925"/>
                </a:cubicBezTo>
                <a:cubicBezTo>
                  <a:pt x="720800" y="10972"/>
                  <a:pt x="720715" y="11124"/>
                  <a:pt x="719912" y="11429"/>
                </a:cubicBezTo>
                <a:cubicBezTo>
                  <a:pt x="718436" y="11989"/>
                  <a:pt x="718173" y="12010"/>
                  <a:pt x="717704" y="11608"/>
                </a:cubicBezTo>
                <a:close/>
                <a:moveTo>
                  <a:pt x="571080" y="11493"/>
                </a:moveTo>
                <a:cubicBezTo>
                  <a:pt x="571270" y="11326"/>
                  <a:pt x="571767" y="11306"/>
                  <a:pt x="572184" y="11447"/>
                </a:cubicBezTo>
                <a:cubicBezTo>
                  <a:pt x="572645" y="11604"/>
                  <a:pt x="572509" y="11723"/>
                  <a:pt x="571838" y="11751"/>
                </a:cubicBezTo>
                <a:cubicBezTo>
                  <a:pt x="571231" y="11776"/>
                  <a:pt x="570889" y="11660"/>
                  <a:pt x="571080" y="11493"/>
                </a:cubicBezTo>
                <a:close/>
                <a:moveTo>
                  <a:pt x="650882" y="10001"/>
                </a:moveTo>
                <a:cubicBezTo>
                  <a:pt x="651277" y="9860"/>
                  <a:pt x="651925" y="9856"/>
                  <a:pt x="652322" y="9992"/>
                </a:cubicBezTo>
                <a:cubicBezTo>
                  <a:pt x="652720" y="10128"/>
                  <a:pt x="652396" y="10244"/>
                  <a:pt x="651604" y="10248"/>
                </a:cubicBezTo>
                <a:cubicBezTo>
                  <a:pt x="650811" y="10253"/>
                  <a:pt x="650486" y="10141"/>
                  <a:pt x="650882" y="10000"/>
                </a:cubicBezTo>
                <a:close/>
                <a:moveTo>
                  <a:pt x="357083" y="10042"/>
                </a:moveTo>
                <a:cubicBezTo>
                  <a:pt x="357081" y="9767"/>
                  <a:pt x="357663" y="9542"/>
                  <a:pt x="358376" y="9543"/>
                </a:cubicBezTo>
                <a:cubicBezTo>
                  <a:pt x="359425" y="9543"/>
                  <a:pt x="359508" y="9636"/>
                  <a:pt x="358812" y="10032"/>
                </a:cubicBezTo>
                <a:cubicBezTo>
                  <a:pt x="357700" y="10664"/>
                  <a:pt x="357088" y="10668"/>
                  <a:pt x="357083" y="10042"/>
                </a:cubicBezTo>
                <a:close/>
                <a:moveTo>
                  <a:pt x="345549" y="9139"/>
                </a:moveTo>
                <a:cubicBezTo>
                  <a:pt x="345547" y="8848"/>
                  <a:pt x="345804" y="8609"/>
                  <a:pt x="346121" y="8607"/>
                </a:cubicBezTo>
                <a:cubicBezTo>
                  <a:pt x="346438" y="8605"/>
                  <a:pt x="346699" y="8703"/>
                  <a:pt x="346700" y="8824"/>
                </a:cubicBezTo>
                <a:cubicBezTo>
                  <a:pt x="346701" y="8945"/>
                  <a:pt x="346443" y="9185"/>
                  <a:pt x="346127" y="9356"/>
                </a:cubicBezTo>
                <a:cubicBezTo>
                  <a:pt x="345812" y="9528"/>
                  <a:pt x="345551" y="9430"/>
                  <a:pt x="345549" y="9139"/>
                </a:cubicBezTo>
                <a:close/>
                <a:moveTo>
                  <a:pt x="248716" y="8477"/>
                </a:moveTo>
                <a:cubicBezTo>
                  <a:pt x="248715" y="8369"/>
                  <a:pt x="249116" y="8145"/>
                  <a:pt x="249607" y="7978"/>
                </a:cubicBezTo>
                <a:cubicBezTo>
                  <a:pt x="250118" y="7805"/>
                  <a:pt x="250350" y="7887"/>
                  <a:pt x="250150" y="8172"/>
                </a:cubicBezTo>
                <a:cubicBezTo>
                  <a:pt x="249816" y="8648"/>
                  <a:pt x="248719" y="8882"/>
                  <a:pt x="248716" y="8477"/>
                </a:cubicBezTo>
                <a:close/>
                <a:moveTo>
                  <a:pt x="344961" y="7614"/>
                </a:moveTo>
                <a:cubicBezTo>
                  <a:pt x="345434" y="7345"/>
                  <a:pt x="346211" y="7123"/>
                  <a:pt x="346686" y="7120"/>
                </a:cubicBezTo>
                <a:cubicBezTo>
                  <a:pt x="347455" y="7115"/>
                  <a:pt x="347455" y="7169"/>
                  <a:pt x="346690" y="7604"/>
                </a:cubicBezTo>
                <a:cubicBezTo>
                  <a:pt x="346216" y="7873"/>
                  <a:pt x="345440" y="8096"/>
                  <a:pt x="344964" y="8099"/>
                </a:cubicBezTo>
                <a:cubicBezTo>
                  <a:pt x="344196" y="8103"/>
                  <a:pt x="344196" y="8049"/>
                  <a:pt x="344961" y="7614"/>
                </a:cubicBezTo>
                <a:close/>
                <a:moveTo>
                  <a:pt x="526770" y="6523"/>
                </a:moveTo>
                <a:cubicBezTo>
                  <a:pt x="526194" y="5728"/>
                  <a:pt x="526830" y="5423"/>
                  <a:pt x="528262" y="5808"/>
                </a:cubicBezTo>
                <a:cubicBezTo>
                  <a:pt x="529258" y="6075"/>
                  <a:pt x="529363" y="6247"/>
                  <a:pt x="528743" y="6592"/>
                </a:cubicBezTo>
                <a:cubicBezTo>
                  <a:pt x="527692" y="7178"/>
                  <a:pt x="527232" y="7162"/>
                  <a:pt x="526770" y="6523"/>
                </a:cubicBezTo>
                <a:close/>
                <a:moveTo>
                  <a:pt x="340418" y="5895"/>
                </a:moveTo>
                <a:lnTo>
                  <a:pt x="339054" y="5254"/>
                </a:lnTo>
                <a:lnTo>
                  <a:pt x="340884" y="4894"/>
                </a:lnTo>
                <a:cubicBezTo>
                  <a:pt x="341891" y="4696"/>
                  <a:pt x="342870" y="4667"/>
                  <a:pt x="343060" y="4830"/>
                </a:cubicBezTo>
                <a:cubicBezTo>
                  <a:pt x="343249" y="4992"/>
                  <a:pt x="342973" y="5128"/>
                  <a:pt x="342444" y="5131"/>
                </a:cubicBezTo>
                <a:cubicBezTo>
                  <a:pt x="341322" y="5137"/>
                  <a:pt x="341163" y="5940"/>
                  <a:pt x="342213" y="6300"/>
                </a:cubicBezTo>
                <a:cubicBezTo>
                  <a:pt x="342610" y="6436"/>
                  <a:pt x="342676" y="6545"/>
                  <a:pt x="342359" y="6542"/>
                </a:cubicBezTo>
                <a:cubicBezTo>
                  <a:pt x="342042" y="6539"/>
                  <a:pt x="341169" y="6247"/>
                  <a:pt x="340418" y="5895"/>
                </a:cubicBezTo>
                <a:close/>
                <a:moveTo>
                  <a:pt x="716962" y="3909"/>
                </a:moveTo>
                <a:cubicBezTo>
                  <a:pt x="716089" y="3619"/>
                  <a:pt x="716331" y="3517"/>
                  <a:pt x="717977" y="3481"/>
                </a:cubicBezTo>
                <a:cubicBezTo>
                  <a:pt x="719165" y="3455"/>
                  <a:pt x="720139" y="3519"/>
                  <a:pt x="720139" y="3625"/>
                </a:cubicBezTo>
                <a:cubicBezTo>
                  <a:pt x="720145" y="4070"/>
                  <a:pt x="718019" y="4260"/>
                  <a:pt x="716962" y="3909"/>
                </a:cubicBezTo>
                <a:close/>
                <a:moveTo>
                  <a:pt x="526054" y="4047"/>
                </a:moveTo>
                <a:cubicBezTo>
                  <a:pt x="524316" y="3453"/>
                  <a:pt x="524412" y="3201"/>
                  <a:pt x="526336" y="3308"/>
                </a:cubicBezTo>
                <a:cubicBezTo>
                  <a:pt x="529701" y="3494"/>
                  <a:pt x="529742" y="3507"/>
                  <a:pt x="528792" y="4047"/>
                </a:cubicBezTo>
                <a:cubicBezTo>
                  <a:pt x="527779" y="4623"/>
                  <a:pt x="527739" y="4623"/>
                  <a:pt x="526054" y="4047"/>
                </a:cubicBezTo>
                <a:close/>
                <a:moveTo>
                  <a:pt x="557454" y="3818"/>
                </a:moveTo>
                <a:cubicBezTo>
                  <a:pt x="557842" y="3474"/>
                  <a:pt x="558306" y="3318"/>
                  <a:pt x="558485" y="3471"/>
                </a:cubicBezTo>
                <a:cubicBezTo>
                  <a:pt x="558664" y="3624"/>
                  <a:pt x="558346" y="3905"/>
                  <a:pt x="557779" y="4096"/>
                </a:cubicBezTo>
                <a:cubicBezTo>
                  <a:pt x="556960" y="4372"/>
                  <a:pt x="556893" y="4315"/>
                  <a:pt x="557454" y="3818"/>
                </a:cubicBezTo>
                <a:close/>
                <a:moveTo>
                  <a:pt x="522448" y="3584"/>
                </a:moveTo>
                <a:cubicBezTo>
                  <a:pt x="522446" y="3309"/>
                  <a:pt x="522704" y="3083"/>
                  <a:pt x="523021" y="3081"/>
                </a:cubicBezTo>
                <a:cubicBezTo>
                  <a:pt x="523338" y="3079"/>
                  <a:pt x="523599" y="3302"/>
                  <a:pt x="523601" y="3577"/>
                </a:cubicBezTo>
                <a:cubicBezTo>
                  <a:pt x="523603" y="3852"/>
                  <a:pt x="523345" y="4078"/>
                  <a:pt x="523028" y="4080"/>
                </a:cubicBezTo>
                <a:cubicBezTo>
                  <a:pt x="522711" y="4082"/>
                  <a:pt x="522450" y="3859"/>
                  <a:pt x="522448" y="3584"/>
                </a:cubicBezTo>
                <a:close/>
                <a:moveTo>
                  <a:pt x="390046" y="4052"/>
                </a:moveTo>
                <a:cubicBezTo>
                  <a:pt x="390236" y="3885"/>
                  <a:pt x="390733" y="3865"/>
                  <a:pt x="391150" y="4006"/>
                </a:cubicBezTo>
                <a:cubicBezTo>
                  <a:pt x="391611" y="4163"/>
                  <a:pt x="391475" y="4282"/>
                  <a:pt x="390804" y="4310"/>
                </a:cubicBezTo>
                <a:cubicBezTo>
                  <a:pt x="390197" y="4335"/>
                  <a:pt x="389855" y="4219"/>
                  <a:pt x="390046" y="4052"/>
                </a:cubicBezTo>
                <a:close/>
                <a:moveTo>
                  <a:pt x="544347" y="3236"/>
                </a:moveTo>
                <a:cubicBezTo>
                  <a:pt x="544347" y="3115"/>
                  <a:pt x="544604" y="2875"/>
                  <a:pt x="544919" y="2704"/>
                </a:cubicBezTo>
                <a:cubicBezTo>
                  <a:pt x="545235" y="2532"/>
                  <a:pt x="545495" y="2630"/>
                  <a:pt x="545497" y="2921"/>
                </a:cubicBezTo>
                <a:cubicBezTo>
                  <a:pt x="545497" y="3212"/>
                  <a:pt x="545242" y="3451"/>
                  <a:pt x="544925" y="3453"/>
                </a:cubicBezTo>
                <a:cubicBezTo>
                  <a:pt x="544608" y="3455"/>
                  <a:pt x="544348" y="3357"/>
                  <a:pt x="544347" y="3236"/>
                </a:cubicBezTo>
                <a:close/>
                <a:moveTo>
                  <a:pt x="563652" y="2849"/>
                </a:moveTo>
                <a:cubicBezTo>
                  <a:pt x="566035" y="2302"/>
                  <a:pt x="570275" y="2218"/>
                  <a:pt x="570279" y="2717"/>
                </a:cubicBezTo>
                <a:cubicBezTo>
                  <a:pt x="570279" y="2943"/>
                  <a:pt x="568402" y="3155"/>
                  <a:pt x="566104" y="3187"/>
                </a:cubicBezTo>
                <a:cubicBezTo>
                  <a:pt x="563092" y="3229"/>
                  <a:pt x="562408" y="3134"/>
                  <a:pt x="563652" y="2849"/>
                </a:cubicBezTo>
                <a:close/>
                <a:moveTo>
                  <a:pt x="456151" y="1471"/>
                </a:moveTo>
                <a:cubicBezTo>
                  <a:pt x="457288" y="825"/>
                  <a:pt x="465199" y="779"/>
                  <a:pt x="465660" y="1416"/>
                </a:cubicBezTo>
                <a:cubicBezTo>
                  <a:pt x="465890" y="1734"/>
                  <a:pt x="464087" y="1922"/>
                  <a:pt x="460655" y="1937"/>
                </a:cubicBezTo>
                <a:cubicBezTo>
                  <a:pt x="456978" y="1953"/>
                  <a:pt x="455561" y="1807"/>
                  <a:pt x="456151" y="1471"/>
                </a:cubicBezTo>
                <a:close/>
                <a:moveTo>
                  <a:pt x="561332" y="894"/>
                </a:moveTo>
                <a:cubicBezTo>
                  <a:pt x="560391" y="578"/>
                  <a:pt x="560626" y="436"/>
                  <a:pt x="562592" y="133"/>
                </a:cubicBezTo>
                <a:cubicBezTo>
                  <a:pt x="564024" y="-88"/>
                  <a:pt x="565434" y="-29"/>
                  <a:pt x="566052" y="278"/>
                </a:cubicBezTo>
                <a:cubicBezTo>
                  <a:pt x="566968" y="733"/>
                  <a:pt x="566908" y="799"/>
                  <a:pt x="565557" y="820"/>
                </a:cubicBezTo>
                <a:cubicBezTo>
                  <a:pt x="564711" y="833"/>
                  <a:pt x="563674" y="943"/>
                  <a:pt x="563253" y="1063"/>
                </a:cubicBezTo>
                <a:cubicBezTo>
                  <a:pt x="562832" y="1184"/>
                  <a:pt x="561967" y="1108"/>
                  <a:pt x="561332" y="894"/>
                </a:cubicBezTo>
                <a:close/>
                <a:moveTo>
                  <a:pt x="581949" y="937"/>
                </a:moveTo>
                <a:cubicBezTo>
                  <a:pt x="582139" y="770"/>
                  <a:pt x="582636" y="750"/>
                  <a:pt x="583053" y="891"/>
                </a:cubicBezTo>
                <a:cubicBezTo>
                  <a:pt x="583514" y="1048"/>
                  <a:pt x="583378" y="1167"/>
                  <a:pt x="582707" y="1195"/>
                </a:cubicBezTo>
                <a:cubicBezTo>
                  <a:pt x="582100" y="1221"/>
                  <a:pt x="581758" y="1104"/>
                  <a:pt x="581949" y="937"/>
                </a:cubicBezTo>
                <a:close/>
                <a:moveTo>
                  <a:pt x="589085" y="823"/>
                </a:moveTo>
                <a:cubicBezTo>
                  <a:pt x="588937" y="618"/>
                  <a:pt x="589439" y="446"/>
                  <a:pt x="590201" y="442"/>
                </a:cubicBezTo>
                <a:cubicBezTo>
                  <a:pt x="590963" y="438"/>
                  <a:pt x="591588" y="602"/>
                  <a:pt x="591590" y="808"/>
                </a:cubicBezTo>
                <a:cubicBezTo>
                  <a:pt x="591590" y="1015"/>
                  <a:pt x="591089" y="1186"/>
                  <a:pt x="590474" y="1190"/>
                </a:cubicBezTo>
                <a:cubicBezTo>
                  <a:pt x="589859" y="1194"/>
                  <a:pt x="589234" y="1028"/>
                  <a:pt x="589085" y="823"/>
                </a:cubicBezTo>
                <a:close/>
                <a:moveTo>
                  <a:pt x="558015" y="548"/>
                </a:moveTo>
                <a:cubicBezTo>
                  <a:pt x="558410" y="407"/>
                  <a:pt x="559058" y="403"/>
                  <a:pt x="559456" y="539"/>
                </a:cubicBezTo>
                <a:cubicBezTo>
                  <a:pt x="559853" y="676"/>
                  <a:pt x="559530" y="791"/>
                  <a:pt x="558737" y="795"/>
                </a:cubicBezTo>
                <a:cubicBezTo>
                  <a:pt x="557945" y="800"/>
                  <a:pt x="557620" y="689"/>
                  <a:pt x="558015" y="548"/>
                </a:cubicBezTo>
                <a:close/>
              </a:path>
            </a:pathLst>
          </a:custGeom>
          <a:solidFill>
            <a:srgbClr val="FF6161"/>
          </a:solidFill>
          <a:ln w="1108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082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4064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406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820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Test Setup: </a:t>
            </a:r>
            <a:r>
              <a:rPr lang="en-US" sz="3600" dirty="0"/>
              <a:t>Input Data and Load Scenarios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3D8FBF-7224-4771-AD90-1F2BA6764838}"/>
              </a:ext>
            </a:extLst>
          </p:cNvPr>
          <p:cNvSpPr txBox="1"/>
          <p:nvPr/>
        </p:nvSpPr>
        <p:spPr>
          <a:xfrm>
            <a:off x="487988" y="1382908"/>
            <a:ext cx="53464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images are </a:t>
            </a:r>
            <a:r>
              <a:rPr lang="en-US" b="1" dirty="0"/>
              <a:t>randomly generated</a:t>
            </a:r>
            <a:r>
              <a:rPr lang="en-US" dirty="0"/>
              <a:t> at runtime, filled with values from </a:t>
            </a:r>
            <a:r>
              <a:rPr lang="en-US" b="1" dirty="0"/>
              <a:t>0 to 255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image is of size </a:t>
            </a:r>
            <a:r>
              <a:rPr lang="en-US" b="1" dirty="0"/>
              <a:t>1440 × 2160 </a:t>
            </a:r>
            <a:r>
              <a:rPr lang="en-US" dirty="0"/>
              <a:t>pixels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same Blur Control Map is applied to all input images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workload levels were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</a:t>
            </a:r>
            <a:r>
              <a:rPr lang="en-US" dirty="0"/>
              <a:t>: 3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Medium</a:t>
            </a:r>
            <a:r>
              <a:rPr lang="en-US" dirty="0"/>
              <a:t>: 15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</a:t>
            </a:r>
            <a:r>
              <a:rPr lang="en-US" dirty="0"/>
              <a:t>: 30 images</a:t>
            </a:r>
          </a:p>
          <a:p>
            <a:pPr lvl="1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performance</a:t>
            </a:r>
            <a:r>
              <a:rPr lang="en-US" dirty="0"/>
              <a:t>: process at least </a:t>
            </a:r>
            <a:r>
              <a:rPr lang="en-US" b="1" dirty="0"/>
              <a:t>800 images per second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66351A-F0AF-49CA-BA4E-73BA167B3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55" y="1627363"/>
            <a:ext cx="2224473" cy="33873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EE246B-C211-4C48-A74A-FDC61C65F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20" y="1627363"/>
            <a:ext cx="2224473" cy="3384301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99C9DC1-50F4-4C34-AD96-2A4D9B38DA3E}"/>
              </a:ext>
            </a:extLst>
          </p:cNvPr>
          <p:cNvCxnSpPr/>
          <p:nvPr/>
        </p:nvCxnSpPr>
        <p:spPr>
          <a:xfrm>
            <a:off x="6432125" y="1627363"/>
            <a:ext cx="0" cy="338430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15AD05-C1A1-4531-BEC4-56235B9F757D}"/>
              </a:ext>
            </a:extLst>
          </p:cNvPr>
          <p:cNvSpPr txBox="1"/>
          <p:nvPr/>
        </p:nvSpPr>
        <p:spPr>
          <a:xfrm rot="16200000">
            <a:off x="5972961" y="307760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2160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C4A3C38-743F-496E-B55C-4D4720BF05E1}"/>
              </a:ext>
            </a:extLst>
          </p:cNvPr>
          <p:cNvCxnSpPr>
            <a:cxnSpLocks/>
          </p:cNvCxnSpPr>
          <p:nvPr/>
        </p:nvCxnSpPr>
        <p:spPr>
          <a:xfrm flipH="1">
            <a:off x="6690921" y="5233225"/>
            <a:ext cx="222447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9F4B912-4EA9-4BB3-8C4F-D13DDAAF2978}"/>
              </a:ext>
            </a:extLst>
          </p:cNvPr>
          <p:cNvSpPr txBox="1"/>
          <p:nvPr/>
        </p:nvSpPr>
        <p:spPr>
          <a:xfrm>
            <a:off x="7528080" y="5268300"/>
            <a:ext cx="550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1440</a:t>
            </a:r>
          </a:p>
        </p:txBody>
      </p:sp>
      <p:sp>
        <p:nvSpPr>
          <p:cNvPr id="2" name="Ovale 1">
            <a:extLst>
              <a:ext uri="{FF2B5EF4-FFF2-40B4-BE49-F238E27FC236}">
                <a16:creationId xmlns:a16="http://schemas.microsoft.com/office/drawing/2014/main" id="{E87CA967-82D9-4003-84E5-09220B4682A1}"/>
              </a:ext>
            </a:extLst>
          </p:cNvPr>
          <p:cNvSpPr/>
          <p:nvPr/>
        </p:nvSpPr>
        <p:spPr>
          <a:xfrm>
            <a:off x="991592" y="3952410"/>
            <a:ext cx="190003" cy="190306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C278D73D-630B-4B84-A1B7-6E42852A90F0}"/>
              </a:ext>
            </a:extLst>
          </p:cNvPr>
          <p:cNvSpPr/>
          <p:nvPr/>
        </p:nvSpPr>
        <p:spPr>
          <a:xfrm>
            <a:off x="991592" y="4225317"/>
            <a:ext cx="190003" cy="19030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A9DD9DBF-6FCB-4892-A8B1-CCCDE239843E}"/>
              </a:ext>
            </a:extLst>
          </p:cNvPr>
          <p:cNvSpPr/>
          <p:nvPr/>
        </p:nvSpPr>
        <p:spPr>
          <a:xfrm>
            <a:off x="991592" y="4500250"/>
            <a:ext cx="190003" cy="190306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8503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3826</TotalTime>
  <Words>3043</Words>
  <Application>Microsoft Office PowerPoint</Application>
  <PresentationFormat>Widescreen</PresentationFormat>
  <Paragraphs>639</Paragraphs>
  <Slides>45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45</vt:i4>
      </vt:variant>
    </vt:vector>
  </HeadingPairs>
  <TitlesOfParts>
    <vt:vector size="54" baseType="lpstr">
      <vt:lpstr>-apple-system</vt:lpstr>
      <vt:lpstr>Arial</vt:lpstr>
      <vt:lpstr>Calibri</vt:lpstr>
      <vt:lpstr>Calibri Light</vt:lpstr>
      <vt:lpstr>Cambria Math</vt:lpstr>
      <vt:lpstr>Consolas</vt:lpstr>
      <vt:lpstr>Times New Roman</vt:lpstr>
      <vt:lpstr>TPU-Title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Migliore</dc:creator>
  <cp:lastModifiedBy>Andrea Migliore</cp:lastModifiedBy>
  <cp:revision>648</cp:revision>
  <dcterms:created xsi:type="dcterms:W3CDTF">2025-04-23T09:30:02Z</dcterms:created>
  <dcterms:modified xsi:type="dcterms:W3CDTF">2025-05-24T10:51:53Z</dcterms:modified>
</cp:coreProperties>
</file>