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4"/>
  </p:sldMasterIdLst>
  <p:notesMasterIdLst>
    <p:notesMasterId r:id="rId15"/>
  </p:notesMasterIdLst>
  <p:handoutMasterIdLst>
    <p:handoutMasterId r:id="rId16"/>
  </p:handoutMasterIdLst>
  <p:sldIdLst>
    <p:sldId id="501" r:id="rId5"/>
    <p:sldId id="540" r:id="rId6"/>
    <p:sldId id="525" r:id="rId7"/>
    <p:sldId id="539" r:id="rId8"/>
    <p:sldId id="530" r:id="rId9"/>
    <p:sldId id="542" r:id="rId10"/>
    <p:sldId id="541" r:id="rId11"/>
    <p:sldId id="545" r:id="rId12"/>
    <p:sldId id="544" r:id="rId13"/>
    <p:sldId id="489" r:id="rId14"/>
  </p:sldIdLst>
  <p:sldSz cx="9144000" cy="5143500" type="screen16x9"/>
  <p:notesSz cx="7315200" cy="96012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27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2529"/>
    <a:srgbClr val="E4E4E4"/>
    <a:srgbClr val="700000"/>
    <a:srgbClr val="B2B2B2"/>
    <a:srgbClr val="4B545B"/>
    <a:srgbClr val="000E2A"/>
    <a:srgbClr val="4A545B"/>
    <a:srgbClr val="5C656B"/>
    <a:srgbClr val="6E767B"/>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6" autoAdjust="0"/>
    <p:restoredTop sz="91799" autoAdjust="0"/>
  </p:normalViewPr>
  <p:slideViewPr>
    <p:cSldViewPr snapToGrid="0">
      <p:cViewPr varScale="1">
        <p:scale>
          <a:sx n="116" d="100"/>
          <a:sy n="116" d="100"/>
        </p:scale>
        <p:origin x="446" y="82"/>
      </p:cViewPr>
      <p:guideLst>
        <p:guide orient="horz" pos="1620"/>
        <p:guide pos="2880"/>
        <p:guide orient="horz" pos="2772"/>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95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14858D-8428-4D3E-8E75-48214892A4B3}" type="doc">
      <dgm:prSet loTypeId="urn:microsoft.com/office/officeart/2005/8/layout/cycle1" loCatId="cycle" qsTypeId="urn:microsoft.com/office/officeart/2005/8/quickstyle/simple2" qsCatId="simple" csTypeId="urn:microsoft.com/office/officeart/2005/8/colors/accent1_2" csCatId="accent1" phldr="1"/>
      <dgm:spPr/>
      <dgm:t>
        <a:bodyPr/>
        <a:lstStyle/>
        <a:p>
          <a:endParaRPr lang="en-US"/>
        </a:p>
      </dgm:t>
    </dgm:pt>
    <dgm:pt modelId="{25F06497-4074-45D1-8FF2-18AE8A43F130}">
      <dgm:prSet phldrT="[Text]"/>
      <dgm:spPr/>
      <dgm:t>
        <a:bodyPr/>
        <a:lstStyle/>
        <a:p>
          <a:r>
            <a:rPr lang="en-US" dirty="0"/>
            <a:t>Deploy</a:t>
          </a:r>
        </a:p>
      </dgm:t>
    </dgm:pt>
    <dgm:pt modelId="{BAF409B9-82F9-4EF0-83C1-B0603DD42381}" type="parTrans" cxnId="{7602DBAC-FF50-465D-B1ED-7A7372D88F8C}">
      <dgm:prSet/>
      <dgm:spPr/>
      <dgm:t>
        <a:bodyPr/>
        <a:lstStyle/>
        <a:p>
          <a:endParaRPr lang="en-US"/>
        </a:p>
      </dgm:t>
    </dgm:pt>
    <dgm:pt modelId="{A2667DA2-9382-4C7C-9B07-18DE19EB0804}" type="sibTrans" cxnId="{7602DBAC-FF50-465D-B1ED-7A7372D88F8C}">
      <dgm:prSet/>
      <dgm:spPr/>
      <dgm:t>
        <a:bodyPr/>
        <a:lstStyle/>
        <a:p>
          <a:endParaRPr lang="en-US"/>
        </a:p>
      </dgm:t>
    </dgm:pt>
    <dgm:pt modelId="{04E56164-498A-4B3E-80DA-B5BF1751ED4B}">
      <dgm:prSet phldrT="[Text]"/>
      <dgm:spPr/>
      <dgm:t>
        <a:bodyPr/>
        <a:lstStyle/>
        <a:p>
          <a:r>
            <a:rPr lang="en-US" b="1" dirty="0"/>
            <a:t>Operate</a:t>
          </a:r>
        </a:p>
      </dgm:t>
    </dgm:pt>
    <dgm:pt modelId="{03B0DD97-B5BE-40CF-8860-44F360C6046B}" type="parTrans" cxnId="{8DA1100A-09C9-48C8-B612-23F8EAEA0055}">
      <dgm:prSet/>
      <dgm:spPr/>
      <dgm:t>
        <a:bodyPr/>
        <a:lstStyle/>
        <a:p>
          <a:endParaRPr lang="en-US"/>
        </a:p>
      </dgm:t>
    </dgm:pt>
    <dgm:pt modelId="{80BDF707-669A-4434-8B21-7204211AED20}" type="sibTrans" cxnId="{8DA1100A-09C9-48C8-B612-23F8EAEA0055}">
      <dgm:prSet/>
      <dgm:spPr/>
      <dgm:t>
        <a:bodyPr/>
        <a:lstStyle/>
        <a:p>
          <a:endParaRPr lang="en-US"/>
        </a:p>
      </dgm:t>
    </dgm:pt>
    <dgm:pt modelId="{E1B3837B-815A-467C-8423-DA106CC52BC1}">
      <dgm:prSet phldrT="[Text]"/>
      <dgm:spPr/>
      <dgm:t>
        <a:bodyPr/>
        <a:lstStyle/>
        <a:p>
          <a:r>
            <a:rPr lang="en-US" dirty="0"/>
            <a:t>Maintain</a:t>
          </a:r>
        </a:p>
      </dgm:t>
    </dgm:pt>
    <dgm:pt modelId="{612FE021-7A33-49A9-8327-189823BF5BFE}" type="parTrans" cxnId="{06D83D64-D8BD-4835-9A6B-1801AC0AFE19}">
      <dgm:prSet/>
      <dgm:spPr/>
      <dgm:t>
        <a:bodyPr/>
        <a:lstStyle/>
        <a:p>
          <a:endParaRPr lang="en-US"/>
        </a:p>
      </dgm:t>
    </dgm:pt>
    <dgm:pt modelId="{9E8A254E-9F6D-4DCD-849C-2A5C7D5AF3A6}" type="sibTrans" cxnId="{06D83D64-D8BD-4835-9A6B-1801AC0AFE19}">
      <dgm:prSet/>
      <dgm:spPr/>
      <dgm:t>
        <a:bodyPr/>
        <a:lstStyle/>
        <a:p>
          <a:endParaRPr lang="en-US"/>
        </a:p>
      </dgm:t>
    </dgm:pt>
    <dgm:pt modelId="{4033F52B-DA1B-4B6B-B587-B07787F68F3B}">
      <dgm:prSet phldrT="[Text]"/>
      <dgm:spPr/>
      <dgm:t>
        <a:bodyPr/>
        <a:lstStyle/>
        <a:p>
          <a:r>
            <a:rPr lang="en-US" dirty="0"/>
            <a:t>Design</a:t>
          </a:r>
        </a:p>
      </dgm:t>
    </dgm:pt>
    <dgm:pt modelId="{F031E342-F65E-44BC-AF77-B11CEEF4FCA8}" type="parTrans" cxnId="{6F3F1EC6-AD91-41D7-AF84-7FDF6238C2F5}">
      <dgm:prSet/>
      <dgm:spPr/>
      <dgm:t>
        <a:bodyPr/>
        <a:lstStyle/>
        <a:p>
          <a:endParaRPr lang="en-US"/>
        </a:p>
      </dgm:t>
    </dgm:pt>
    <dgm:pt modelId="{654328F6-9D88-469B-98B9-82DC069088B6}" type="sibTrans" cxnId="{6F3F1EC6-AD91-41D7-AF84-7FDF6238C2F5}">
      <dgm:prSet/>
      <dgm:spPr/>
      <dgm:t>
        <a:bodyPr/>
        <a:lstStyle/>
        <a:p>
          <a:endParaRPr lang="en-US"/>
        </a:p>
      </dgm:t>
    </dgm:pt>
    <dgm:pt modelId="{7443F650-4D71-49E5-B1A7-30F9169C7169}" type="pres">
      <dgm:prSet presAssocID="{2514858D-8428-4D3E-8E75-48214892A4B3}" presName="cycle" presStyleCnt="0">
        <dgm:presLayoutVars>
          <dgm:dir/>
          <dgm:resizeHandles val="exact"/>
        </dgm:presLayoutVars>
      </dgm:prSet>
      <dgm:spPr/>
    </dgm:pt>
    <dgm:pt modelId="{05A8E05A-8664-478A-968E-609E0C4C1C6D}" type="pres">
      <dgm:prSet presAssocID="{25F06497-4074-45D1-8FF2-18AE8A43F130}" presName="dummy" presStyleCnt="0"/>
      <dgm:spPr/>
    </dgm:pt>
    <dgm:pt modelId="{5533CD8E-2F4B-4575-940C-B4E80CD7A930}" type="pres">
      <dgm:prSet presAssocID="{25F06497-4074-45D1-8FF2-18AE8A43F130}" presName="node" presStyleLbl="revTx" presStyleIdx="0" presStyleCnt="4">
        <dgm:presLayoutVars>
          <dgm:bulletEnabled val="1"/>
        </dgm:presLayoutVars>
      </dgm:prSet>
      <dgm:spPr/>
    </dgm:pt>
    <dgm:pt modelId="{0585582C-BB3B-4CB8-A14B-B0A50903FB88}" type="pres">
      <dgm:prSet presAssocID="{A2667DA2-9382-4C7C-9B07-18DE19EB0804}" presName="sibTrans" presStyleLbl="node1" presStyleIdx="0" presStyleCnt="4"/>
      <dgm:spPr/>
    </dgm:pt>
    <dgm:pt modelId="{24B0770A-16CD-4A9F-BFC3-B557AB70C004}" type="pres">
      <dgm:prSet presAssocID="{04E56164-498A-4B3E-80DA-B5BF1751ED4B}" presName="dummy" presStyleCnt="0"/>
      <dgm:spPr/>
    </dgm:pt>
    <dgm:pt modelId="{2AF41656-162F-4954-8DFC-D6A538F01B1F}" type="pres">
      <dgm:prSet presAssocID="{04E56164-498A-4B3E-80DA-B5BF1751ED4B}" presName="node" presStyleLbl="revTx" presStyleIdx="1" presStyleCnt="4">
        <dgm:presLayoutVars>
          <dgm:bulletEnabled val="1"/>
        </dgm:presLayoutVars>
      </dgm:prSet>
      <dgm:spPr/>
    </dgm:pt>
    <dgm:pt modelId="{E1DE5532-EB96-4E65-B711-61E9BEA061FF}" type="pres">
      <dgm:prSet presAssocID="{80BDF707-669A-4434-8B21-7204211AED20}" presName="sibTrans" presStyleLbl="node1" presStyleIdx="1" presStyleCnt="4"/>
      <dgm:spPr/>
    </dgm:pt>
    <dgm:pt modelId="{9A1FDEC0-B836-49EE-9156-06793E19164E}" type="pres">
      <dgm:prSet presAssocID="{E1B3837B-815A-467C-8423-DA106CC52BC1}" presName="dummy" presStyleCnt="0"/>
      <dgm:spPr/>
    </dgm:pt>
    <dgm:pt modelId="{80A37F1B-0CE6-4902-A5F2-880705AC7E15}" type="pres">
      <dgm:prSet presAssocID="{E1B3837B-815A-467C-8423-DA106CC52BC1}" presName="node" presStyleLbl="revTx" presStyleIdx="2" presStyleCnt="4">
        <dgm:presLayoutVars>
          <dgm:bulletEnabled val="1"/>
        </dgm:presLayoutVars>
      </dgm:prSet>
      <dgm:spPr/>
    </dgm:pt>
    <dgm:pt modelId="{4F37B396-0344-445A-BB31-CC2861B1908F}" type="pres">
      <dgm:prSet presAssocID="{9E8A254E-9F6D-4DCD-849C-2A5C7D5AF3A6}" presName="sibTrans" presStyleLbl="node1" presStyleIdx="2" presStyleCnt="4"/>
      <dgm:spPr/>
    </dgm:pt>
    <dgm:pt modelId="{22FEDACF-2A52-461B-8A32-D4E807591E00}" type="pres">
      <dgm:prSet presAssocID="{4033F52B-DA1B-4B6B-B587-B07787F68F3B}" presName="dummy" presStyleCnt="0"/>
      <dgm:spPr/>
    </dgm:pt>
    <dgm:pt modelId="{3B9621E7-1C61-438F-952B-919090FAB024}" type="pres">
      <dgm:prSet presAssocID="{4033F52B-DA1B-4B6B-B587-B07787F68F3B}" presName="node" presStyleLbl="revTx" presStyleIdx="3" presStyleCnt="4">
        <dgm:presLayoutVars>
          <dgm:bulletEnabled val="1"/>
        </dgm:presLayoutVars>
      </dgm:prSet>
      <dgm:spPr/>
    </dgm:pt>
    <dgm:pt modelId="{AFC615D5-82D8-48B0-BB46-0C890E2B3F2F}" type="pres">
      <dgm:prSet presAssocID="{654328F6-9D88-469B-98B9-82DC069088B6}" presName="sibTrans" presStyleLbl="node1" presStyleIdx="3" presStyleCnt="4"/>
      <dgm:spPr/>
    </dgm:pt>
  </dgm:ptLst>
  <dgm:cxnLst>
    <dgm:cxn modelId="{7602DBAC-FF50-465D-B1ED-7A7372D88F8C}" srcId="{2514858D-8428-4D3E-8E75-48214892A4B3}" destId="{25F06497-4074-45D1-8FF2-18AE8A43F130}" srcOrd="0" destOrd="0" parTransId="{BAF409B9-82F9-4EF0-83C1-B0603DD42381}" sibTransId="{A2667DA2-9382-4C7C-9B07-18DE19EB0804}"/>
    <dgm:cxn modelId="{AD90D6CE-DBFA-4DC5-BC15-1D9A163B6D80}" type="presOf" srcId="{2514858D-8428-4D3E-8E75-48214892A4B3}" destId="{7443F650-4D71-49E5-B1A7-30F9169C7169}" srcOrd="0" destOrd="0" presId="urn:microsoft.com/office/officeart/2005/8/layout/cycle1"/>
    <dgm:cxn modelId="{1525E8BA-0C5D-4F41-ADC6-F1325EE40483}" type="presOf" srcId="{4033F52B-DA1B-4B6B-B587-B07787F68F3B}" destId="{3B9621E7-1C61-438F-952B-919090FAB024}" srcOrd="0" destOrd="0" presId="urn:microsoft.com/office/officeart/2005/8/layout/cycle1"/>
    <dgm:cxn modelId="{A68B703C-9D82-4276-939E-19E4FF85DF06}" type="presOf" srcId="{9E8A254E-9F6D-4DCD-849C-2A5C7D5AF3A6}" destId="{4F37B396-0344-445A-BB31-CC2861B1908F}" srcOrd="0" destOrd="0" presId="urn:microsoft.com/office/officeart/2005/8/layout/cycle1"/>
    <dgm:cxn modelId="{8DA1100A-09C9-48C8-B612-23F8EAEA0055}" srcId="{2514858D-8428-4D3E-8E75-48214892A4B3}" destId="{04E56164-498A-4B3E-80DA-B5BF1751ED4B}" srcOrd="1" destOrd="0" parTransId="{03B0DD97-B5BE-40CF-8860-44F360C6046B}" sibTransId="{80BDF707-669A-4434-8B21-7204211AED20}"/>
    <dgm:cxn modelId="{6F3F1EC6-AD91-41D7-AF84-7FDF6238C2F5}" srcId="{2514858D-8428-4D3E-8E75-48214892A4B3}" destId="{4033F52B-DA1B-4B6B-B587-B07787F68F3B}" srcOrd="3" destOrd="0" parTransId="{F031E342-F65E-44BC-AF77-B11CEEF4FCA8}" sibTransId="{654328F6-9D88-469B-98B9-82DC069088B6}"/>
    <dgm:cxn modelId="{06D83D64-D8BD-4835-9A6B-1801AC0AFE19}" srcId="{2514858D-8428-4D3E-8E75-48214892A4B3}" destId="{E1B3837B-815A-467C-8423-DA106CC52BC1}" srcOrd="2" destOrd="0" parTransId="{612FE021-7A33-49A9-8327-189823BF5BFE}" sibTransId="{9E8A254E-9F6D-4DCD-849C-2A5C7D5AF3A6}"/>
    <dgm:cxn modelId="{8513999A-F548-405A-A1DD-BA1203D68B0D}" type="presOf" srcId="{E1B3837B-815A-467C-8423-DA106CC52BC1}" destId="{80A37F1B-0CE6-4902-A5F2-880705AC7E15}" srcOrd="0" destOrd="0" presId="urn:microsoft.com/office/officeart/2005/8/layout/cycle1"/>
    <dgm:cxn modelId="{8C6BDDA7-058F-472C-BFA4-B604CA1FC379}" type="presOf" srcId="{654328F6-9D88-469B-98B9-82DC069088B6}" destId="{AFC615D5-82D8-48B0-BB46-0C890E2B3F2F}" srcOrd="0" destOrd="0" presId="urn:microsoft.com/office/officeart/2005/8/layout/cycle1"/>
    <dgm:cxn modelId="{D95330EB-0A85-44E2-91F2-8FFA968E090D}" type="presOf" srcId="{25F06497-4074-45D1-8FF2-18AE8A43F130}" destId="{5533CD8E-2F4B-4575-940C-B4E80CD7A930}" srcOrd="0" destOrd="0" presId="urn:microsoft.com/office/officeart/2005/8/layout/cycle1"/>
    <dgm:cxn modelId="{E53DB4B0-4792-4470-A8A0-4C62C003C887}" type="presOf" srcId="{A2667DA2-9382-4C7C-9B07-18DE19EB0804}" destId="{0585582C-BB3B-4CB8-A14B-B0A50903FB88}" srcOrd="0" destOrd="0" presId="urn:microsoft.com/office/officeart/2005/8/layout/cycle1"/>
    <dgm:cxn modelId="{15A1B185-6867-4671-88A3-0AE5A10304FC}" type="presOf" srcId="{04E56164-498A-4B3E-80DA-B5BF1751ED4B}" destId="{2AF41656-162F-4954-8DFC-D6A538F01B1F}" srcOrd="0" destOrd="0" presId="urn:microsoft.com/office/officeart/2005/8/layout/cycle1"/>
    <dgm:cxn modelId="{309C99C1-D53D-4E25-A249-FFE99291227E}" type="presOf" srcId="{80BDF707-669A-4434-8B21-7204211AED20}" destId="{E1DE5532-EB96-4E65-B711-61E9BEA061FF}" srcOrd="0" destOrd="0" presId="urn:microsoft.com/office/officeart/2005/8/layout/cycle1"/>
    <dgm:cxn modelId="{13F9BA27-0AF4-4431-A6E4-0B4DFF7AD840}" type="presParOf" srcId="{7443F650-4D71-49E5-B1A7-30F9169C7169}" destId="{05A8E05A-8664-478A-968E-609E0C4C1C6D}" srcOrd="0" destOrd="0" presId="urn:microsoft.com/office/officeart/2005/8/layout/cycle1"/>
    <dgm:cxn modelId="{938AC558-476F-4D98-8C1F-C9E48090AFFD}" type="presParOf" srcId="{7443F650-4D71-49E5-B1A7-30F9169C7169}" destId="{5533CD8E-2F4B-4575-940C-B4E80CD7A930}" srcOrd="1" destOrd="0" presId="urn:microsoft.com/office/officeart/2005/8/layout/cycle1"/>
    <dgm:cxn modelId="{08B4A358-D571-433D-89A8-1C024BFB79DC}" type="presParOf" srcId="{7443F650-4D71-49E5-B1A7-30F9169C7169}" destId="{0585582C-BB3B-4CB8-A14B-B0A50903FB88}" srcOrd="2" destOrd="0" presId="urn:microsoft.com/office/officeart/2005/8/layout/cycle1"/>
    <dgm:cxn modelId="{BA1E59E5-97AF-4271-AA2C-7CB089C47331}" type="presParOf" srcId="{7443F650-4D71-49E5-B1A7-30F9169C7169}" destId="{24B0770A-16CD-4A9F-BFC3-B557AB70C004}" srcOrd="3" destOrd="0" presId="urn:microsoft.com/office/officeart/2005/8/layout/cycle1"/>
    <dgm:cxn modelId="{726E0AF0-379A-4AD3-99F4-8058EED61B4E}" type="presParOf" srcId="{7443F650-4D71-49E5-B1A7-30F9169C7169}" destId="{2AF41656-162F-4954-8DFC-D6A538F01B1F}" srcOrd="4" destOrd="0" presId="urn:microsoft.com/office/officeart/2005/8/layout/cycle1"/>
    <dgm:cxn modelId="{24C03981-A6A7-44BB-8AB7-ECC9EF89CD39}" type="presParOf" srcId="{7443F650-4D71-49E5-B1A7-30F9169C7169}" destId="{E1DE5532-EB96-4E65-B711-61E9BEA061FF}" srcOrd="5" destOrd="0" presId="urn:microsoft.com/office/officeart/2005/8/layout/cycle1"/>
    <dgm:cxn modelId="{F4E20841-358C-46C7-B258-639A90CB1E7B}" type="presParOf" srcId="{7443F650-4D71-49E5-B1A7-30F9169C7169}" destId="{9A1FDEC0-B836-49EE-9156-06793E19164E}" srcOrd="6" destOrd="0" presId="urn:microsoft.com/office/officeart/2005/8/layout/cycle1"/>
    <dgm:cxn modelId="{1E24353F-4DA8-4A5B-BDF7-EDA178FE3FDC}" type="presParOf" srcId="{7443F650-4D71-49E5-B1A7-30F9169C7169}" destId="{80A37F1B-0CE6-4902-A5F2-880705AC7E15}" srcOrd="7" destOrd="0" presId="urn:microsoft.com/office/officeart/2005/8/layout/cycle1"/>
    <dgm:cxn modelId="{54624958-92F7-46F0-BC94-BC46E6F2CA72}" type="presParOf" srcId="{7443F650-4D71-49E5-B1A7-30F9169C7169}" destId="{4F37B396-0344-445A-BB31-CC2861B1908F}" srcOrd="8" destOrd="0" presId="urn:microsoft.com/office/officeart/2005/8/layout/cycle1"/>
    <dgm:cxn modelId="{D158F51B-BE91-4D38-A808-D408C1F9B60D}" type="presParOf" srcId="{7443F650-4D71-49E5-B1A7-30F9169C7169}" destId="{22FEDACF-2A52-461B-8A32-D4E807591E00}" srcOrd="9" destOrd="0" presId="urn:microsoft.com/office/officeart/2005/8/layout/cycle1"/>
    <dgm:cxn modelId="{7A7BDB3D-CB2F-499C-AFC5-23839F87EC88}" type="presParOf" srcId="{7443F650-4D71-49E5-B1A7-30F9169C7169}" destId="{3B9621E7-1C61-438F-952B-919090FAB024}" srcOrd="10" destOrd="0" presId="urn:microsoft.com/office/officeart/2005/8/layout/cycle1"/>
    <dgm:cxn modelId="{1011207E-0E8F-4F11-8238-DF691441E1A7}" type="presParOf" srcId="{7443F650-4D71-49E5-B1A7-30F9169C7169}" destId="{AFC615D5-82D8-48B0-BB46-0C890E2B3F2F}"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33CD8E-2F4B-4575-940C-B4E80CD7A930}">
      <dsp:nvSpPr>
        <dsp:cNvPr id="0" name=""/>
        <dsp:cNvSpPr/>
      </dsp:nvSpPr>
      <dsp:spPr>
        <a:xfrm>
          <a:off x="3551358" y="90962"/>
          <a:ext cx="1437679" cy="143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Deploy</a:t>
          </a:r>
        </a:p>
      </dsp:txBody>
      <dsp:txXfrm>
        <a:off x="3551358" y="90962"/>
        <a:ext cx="1437679" cy="1437679"/>
      </dsp:txXfrm>
    </dsp:sp>
    <dsp:sp modelId="{0585582C-BB3B-4CB8-A14B-B0A50903FB88}">
      <dsp:nvSpPr>
        <dsp:cNvPr id="0" name=""/>
        <dsp:cNvSpPr/>
      </dsp:nvSpPr>
      <dsp:spPr>
        <a:xfrm>
          <a:off x="1015841" y="-158"/>
          <a:ext cx="4064317" cy="4064317"/>
        </a:xfrm>
        <a:prstGeom prst="circularArrow">
          <a:avLst>
            <a:gd name="adj1" fmla="val 6898"/>
            <a:gd name="adj2" fmla="val 465012"/>
            <a:gd name="adj3" fmla="val 550847"/>
            <a:gd name="adj4" fmla="val 20584141"/>
            <a:gd name="adj5" fmla="val 804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AF41656-162F-4954-8DFC-D6A538F01B1F}">
      <dsp:nvSpPr>
        <dsp:cNvPr id="0" name=""/>
        <dsp:cNvSpPr/>
      </dsp:nvSpPr>
      <dsp:spPr>
        <a:xfrm>
          <a:off x="3551358" y="2535358"/>
          <a:ext cx="1437679" cy="143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t>Operate</a:t>
          </a:r>
        </a:p>
      </dsp:txBody>
      <dsp:txXfrm>
        <a:off x="3551358" y="2535358"/>
        <a:ext cx="1437679" cy="1437679"/>
      </dsp:txXfrm>
    </dsp:sp>
    <dsp:sp modelId="{E1DE5532-EB96-4E65-B711-61E9BEA061FF}">
      <dsp:nvSpPr>
        <dsp:cNvPr id="0" name=""/>
        <dsp:cNvSpPr/>
      </dsp:nvSpPr>
      <dsp:spPr>
        <a:xfrm>
          <a:off x="1015841" y="-158"/>
          <a:ext cx="4064317" cy="4064317"/>
        </a:xfrm>
        <a:prstGeom prst="circularArrow">
          <a:avLst>
            <a:gd name="adj1" fmla="val 6898"/>
            <a:gd name="adj2" fmla="val 465012"/>
            <a:gd name="adj3" fmla="val 5950847"/>
            <a:gd name="adj4" fmla="val 4384141"/>
            <a:gd name="adj5" fmla="val 804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0A37F1B-0CE6-4902-A5F2-880705AC7E15}">
      <dsp:nvSpPr>
        <dsp:cNvPr id="0" name=""/>
        <dsp:cNvSpPr/>
      </dsp:nvSpPr>
      <dsp:spPr>
        <a:xfrm>
          <a:off x="1106962" y="2535358"/>
          <a:ext cx="1437679" cy="143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Maintain</a:t>
          </a:r>
        </a:p>
      </dsp:txBody>
      <dsp:txXfrm>
        <a:off x="1106962" y="2535358"/>
        <a:ext cx="1437679" cy="1437679"/>
      </dsp:txXfrm>
    </dsp:sp>
    <dsp:sp modelId="{4F37B396-0344-445A-BB31-CC2861B1908F}">
      <dsp:nvSpPr>
        <dsp:cNvPr id="0" name=""/>
        <dsp:cNvSpPr/>
      </dsp:nvSpPr>
      <dsp:spPr>
        <a:xfrm>
          <a:off x="1015841" y="-158"/>
          <a:ext cx="4064317" cy="4064317"/>
        </a:xfrm>
        <a:prstGeom prst="circularArrow">
          <a:avLst>
            <a:gd name="adj1" fmla="val 6898"/>
            <a:gd name="adj2" fmla="val 465012"/>
            <a:gd name="adj3" fmla="val 11350847"/>
            <a:gd name="adj4" fmla="val 9784141"/>
            <a:gd name="adj5" fmla="val 804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B9621E7-1C61-438F-952B-919090FAB024}">
      <dsp:nvSpPr>
        <dsp:cNvPr id="0" name=""/>
        <dsp:cNvSpPr/>
      </dsp:nvSpPr>
      <dsp:spPr>
        <a:xfrm>
          <a:off x="1106962" y="90962"/>
          <a:ext cx="1437679" cy="143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Design</a:t>
          </a:r>
        </a:p>
      </dsp:txBody>
      <dsp:txXfrm>
        <a:off x="1106962" y="90962"/>
        <a:ext cx="1437679" cy="1437679"/>
      </dsp:txXfrm>
    </dsp:sp>
    <dsp:sp modelId="{AFC615D5-82D8-48B0-BB46-0C890E2B3F2F}">
      <dsp:nvSpPr>
        <dsp:cNvPr id="0" name=""/>
        <dsp:cNvSpPr/>
      </dsp:nvSpPr>
      <dsp:spPr>
        <a:xfrm>
          <a:off x="1015841" y="-158"/>
          <a:ext cx="4064317" cy="4064317"/>
        </a:xfrm>
        <a:prstGeom prst="circularArrow">
          <a:avLst>
            <a:gd name="adj1" fmla="val 6898"/>
            <a:gd name="adj2" fmla="val 465012"/>
            <a:gd name="adj3" fmla="val 16750847"/>
            <a:gd name="adj4" fmla="val 15184141"/>
            <a:gd name="adj5" fmla="val 8047"/>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D6502455-1987-45D7-AD0E-57FA36A6D926}" type="slidenum">
              <a:rPr lang="en-US" smtClean="0"/>
              <a:pPr/>
              <a:t>‹#›</a:t>
            </a:fld>
            <a:endParaRPr lang="en-US" dirty="0"/>
          </a:p>
        </p:txBody>
      </p:sp>
      <p:sp>
        <p:nvSpPr>
          <p:cNvPr id="6" name="Date Placeholder 5"/>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AF343852-1B96-44A4-838B-DBA50C20D045}" type="datetimeFigureOut">
              <a:rPr lang="en-US" smtClean="0"/>
              <a:t>11/23/2016</a:t>
            </a:fld>
            <a:endParaRPr lang="en-US" dirty="0"/>
          </a:p>
        </p:txBody>
      </p:sp>
    </p:spTree>
    <p:extLst>
      <p:ext uri="{BB962C8B-B14F-4D97-AF65-F5344CB8AC3E}">
        <p14:creationId xmlns:p14="http://schemas.microsoft.com/office/powerpoint/2010/main" val="175791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093295D-B791-424A-87FA-19E452C110FA}" type="datetimeFigureOut">
              <a:rPr lang="en-US" smtClean="0"/>
              <a:pPr/>
              <a:t>11/23/2016</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B9E9153-5445-44EA-8345-BF74921F70EA}" type="slidenum">
              <a:rPr lang="en-US" smtClean="0"/>
              <a:pPr/>
              <a:t>‹#›</a:t>
            </a:fld>
            <a:endParaRPr lang="en-US" dirty="0"/>
          </a:p>
        </p:txBody>
      </p:sp>
    </p:spTree>
    <p:extLst>
      <p:ext uri="{BB962C8B-B14F-4D97-AF65-F5344CB8AC3E}">
        <p14:creationId xmlns:p14="http://schemas.microsoft.com/office/powerpoint/2010/main" val="173989360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thinkstockphotos.com/legal/thinkstock-image-pack-license.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thinkstockphotos.com/legal/thinkstock-image-pack-license.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thinkstockphotos.com/legal/thinkstock-image-pack-license.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9E9153-5445-44EA-8345-BF74921F70EA}" type="slidenum">
              <a:rPr lang="en-US" smtClean="0"/>
              <a:pPr/>
              <a:t>1</a:t>
            </a:fld>
            <a:endParaRPr lang="en-US" dirty="0"/>
          </a:p>
        </p:txBody>
      </p:sp>
    </p:spTree>
    <p:extLst>
      <p:ext uri="{BB962C8B-B14F-4D97-AF65-F5344CB8AC3E}">
        <p14:creationId xmlns:p14="http://schemas.microsoft.com/office/powerpoint/2010/main" val="69725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9E9153-5445-44EA-8345-BF74921F70EA}" type="slidenum">
              <a:rPr lang="en-US" smtClean="0"/>
              <a:pPr/>
              <a:t>2</a:t>
            </a:fld>
            <a:endParaRPr lang="en-US" dirty="0"/>
          </a:p>
        </p:txBody>
      </p:sp>
    </p:spTree>
    <p:extLst>
      <p:ext uri="{BB962C8B-B14F-4D97-AF65-F5344CB8AC3E}">
        <p14:creationId xmlns:p14="http://schemas.microsoft.com/office/powerpoint/2010/main" val="406952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placeholder</a:t>
            </a:r>
            <a:endParaRPr lang="en-US" dirty="0"/>
          </a:p>
        </p:txBody>
      </p:sp>
      <p:sp>
        <p:nvSpPr>
          <p:cNvPr id="4" name="Slide Number Placeholder 3"/>
          <p:cNvSpPr>
            <a:spLocks noGrp="1"/>
          </p:cNvSpPr>
          <p:nvPr>
            <p:ph type="sldNum" sz="quarter" idx="10"/>
          </p:nvPr>
        </p:nvSpPr>
        <p:spPr/>
        <p:txBody>
          <a:bodyPr/>
          <a:lstStyle/>
          <a:p>
            <a:fld id="{CB9E9153-5445-44EA-8345-BF74921F70EA}" type="slidenum">
              <a:rPr lang="en-US" smtClean="0"/>
              <a:pPr/>
              <a:t>3</a:t>
            </a:fld>
            <a:endParaRPr lang="en-US" dirty="0"/>
          </a:p>
        </p:txBody>
      </p:sp>
    </p:spTree>
    <p:extLst>
      <p:ext uri="{BB962C8B-B14F-4D97-AF65-F5344CB8AC3E}">
        <p14:creationId xmlns:p14="http://schemas.microsoft.com/office/powerpoint/2010/main" val="354440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9E9153-5445-44EA-8345-BF74921F70EA}" type="slidenum">
              <a:rPr lang="en-US" smtClean="0"/>
              <a:pPr/>
              <a:t>4</a:t>
            </a:fld>
            <a:endParaRPr lang="en-US" dirty="0"/>
          </a:p>
        </p:txBody>
      </p:sp>
    </p:spTree>
    <p:extLst>
      <p:ext uri="{BB962C8B-B14F-4D97-AF65-F5344CB8AC3E}">
        <p14:creationId xmlns:p14="http://schemas.microsoft.com/office/powerpoint/2010/main" val="345709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t>Image licensed to Ed Horley from </a:t>
            </a:r>
            <a:r>
              <a:rPr lang="en-US" altLang="en-US" dirty="0" err="1"/>
              <a:t>thinkstock</a:t>
            </a:r>
            <a:r>
              <a:rPr lang="en-US" altLang="en-US" dirty="0"/>
              <a:t> under the image pack agreement. The agreement information is here:</a:t>
            </a:r>
          </a:p>
          <a:p>
            <a:pPr eaLnBrk="1" hangingPunct="1">
              <a:spcBef>
                <a:spcPct val="0"/>
              </a:spcBef>
            </a:pPr>
            <a:endParaRPr lang="en-US" altLang="en-US" dirty="0"/>
          </a:p>
          <a:p>
            <a:pPr eaLnBrk="1" hangingPunct="1">
              <a:spcBef>
                <a:spcPct val="0"/>
              </a:spcBef>
            </a:pPr>
            <a:r>
              <a:rPr lang="en-US" altLang="en-US" dirty="0"/>
              <a:t>Thinkstock Image Pack License Agreement </a:t>
            </a:r>
          </a:p>
          <a:p>
            <a:pPr eaLnBrk="1" hangingPunct="1">
              <a:spcBef>
                <a:spcPct val="0"/>
              </a:spcBef>
            </a:pPr>
            <a:r>
              <a:rPr lang="en-US" altLang="en-US" dirty="0"/>
              <a:t>Under the Thinkstock image pack license agreement, you have one year to download the images available through your image pack. Once downloaded, images may be used at any time for multiple projects for all purposes other than those restricted uses outlined in the image pack license agreement. Images licensed through this image pack agreement may only be used by up to ten (10) users and may not be shared with others. Up to 500,000 copies of licensed images may be reproduced, and each image licensed through this agreement comes with indemnification up to ten thousand US dollars ($10,000). This license does not apply to images obtained through any subscription purchased from Thinkstock. For further details, see the </a:t>
            </a:r>
            <a:r>
              <a:rPr lang="en-US" altLang="en-US" dirty="0">
                <a:hlinkClick r:id="rId3"/>
              </a:rPr>
              <a:t>Thinkstock Image Pack License Agreement</a:t>
            </a:r>
            <a:r>
              <a:rPr lang="en-US" altLang="en-US" dirty="0"/>
              <a:t>. &lt; http://www.thinkstockphotos.com/legal/thinkstock-image-pack-license.pdf &gt;</a:t>
            </a:r>
          </a:p>
          <a:p>
            <a:endParaRPr lang="en-US" dirty="0"/>
          </a:p>
        </p:txBody>
      </p:sp>
      <p:sp>
        <p:nvSpPr>
          <p:cNvPr id="4" name="Slide Number Placeholder 3"/>
          <p:cNvSpPr>
            <a:spLocks noGrp="1"/>
          </p:cNvSpPr>
          <p:nvPr>
            <p:ph type="sldNum" sz="quarter" idx="10"/>
          </p:nvPr>
        </p:nvSpPr>
        <p:spPr/>
        <p:txBody>
          <a:bodyPr/>
          <a:lstStyle/>
          <a:p>
            <a:fld id="{CB9E9153-5445-44EA-8345-BF74921F70EA}" type="slidenum">
              <a:rPr lang="en-US" smtClean="0"/>
              <a:pPr/>
              <a:t>5</a:t>
            </a:fld>
            <a:endParaRPr lang="en-US" dirty="0"/>
          </a:p>
        </p:txBody>
      </p:sp>
    </p:spTree>
    <p:extLst>
      <p:ext uri="{BB962C8B-B14F-4D97-AF65-F5344CB8AC3E}">
        <p14:creationId xmlns:p14="http://schemas.microsoft.com/office/powerpoint/2010/main" val="2337610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t>Image licensed to Ed Horley from </a:t>
            </a:r>
            <a:r>
              <a:rPr lang="en-US" altLang="en-US" dirty="0" err="1"/>
              <a:t>thinkstock</a:t>
            </a:r>
            <a:r>
              <a:rPr lang="en-US" altLang="en-US" dirty="0"/>
              <a:t> under the image pack agreement. The agreement information is here:</a:t>
            </a:r>
          </a:p>
          <a:p>
            <a:pPr eaLnBrk="1" hangingPunct="1">
              <a:spcBef>
                <a:spcPct val="0"/>
              </a:spcBef>
            </a:pPr>
            <a:endParaRPr lang="en-US" altLang="en-US" dirty="0"/>
          </a:p>
          <a:p>
            <a:pPr eaLnBrk="1" hangingPunct="1">
              <a:spcBef>
                <a:spcPct val="0"/>
              </a:spcBef>
            </a:pPr>
            <a:r>
              <a:rPr lang="en-US" altLang="en-US" dirty="0"/>
              <a:t>Thinkstock Image Pack License Agreement </a:t>
            </a:r>
          </a:p>
          <a:p>
            <a:pPr eaLnBrk="1" hangingPunct="1">
              <a:spcBef>
                <a:spcPct val="0"/>
              </a:spcBef>
            </a:pPr>
            <a:r>
              <a:rPr lang="en-US" altLang="en-US" dirty="0"/>
              <a:t>Under the Thinkstock image pack license agreement, you have one year to download the images available through your image pack. Once downloaded, images may be used at any time for multiple projects for all purposes other than those restricted uses outlined in the image pack license agreement. Images licensed through this image pack agreement may only be used by up to ten (10) users and may not be shared with others. Up to 500,000 copies of licensed images may be reproduced, and each image licensed through this agreement comes with indemnification up to ten thousand US dollars ($10,000). This license does not apply to images obtained through any subscription purchased from Thinkstock. For further details, see the </a:t>
            </a:r>
            <a:r>
              <a:rPr lang="en-US" altLang="en-US" dirty="0">
                <a:hlinkClick r:id="rId3"/>
              </a:rPr>
              <a:t>Thinkstock Image Pack License Agreement</a:t>
            </a:r>
            <a:r>
              <a:rPr lang="en-US" altLang="en-US" dirty="0"/>
              <a:t>. &lt; http://www.thinkstockphotos.com/legal/thinkstock-image-pack-license.pdf &gt;</a:t>
            </a:r>
          </a:p>
          <a:p>
            <a:endParaRPr lang="en-US" dirty="0"/>
          </a:p>
        </p:txBody>
      </p:sp>
      <p:sp>
        <p:nvSpPr>
          <p:cNvPr id="4" name="Slide Number Placeholder 3"/>
          <p:cNvSpPr>
            <a:spLocks noGrp="1"/>
          </p:cNvSpPr>
          <p:nvPr>
            <p:ph type="sldNum" sz="quarter" idx="10"/>
          </p:nvPr>
        </p:nvSpPr>
        <p:spPr/>
        <p:txBody>
          <a:bodyPr/>
          <a:lstStyle/>
          <a:p>
            <a:fld id="{CB9E9153-5445-44EA-8345-BF74921F70EA}" type="slidenum">
              <a:rPr lang="en-US" smtClean="0"/>
              <a:pPr/>
              <a:t>6</a:t>
            </a:fld>
            <a:endParaRPr lang="en-US" dirty="0"/>
          </a:p>
        </p:txBody>
      </p:sp>
    </p:spTree>
    <p:extLst>
      <p:ext uri="{BB962C8B-B14F-4D97-AF65-F5344CB8AC3E}">
        <p14:creationId xmlns:p14="http://schemas.microsoft.com/office/powerpoint/2010/main" val="48967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9E9153-5445-44EA-8345-BF74921F70EA}" type="slidenum">
              <a:rPr lang="en-US" smtClean="0"/>
              <a:pPr/>
              <a:t>7</a:t>
            </a:fld>
            <a:endParaRPr lang="en-US" dirty="0"/>
          </a:p>
        </p:txBody>
      </p:sp>
    </p:spTree>
    <p:extLst>
      <p:ext uri="{BB962C8B-B14F-4D97-AF65-F5344CB8AC3E}">
        <p14:creationId xmlns:p14="http://schemas.microsoft.com/office/powerpoint/2010/main" val="1504271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t>Image licensed to Ed Horley from </a:t>
            </a:r>
            <a:r>
              <a:rPr lang="en-US" altLang="en-US" dirty="0" err="1"/>
              <a:t>thinkstock</a:t>
            </a:r>
            <a:r>
              <a:rPr lang="en-US" altLang="en-US" dirty="0"/>
              <a:t> under the image pack agreement. The agreement information is here:</a:t>
            </a:r>
          </a:p>
          <a:p>
            <a:pPr eaLnBrk="1" hangingPunct="1">
              <a:spcBef>
                <a:spcPct val="0"/>
              </a:spcBef>
            </a:pPr>
            <a:endParaRPr lang="en-US" altLang="en-US" dirty="0"/>
          </a:p>
          <a:p>
            <a:pPr eaLnBrk="1" hangingPunct="1">
              <a:spcBef>
                <a:spcPct val="0"/>
              </a:spcBef>
            </a:pPr>
            <a:r>
              <a:rPr lang="en-US" altLang="en-US" dirty="0"/>
              <a:t>Thinkstock Image Pack License Agreement </a:t>
            </a:r>
          </a:p>
          <a:p>
            <a:pPr eaLnBrk="1" hangingPunct="1">
              <a:spcBef>
                <a:spcPct val="0"/>
              </a:spcBef>
            </a:pPr>
            <a:r>
              <a:rPr lang="en-US" altLang="en-US" dirty="0"/>
              <a:t>Under the Thinkstock image pack license agreement, you have one year to download the images available through your image pack. Once downloaded, images may be used at any time for multiple projects for all purposes other than those restricted uses outlined in the image pack license agreement. Images licensed through this image pack agreement may only be used by up to ten (10) users and may not be shared with others. Up to 500,000 copies of licensed images may be reproduced, and each image licensed through this agreement comes with indemnification up to ten thousand US dollars ($10,000). This license does not apply to images obtained through any subscription purchased from Thinkstock. For further details, see the </a:t>
            </a:r>
            <a:r>
              <a:rPr lang="en-US" altLang="en-US" dirty="0">
                <a:hlinkClick r:id="rId3"/>
              </a:rPr>
              <a:t>Thinkstock Image Pack License Agreement</a:t>
            </a:r>
            <a:r>
              <a:rPr lang="en-US" altLang="en-US" dirty="0"/>
              <a:t>. &lt; http://www.thinkstockphotos.com/legal/thinkstock-image-pack-license.pdf &gt;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B9E9153-5445-44EA-8345-BF74921F70EA}" type="slidenum">
              <a:rPr lang="en-US" smtClean="0"/>
              <a:pPr/>
              <a:t>8</a:t>
            </a:fld>
            <a:endParaRPr lang="en-US" dirty="0"/>
          </a:p>
        </p:txBody>
      </p:sp>
    </p:spTree>
    <p:extLst>
      <p:ext uri="{BB962C8B-B14F-4D97-AF65-F5344CB8AC3E}">
        <p14:creationId xmlns:p14="http://schemas.microsoft.com/office/powerpoint/2010/main" val="1501623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659" y="405830"/>
            <a:ext cx="3128865" cy="733328"/>
          </a:xfrm>
          <a:prstGeom prst="rect">
            <a:avLst/>
          </a:prstGeom>
        </p:spPr>
      </p:pic>
    </p:spTree>
    <p:extLst>
      <p:ext uri="{BB962C8B-B14F-4D97-AF65-F5344CB8AC3E}">
        <p14:creationId xmlns:p14="http://schemas.microsoft.com/office/powerpoint/2010/main" val="8563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_Watermark Logo">
    <p:spTree>
      <p:nvGrpSpPr>
        <p:cNvPr id="1" name=""/>
        <p:cNvGrpSpPr/>
        <p:nvPr/>
      </p:nvGrpSpPr>
      <p:grpSpPr>
        <a:xfrm>
          <a:off x="0" y="0"/>
          <a:ext cx="0" cy="0"/>
          <a:chOff x="0" y="0"/>
          <a:chExt cx="0" cy="0"/>
        </a:xfrm>
      </p:grpSpPr>
      <p:sp>
        <p:nvSpPr>
          <p:cNvPr id="8" name="Picture Placeholder 11"/>
          <p:cNvSpPr>
            <a:spLocks noGrp="1"/>
          </p:cNvSpPr>
          <p:nvPr>
            <p:ph type="pic" sz="quarter" idx="14"/>
          </p:nvPr>
        </p:nvSpPr>
        <p:spPr>
          <a:xfrm>
            <a:off x="2340774" y="1489072"/>
            <a:ext cx="722756" cy="722757"/>
          </a:xfrm>
          <a:prstGeom prst="ellipse">
            <a:avLst/>
          </a:prstGeom>
        </p:spPr>
        <p:txBody>
          <a:bodyPr>
            <a:normAutofit/>
          </a:bodyPr>
          <a:lstStyle>
            <a:lvl1pPr>
              <a:defRPr sz="1000">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9" name="Text Placeholder 15"/>
          <p:cNvSpPr>
            <a:spLocks noGrp="1"/>
          </p:cNvSpPr>
          <p:nvPr>
            <p:ph type="body" sz="quarter" idx="15"/>
          </p:nvPr>
        </p:nvSpPr>
        <p:spPr>
          <a:xfrm>
            <a:off x="2340774" y="2352745"/>
            <a:ext cx="4462455" cy="1723068"/>
          </a:xfrm>
          <a:prstGeom prst="rect">
            <a:avLst/>
          </a:prstGeom>
        </p:spPr>
        <p:txBody>
          <a:bodyPr lIns="0" tIns="0" rIns="0" bIns="0">
            <a:normAutofit/>
          </a:bodyPr>
          <a:lstStyle>
            <a:lvl1pPr marL="0" indent="0">
              <a:buNone/>
              <a:defRPr sz="900">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r>
              <a:rPr lang="en-US" dirty="0"/>
              <a:t>Click to edit Master text styles</a:t>
            </a:r>
          </a:p>
        </p:txBody>
      </p:sp>
      <p:sp>
        <p:nvSpPr>
          <p:cNvPr id="10" name="Text Placeholder 15"/>
          <p:cNvSpPr>
            <a:spLocks noGrp="1"/>
          </p:cNvSpPr>
          <p:nvPr>
            <p:ph type="body" sz="quarter" idx="16"/>
          </p:nvPr>
        </p:nvSpPr>
        <p:spPr>
          <a:xfrm>
            <a:off x="3194662" y="1979072"/>
            <a:ext cx="3654935" cy="314276"/>
          </a:xfrm>
          <a:prstGeom prst="rect">
            <a:avLst/>
          </a:prstGeom>
        </p:spPr>
        <p:txBody>
          <a:bodyPr lIns="0" tIns="0" rIns="0" bIns="0">
            <a:normAutofit/>
          </a:bodyPr>
          <a:lstStyle>
            <a:lvl1pPr marL="0" indent="0">
              <a:buNone/>
              <a:defRPr sz="90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r>
              <a:rPr lang="en-US" dirty="0"/>
              <a:t>Click to edit Master text styles</a:t>
            </a:r>
          </a:p>
        </p:txBody>
      </p:sp>
      <p:sp>
        <p:nvSpPr>
          <p:cNvPr id="11" name="Text Placeholder 15"/>
          <p:cNvSpPr>
            <a:spLocks noGrp="1"/>
          </p:cNvSpPr>
          <p:nvPr>
            <p:ph type="body" sz="quarter" idx="17" hasCustomPrompt="1"/>
          </p:nvPr>
        </p:nvSpPr>
        <p:spPr>
          <a:xfrm>
            <a:off x="3162763" y="1647921"/>
            <a:ext cx="3686833" cy="314276"/>
          </a:xfrm>
          <a:prstGeom prst="rect">
            <a:avLst/>
          </a:prstGeom>
        </p:spPr>
        <p:txBody>
          <a:bodyPr lIns="0" tIns="0" rIns="0" bIns="0">
            <a:noAutofit/>
          </a:bodyPr>
          <a:lstStyle>
            <a:lvl1pPr marL="0" indent="0">
              <a:buNone/>
              <a:defRPr sz="24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r>
              <a:rPr lang="en-US" dirty="0"/>
              <a:t>Hello!</a:t>
            </a:r>
          </a:p>
        </p:txBody>
      </p:sp>
      <p:sp>
        <p:nvSpPr>
          <p:cNvPr id="15" name="Rectangle 14"/>
          <p:cNvSpPr/>
          <p:nvPr userDrawn="1"/>
        </p:nvSpPr>
        <p:spPr>
          <a:xfrm>
            <a:off x="0" y="306877"/>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2" name="Picture 1"/>
          <p:cNvPicPr>
            <a:picLocks noChangeAspect="1"/>
          </p:cNvPicPr>
          <p:nvPr userDrawn="1"/>
        </p:nvPicPr>
        <p:blipFill>
          <a:blip r:embed="rId2">
            <a:lum bright="70000" contrast="-70000"/>
            <a:extLst>
              <a:ext uri="{28A0092B-C50C-407E-A947-70E740481C1C}">
                <a14:useLocalDpi xmlns:a14="http://schemas.microsoft.com/office/drawing/2010/main"/>
              </a:ext>
            </a:extLst>
          </a:blip>
          <a:stretch>
            <a:fillRect/>
          </a:stretch>
        </p:blipFill>
        <p:spPr>
          <a:xfrm>
            <a:off x="5036890" y="1158250"/>
            <a:ext cx="2857500" cy="2857500"/>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14"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180744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cxnSp>
        <p:nvCxnSpPr>
          <p:cNvPr id="10" name="Straight Connector 9"/>
          <p:cNvCxnSpPr>
            <a:endCxn id="9" idx="0"/>
          </p:cNvCxnSpPr>
          <p:nvPr userDrawn="1"/>
        </p:nvCxnSpPr>
        <p:spPr>
          <a:xfrm>
            <a:off x="1162460" y="2109800"/>
            <a:ext cx="0" cy="53359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5" idx="4"/>
          </p:cNvCxnSpPr>
          <p:nvPr userDrawn="1"/>
        </p:nvCxnSpPr>
        <p:spPr>
          <a:xfrm>
            <a:off x="2123114" y="2751390"/>
            <a:ext cx="2607" cy="53728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7" idx="4"/>
          </p:cNvCxnSpPr>
          <p:nvPr userDrawn="1"/>
        </p:nvCxnSpPr>
        <p:spPr>
          <a:xfrm>
            <a:off x="5052045" y="2751390"/>
            <a:ext cx="1" cy="53728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1" idx="4"/>
          </p:cNvCxnSpPr>
          <p:nvPr userDrawn="1"/>
        </p:nvCxnSpPr>
        <p:spPr>
          <a:xfrm>
            <a:off x="8011750" y="2751390"/>
            <a:ext cx="1" cy="53728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9" idx="0"/>
          </p:cNvCxnSpPr>
          <p:nvPr userDrawn="1"/>
        </p:nvCxnSpPr>
        <p:spPr>
          <a:xfrm flipH="1">
            <a:off x="7054013" y="2109800"/>
            <a:ext cx="1" cy="53359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3" idx="0"/>
          </p:cNvCxnSpPr>
          <p:nvPr userDrawn="1"/>
        </p:nvCxnSpPr>
        <p:spPr>
          <a:xfrm flipH="1">
            <a:off x="4087827" y="2109800"/>
            <a:ext cx="4131" cy="53359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Text Placeholder 10"/>
          <p:cNvSpPr>
            <a:spLocks noGrp="1"/>
          </p:cNvSpPr>
          <p:nvPr>
            <p:ph type="body" sz="quarter" idx="16"/>
          </p:nvPr>
        </p:nvSpPr>
        <p:spPr>
          <a:xfrm>
            <a:off x="478406" y="1750766"/>
            <a:ext cx="1368109" cy="234799"/>
          </a:xfrm>
          <a:prstGeom prst="rect">
            <a:avLst/>
          </a:prstGeom>
        </p:spPr>
        <p:txBody>
          <a:bodyPr lIns="0" tIns="0" rIns="0" bIns="0">
            <a:noAutofit/>
          </a:bodyPr>
          <a:lstStyle>
            <a:lvl1pPr marL="0" indent="0" algn="ctr">
              <a:buNone/>
              <a:defRPr sz="900" b="1" i="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3" name="Text Placeholder 10"/>
          <p:cNvSpPr>
            <a:spLocks noGrp="1"/>
          </p:cNvSpPr>
          <p:nvPr>
            <p:ph type="body" sz="quarter" idx="18"/>
          </p:nvPr>
        </p:nvSpPr>
        <p:spPr>
          <a:xfrm>
            <a:off x="3418536" y="1750766"/>
            <a:ext cx="1368109" cy="234799"/>
          </a:xfrm>
          <a:prstGeom prst="rect">
            <a:avLst/>
          </a:prstGeom>
        </p:spPr>
        <p:txBody>
          <a:bodyPr lIns="0" tIns="0" rIns="0" bIns="0">
            <a:noAutofit/>
          </a:bodyPr>
          <a:lstStyle>
            <a:lvl1pPr marL="0" indent="0" algn="ctr">
              <a:buNone/>
              <a:defRPr sz="900" b="1" i="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4" name="Text Placeholder 10"/>
          <p:cNvSpPr>
            <a:spLocks noGrp="1"/>
          </p:cNvSpPr>
          <p:nvPr>
            <p:ph type="body" sz="quarter" idx="19"/>
          </p:nvPr>
        </p:nvSpPr>
        <p:spPr>
          <a:xfrm>
            <a:off x="3418536" y="1911873"/>
            <a:ext cx="1368109" cy="197928"/>
          </a:xfrm>
          <a:prstGeom prst="rect">
            <a:avLst/>
          </a:prstGeom>
        </p:spPr>
        <p:txBody>
          <a:bodyPr lIns="0" tIns="0" rIns="0" bIns="0">
            <a:noAutofit/>
          </a:bodyPr>
          <a:lstStyle>
            <a:lvl1pPr marL="0" indent="0" algn="ctr">
              <a:buNone/>
              <a:defRPr sz="10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6" name="Text Placeholder 10"/>
          <p:cNvSpPr>
            <a:spLocks noGrp="1"/>
          </p:cNvSpPr>
          <p:nvPr>
            <p:ph type="body" sz="quarter" idx="21"/>
          </p:nvPr>
        </p:nvSpPr>
        <p:spPr>
          <a:xfrm>
            <a:off x="6369958" y="1911873"/>
            <a:ext cx="1368109" cy="197928"/>
          </a:xfrm>
          <a:prstGeom prst="rect">
            <a:avLst/>
          </a:prstGeom>
        </p:spPr>
        <p:txBody>
          <a:bodyPr lIns="0" tIns="0" rIns="0" bIns="0">
            <a:noAutofit/>
          </a:bodyPr>
          <a:lstStyle>
            <a:lvl1pPr marL="0" indent="0" algn="ctr">
              <a:buNone/>
              <a:defRPr sz="10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7" name="Text Placeholder 10"/>
          <p:cNvSpPr>
            <a:spLocks noGrp="1"/>
          </p:cNvSpPr>
          <p:nvPr>
            <p:ph type="body" sz="quarter" idx="22"/>
          </p:nvPr>
        </p:nvSpPr>
        <p:spPr>
          <a:xfrm>
            <a:off x="1452299" y="3969635"/>
            <a:ext cx="1368109" cy="234799"/>
          </a:xfrm>
          <a:prstGeom prst="rect">
            <a:avLst/>
          </a:prstGeom>
        </p:spPr>
        <p:txBody>
          <a:bodyPr lIns="0" tIns="0" rIns="0" bIns="0">
            <a:noAutofit/>
          </a:bodyPr>
          <a:lstStyle>
            <a:lvl1pPr marL="0" indent="0" algn="ctr">
              <a:buNone/>
              <a:defRPr sz="900" b="1" i="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8" name="Text Placeholder 10"/>
          <p:cNvSpPr>
            <a:spLocks noGrp="1"/>
          </p:cNvSpPr>
          <p:nvPr>
            <p:ph type="body" sz="quarter" idx="23"/>
          </p:nvPr>
        </p:nvSpPr>
        <p:spPr>
          <a:xfrm>
            <a:off x="1452299" y="4130742"/>
            <a:ext cx="1368109" cy="197928"/>
          </a:xfrm>
          <a:prstGeom prst="rect">
            <a:avLst/>
          </a:prstGeom>
        </p:spPr>
        <p:txBody>
          <a:bodyPr lIns="0" tIns="0" rIns="0" bIns="0">
            <a:noAutofit/>
          </a:bodyPr>
          <a:lstStyle>
            <a:lvl1pPr marL="0" indent="0" algn="ctr">
              <a:buNone/>
              <a:defRPr sz="10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9" name="Text Placeholder 10"/>
          <p:cNvSpPr>
            <a:spLocks noGrp="1"/>
          </p:cNvSpPr>
          <p:nvPr>
            <p:ph type="body" sz="quarter" idx="24"/>
          </p:nvPr>
        </p:nvSpPr>
        <p:spPr>
          <a:xfrm>
            <a:off x="4392428" y="3969635"/>
            <a:ext cx="1368109" cy="234799"/>
          </a:xfrm>
          <a:prstGeom prst="rect">
            <a:avLst/>
          </a:prstGeom>
        </p:spPr>
        <p:txBody>
          <a:bodyPr lIns="0" tIns="0" rIns="0" bIns="0">
            <a:noAutofit/>
          </a:bodyPr>
          <a:lstStyle>
            <a:lvl1pPr marL="0" indent="0" algn="ctr">
              <a:buNone/>
              <a:defRPr sz="900" b="1" i="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0" name="Text Placeholder 10"/>
          <p:cNvSpPr>
            <a:spLocks noGrp="1"/>
          </p:cNvSpPr>
          <p:nvPr>
            <p:ph type="body" sz="quarter" idx="25"/>
          </p:nvPr>
        </p:nvSpPr>
        <p:spPr>
          <a:xfrm>
            <a:off x="4392428" y="4130742"/>
            <a:ext cx="1368109" cy="197928"/>
          </a:xfrm>
          <a:prstGeom prst="rect">
            <a:avLst/>
          </a:prstGeom>
        </p:spPr>
        <p:txBody>
          <a:bodyPr lIns="0" tIns="0" rIns="0" bIns="0">
            <a:noAutofit/>
          </a:bodyPr>
          <a:lstStyle>
            <a:lvl1pPr marL="0" indent="0" algn="ctr">
              <a:buNone/>
              <a:defRPr sz="10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1" name="Text Placeholder 10"/>
          <p:cNvSpPr>
            <a:spLocks noGrp="1"/>
          </p:cNvSpPr>
          <p:nvPr>
            <p:ph type="body" sz="quarter" idx="26"/>
          </p:nvPr>
        </p:nvSpPr>
        <p:spPr>
          <a:xfrm>
            <a:off x="7343851" y="3969635"/>
            <a:ext cx="1368109" cy="234799"/>
          </a:xfrm>
          <a:prstGeom prst="rect">
            <a:avLst/>
          </a:prstGeom>
        </p:spPr>
        <p:txBody>
          <a:bodyPr lIns="0" tIns="0" rIns="0" bIns="0">
            <a:noAutofit/>
          </a:bodyPr>
          <a:lstStyle>
            <a:lvl1pPr marL="0" indent="0" algn="ctr">
              <a:buNone/>
              <a:defRPr sz="900" b="1" i="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2" name="Text Placeholder 10"/>
          <p:cNvSpPr>
            <a:spLocks noGrp="1"/>
          </p:cNvSpPr>
          <p:nvPr>
            <p:ph type="body" sz="quarter" idx="27"/>
          </p:nvPr>
        </p:nvSpPr>
        <p:spPr>
          <a:xfrm>
            <a:off x="7343851" y="4130742"/>
            <a:ext cx="1368109" cy="197928"/>
          </a:xfrm>
          <a:prstGeom prst="rect">
            <a:avLst/>
          </a:prstGeom>
        </p:spPr>
        <p:txBody>
          <a:bodyPr lIns="0" tIns="0" rIns="0" bIns="0">
            <a:noAutofit/>
          </a:bodyPr>
          <a:lstStyle>
            <a:lvl1pPr marL="0" indent="0" algn="ctr">
              <a:buNone/>
              <a:defRPr sz="10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8" name="Rectangle 7"/>
          <p:cNvSpPr/>
          <p:nvPr userDrawn="1"/>
        </p:nvSpPr>
        <p:spPr>
          <a:xfrm>
            <a:off x="1162460" y="2684789"/>
            <a:ext cx="6849291" cy="274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Verdana" panose="020B0604030504040204" pitchFamily="34" charset="0"/>
              <a:ea typeface="Verdana" panose="020B0604030504040204" pitchFamily="34" charset="0"/>
              <a:cs typeface="Verdana" panose="020B0604030504040204" pitchFamily="34" charset="0"/>
            </a:endParaRPr>
          </a:p>
        </p:txBody>
      </p:sp>
      <p:sp>
        <p:nvSpPr>
          <p:cNvPr id="9" name="Oval 8"/>
          <p:cNvSpPr>
            <a:spLocks noChangeAspect="1"/>
          </p:cNvSpPr>
          <p:nvPr userDrawn="1"/>
        </p:nvSpPr>
        <p:spPr>
          <a:xfrm>
            <a:off x="1108460" y="2643390"/>
            <a:ext cx="108000" cy="108000"/>
          </a:xfrm>
          <a:prstGeom prst="ellipse">
            <a:avLst/>
          </a:prstGeom>
          <a:solidFill>
            <a:srgbClr val="7D869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1" dirty="0">
                <a:solidFill>
                  <a:srgbClr val="26A6CF"/>
                </a:solidFill>
                <a:latin typeface="Verdana" panose="020B0604030504040204" pitchFamily="34" charset="0"/>
                <a:ea typeface="Verdana" panose="020B0604030504040204" pitchFamily="34" charset="0"/>
                <a:cs typeface="Verdana" panose="020B0604030504040204" pitchFamily="34" charset="0"/>
              </a:rPr>
              <a:t> </a:t>
            </a:r>
            <a:endParaRPr lang="en-US" sz="1351" dirty="0">
              <a:solidFill>
                <a:srgbClr val="26A6CF"/>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Oval 14"/>
          <p:cNvSpPr>
            <a:spLocks noChangeAspect="1"/>
          </p:cNvSpPr>
          <p:nvPr userDrawn="1"/>
        </p:nvSpPr>
        <p:spPr>
          <a:xfrm>
            <a:off x="2069115" y="2643390"/>
            <a:ext cx="108000" cy="108000"/>
          </a:xfrm>
          <a:prstGeom prst="ellipse">
            <a:avLst/>
          </a:prstGeom>
          <a:solidFill>
            <a:srgbClr val="7D869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solidFill>
                <a:srgbClr val="26A6CF"/>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Oval 18"/>
          <p:cNvSpPr>
            <a:spLocks noChangeAspect="1"/>
          </p:cNvSpPr>
          <p:nvPr userDrawn="1"/>
        </p:nvSpPr>
        <p:spPr>
          <a:xfrm>
            <a:off x="7000011" y="2643390"/>
            <a:ext cx="108000" cy="108000"/>
          </a:xfrm>
          <a:prstGeom prst="ellipse">
            <a:avLst/>
          </a:prstGeom>
          <a:solidFill>
            <a:srgbClr val="7D869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solidFill>
                <a:srgbClr val="26A6CF"/>
              </a:solidFill>
              <a:latin typeface="Verdana" panose="020B0604030504040204" pitchFamily="34" charset="0"/>
              <a:ea typeface="Verdana" panose="020B0604030504040204" pitchFamily="34" charset="0"/>
              <a:cs typeface="Verdana" panose="020B0604030504040204" pitchFamily="34" charset="0"/>
            </a:endParaRPr>
          </a:p>
        </p:txBody>
      </p:sp>
      <p:sp>
        <p:nvSpPr>
          <p:cNvPr id="23" name="Oval 22"/>
          <p:cNvSpPr>
            <a:spLocks noChangeAspect="1"/>
          </p:cNvSpPr>
          <p:nvPr userDrawn="1"/>
        </p:nvSpPr>
        <p:spPr>
          <a:xfrm>
            <a:off x="4033827" y="2643390"/>
            <a:ext cx="108000" cy="108000"/>
          </a:xfrm>
          <a:prstGeom prst="ellipse">
            <a:avLst/>
          </a:prstGeom>
          <a:solidFill>
            <a:srgbClr val="7D869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solidFill>
                <a:srgbClr val="26A6CF"/>
              </a:solidFill>
              <a:latin typeface="Verdana" panose="020B0604030504040204" pitchFamily="34" charset="0"/>
              <a:ea typeface="Verdana" panose="020B0604030504040204" pitchFamily="34" charset="0"/>
              <a:cs typeface="Verdana" panose="020B0604030504040204" pitchFamily="34" charset="0"/>
            </a:endParaRPr>
          </a:p>
        </p:txBody>
      </p:sp>
      <p:sp>
        <p:nvSpPr>
          <p:cNvPr id="27" name="Oval 26"/>
          <p:cNvSpPr>
            <a:spLocks noChangeAspect="1"/>
          </p:cNvSpPr>
          <p:nvPr userDrawn="1"/>
        </p:nvSpPr>
        <p:spPr>
          <a:xfrm>
            <a:off x="4998044" y="2643390"/>
            <a:ext cx="108000" cy="108000"/>
          </a:xfrm>
          <a:prstGeom prst="ellipse">
            <a:avLst/>
          </a:prstGeom>
          <a:solidFill>
            <a:srgbClr val="7D869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solidFill>
                <a:srgbClr val="26A6CF"/>
              </a:solidFill>
              <a:latin typeface="Verdana" panose="020B0604030504040204" pitchFamily="34" charset="0"/>
              <a:ea typeface="Verdana" panose="020B0604030504040204" pitchFamily="34" charset="0"/>
              <a:cs typeface="Verdana" panose="020B0604030504040204" pitchFamily="34" charset="0"/>
            </a:endParaRPr>
          </a:p>
        </p:txBody>
      </p:sp>
      <p:sp>
        <p:nvSpPr>
          <p:cNvPr id="31" name="Oval 30"/>
          <p:cNvSpPr>
            <a:spLocks noChangeAspect="1"/>
          </p:cNvSpPr>
          <p:nvPr userDrawn="1"/>
        </p:nvSpPr>
        <p:spPr>
          <a:xfrm>
            <a:off x="7957749" y="2643390"/>
            <a:ext cx="108000" cy="108000"/>
          </a:xfrm>
          <a:prstGeom prst="ellipse">
            <a:avLst/>
          </a:prstGeom>
          <a:solidFill>
            <a:srgbClr val="7D869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solidFill>
                <a:srgbClr val="26A6CF"/>
              </a:solidFill>
              <a:latin typeface="Verdana" panose="020B0604030504040204" pitchFamily="34" charset="0"/>
              <a:ea typeface="Verdana" panose="020B0604030504040204" pitchFamily="34" charset="0"/>
              <a:cs typeface="Verdana" panose="020B0604030504040204" pitchFamily="34" charset="0"/>
            </a:endParaRPr>
          </a:p>
        </p:txBody>
      </p:sp>
      <p:sp>
        <p:nvSpPr>
          <p:cNvPr id="35" name="Oval 34"/>
          <p:cNvSpPr/>
          <p:nvPr userDrawn="1"/>
        </p:nvSpPr>
        <p:spPr>
          <a:xfrm>
            <a:off x="3059359" y="2661390"/>
            <a:ext cx="72000" cy="72000"/>
          </a:xfrm>
          <a:prstGeom prst="ellipse">
            <a:avLst/>
          </a:prstGeom>
          <a:solidFill>
            <a:srgbClr val="7D8693"/>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solidFill>
                <a:srgbClr val="26A6CF"/>
              </a:solidFill>
              <a:latin typeface="Verdana" panose="020B0604030504040204" pitchFamily="34" charset="0"/>
              <a:ea typeface="Verdana" panose="020B0604030504040204" pitchFamily="34" charset="0"/>
              <a:cs typeface="Verdana" panose="020B0604030504040204" pitchFamily="34" charset="0"/>
            </a:endParaRPr>
          </a:p>
        </p:txBody>
      </p:sp>
      <p:sp>
        <p:nvSpPr>
          <p:cNvPr id="36" name="Oval 35"/>
          <p:cNvSpPr/>
          <p:nvPr userDrawn="1"/>
        </p:nvSpPr>
        <p:spPr>
          <a:xfrm>
            <a:off x="5945809" y="2661390"/>
            <a:ext cx="72000" cy="72000"/>
          </a:xfrm>
          <a:prstGeom prst="ellipse">
            <a:avLst/>
          </a:prstGeom>
          <a:solidFill>
            <a:srgbClr val="7D8693"/>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solidFill>
                <a:srgbClr val="26A6CF"/>
              </a:solidFill>
              <a:latin typeface="Verdana" panose="020B0604030504040204" pitchFamily="34" charset="0"/>
              <a:ea typeface="Verdana" panose="020B0604030504040204" pitchFamily="34" charset="0"/>
              <a:cs typeface="Verdana" panose="020B0604030504040204" pitchFamily="34" charset="0"/>
            </a:endParaRPr>
          </a:p>
        </p:txBody>
      </p:sp>
      <p:sp>
        <p:nvSpPr>
          <p:cNvPr id="37" name="TextBox 36"/>
          <p:cNvSpPr txBox="1"/>
          <p:nvPr userDrawn="1"/>
        </p:nvSpPr>
        <p:spPr>
          <a:xfrm>
            <a:off x="2589064" y="2368272"/>
            <a:ext cx="1068536" cy="215444"/>
          </a:xfrm>
          <a:prstGeom prst="rect">
            <a:avLst/>
          </a:prstGeom>
          <a:noFill/>
        </p:spPr>
        <p:txBody>
          <a:bodyPr wrap="square" rtlCol="0">
            <a:spAutoFit/>
          </a:bodyPr>
          <a:lstStyle/>
          <a:p>
            <a:pPr algn="ctr"/>
            <a:r>
              <a:rPr lang="en-US" sz="8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First Break</a:t>
            </a:r>
            <a:endParaRPr lang="en-AU" sz="8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userDrawn="1"/>
        </p:nvSpPr>
        <p:spPr>
          <a:xfrm>
            <a:off x="5479163" y="2368272"/>
            <a:ext cx="1061240" cy="215444"/>
          </a:xfrm>
          <a:prstGeom prst="rect">
            <a:avLst/>
          </a:prstGeom>
          <a:noFill/>
        </p:spPr>
        <p:txBody>
          <a:bodyPr wrap="square" rtlCol="0">
            <a:spAutoFit/>
          </a:bodyPr>
          <a:lstStyle/>
          <a:p>
            <a:pPr algn="ctr"/>
            <a:r>
              <a:rPr lang="en-US" sz="8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rPr>
              <a:t>Second Break</a:t>
            </a:r>
            <a:endParaRPr lang="en-AU" sz="800" dirty="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9" name="TextBox 38"/>
          <p:cNvSpPr txBox="1"/>
          <p:nvPr userDrawn="1"/>
        </p:nvSpPr>
        <p:spPr>
          <a:xfrm>
            <a:off x="2927112" y="2087349"/>
            <a:ext cx="357791" cy="300210"/>
          </a:xfrm>
          <a:prstGeom prst="rect">
            <a:avLst/>
          </a:prstGeom>
          <a:solidFill>
            <a:schemeClr val="bg1"/>
          </a:solidFill>
        </p:spPr>
        <p:txBody>
          <a:bodyPr wrap="none" rtlCol="0">
            <a:spAutoFit/>
          </a:bodyPr>
          <a:lstStyle/>
          <a:p>
            <a:pPr algn="ctr"/>
            <a:r>
              <a:rPr lang="en-AU" sz="1351"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t>
            </a:r>
            <a:endParaRPr lang="en-US" sz="1351"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0" name="TextBox 39"/>
          <p:cNvSpPr txBox="1"/>
          <p:nvPr userDrawn="1"/>
        </p:nvSpPr>
        <p:spPr>
          <a:xfrm>
            <a:off x="5809894" y="2087349"/>
            <a:ext cx="357791" cy="300210"/>
          </a:xfrm>
          <a:prstGeom prst="rect">
            <a:avLst/>
          </a:prstGeom>
          <a:solidFill>
            <a:schemeClr val="bg1"/>
          </a:solidFill>
        </p:spPr>
        <p:txBody>
          <a:bodyPr wrap="none" rtlCol="0">
            <a:spAutoFit/>
          </a:bodyPr>
          <a:lstStyle/>
          <a:p>
            <a:pPr algn="ctr"/>
            <a:r>
              <a:rPr lang="en-AU" sz="1351"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t>
            </a:r>
            <a:endParaRPr lang="en-US" sz="1351"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 Placeholder 10"/>
          <p:cNvSpPr>
            <a:spLocks noGrp="1"/>
          </p:cNvSpPr>
          <p:nvPr>
            <p:ph type="body" sz="quarter" idx="17"/>
          </p:nvPr>
        </p:nvSpPr>
        <p:spPr>
          <a:xfrm>
            <a:off x="478406" y="1911873"/>
            <a:ext cx="1368109" cy="197928"/>
          </a:xfrm>
          <a:prstGeom prst="rect">
            <a:avLst/>
          </a:prstGeom>
        </p:spPr>
        <p:txBody>
          <a:bodyPr lIns="0" tIns="0" rIns="0" bIns="0">
            <a:noAutofit/>
          </a:bodyPr>
          <a:lstStyle>
            <a:lvl1pPr marL="0" indent="0" algn="ctr">
              <a:buNone/>
              <a:defRPr sz="10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5" name="Text Placeholder 10"/>
          <p:cNvSpPr>
            <a:spLocks noGrp="1"/>
          </p:cNvSpPr>
          <p:nvPr>
            <p:ph type="body" sz="quarter" idx="20"/>
          </p:nvPr>
        </p:nvSpPr>
        <p:spPr>
          <a:xfrm>
            <a:off x="6369958" y="1750766"/>
            <a:ext cx="1368109" cy="234799"/>
          </a:xfrm>
          <a:prstGeom prst="rect">
            <a:avLst/>
          </a:prstGeom>
        </p:spPr>
        <p:txBody>
          <a:bodyPr lIns="0" tIns="0" rIns="0" bIns="0">
            <a:noAutofit/>
          </a:bodyPr>
          <a:lstStyle>
            <a:lvl1pPr marL="0" indent="0" algn="ctr">
              <a:buNone/>
              <a:defRPr sz="900" b="1" i="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4" name="Rectangle 53"/>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55"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53" name="Picture 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Tree>
    <p:extLst>
      <p:ext uri="{BB962C8B-B14F-4D97-AF65-F5344CB8AC3E}">
        <p14:creationId xmlns:p14="http://schemas.microsoft.com/office/powerpoint/2010/main" val="669703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17" name="Text Placeholder 10"/>
          <p:cNvSpPr>
            <a:spLocks noGrp="1"/>
          </p:cNvSpPr>
          <p:nvPr>
            <p:ph type="body" sz="quarter" idx="16"/>
          </p:nvPr>
        </p:nvSpPr>
        <p:spPr>
          <a:xfrm>
            <a:off x="1486772" y="3506565"/>
            <a:ext cx="1368109" cy="234799"/>
          </a:xfrm>
          <a:prstGeom prst="rect">
            <a:avLst/>
          </a:prstGeom>
        </p:spPr>
        <p:txBody>
          <a:bodyPr lIns="0" tIns="0" rIns="0" bIns="0">
            <a:noAutofit/>
          </a:bodyPr>
          <a:lstStyle>
            <a:lvl1pPr marL="0" indent="0" algn="ctr">
              <a:buNone/>
              <a:defRPr sz="1000" b="1" i="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18" name="Text Placeholder 10"/>
          <p:cNvSpPr>
            <a:spLocks noGrp="1"/>
          </p:cNvSpPr>
          <p:nvPr>
            <p:ph type="body" sz="quarter" idx="17"/>
          </p:nvPr>
        </p:nvSpPr>
        <p:spPr>
          <a:xfrm>
            <a:off x="1486772" y="3751733"/>
            <a:ext cx="1368109" cy="597767"/>
          </a:xfrm>
          <a:prstGeom prst="rect">
            <a:avLst/>
          </a:prstGeom>
        </p:spPr>
        <p:txBody>
          <a:bodyPr lIns="0" tIns="0" rIns="0" bIns="0">
            <a:noAutofit/>
          </a:bodyPr>
          <a:lstStyle>
            <a:lvl1pPr marL="0" indent="0" algn="ctr">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19" name="Text Placeholder 10"/>
          <p:cNvSpPr>
            <a:spLocks noGrp="1"/>
          </p:cNvSpPr>
          <p:nvPr>
            <p:ph type="body" sz="quarter" idx="18"/>
          </p:nvPr>
        </p:nvSpPr>
        <p:spPr>
          <a:xfrm>
            <a:off x="3099548" y="3506565"/>
            <a:ext cx="1368109" cy="234799"/>
          </a:xfrm>
          <a:prstGeom prst="rect">
            <a:avLst/>
          </a:prstGeom>
        </p:spPr>
        <p:txBody>
          <a:bodyPr lIns="0" tIns="0" rIns="0" bIns="0">
            <a:noAutofit/>
          </a:bodyPr>
          <a:lstStyle>
            <a:lvl1pPr marL="0" indent="0" algn="ctr">
              <a:buNone/>
              <a:defRPr sz="1000" b="1" i="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20" name="Text Placeholder 10"/>
          <p:cNvSpPr>
            <a:spLocks noGrp="1"/>
          </p:cNvSpPr>
          <p:nvPr>
            <p:ph type="body" sz="quarter" idx="19"/>
          </p:nvPr>
        </p:nvSpPr>
        <p:spPr>
          <a:xfrm>
            <a:off x="3099548" y="3751733"/>
            <a:ext cx="1368109" cy="597767"/>
          </a:xfrm>
          <a:prstGeom prst="rect">
            <a:avLst/>
          </a:prstGeom>
        </p:spPr>
        <p:txBody>
          <a:bodyPr lIns="0" tIns="0" rIns="0" bIns="0">
            <a:noAutofit/>
          </a:bodyPr>
          <a:lstStyle>
            <a:lvl1pPr marL="0" indent="0" algn="ctr">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21" name="Text Placeholder 10"/>
          <p:cNvSpPr>
            <a:spLocks noGrp="1"/>
          </p:cNvSpPr>
          <p:nvPr>
            <p:ph type="body" sz="quarter" idx="20"/>
          </p:nvPr>
        </p:nvSpPr>
        <p:spPr>
          <a:xfrm>
            <a:off x="4712323" y="3506565"/>
            <a:ext cx="1368109" cy="234799"/>
          </a:xfrm>
          <a:prstGeom prst="rect">
            <a:avLst/>
          </a:prstGeom>
        </p:spPr>
        <p:txBody>
          <a:bodyPr lIns="0" tIns="0" rIns="0" bIns="0">
            <a:noAutofit/>
          </a:bodyPr>
          <a:lstStyle>
            <a:lvl1pPr marL="0" indent="0" algn="ctr">
              <a:buNone/>
              <a:defRPr sz="1000" b="1" i="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22" name="Text Placeholder 10"/>
          <p:cNvSpPr>
            <a:spLocks noGrp="1"/>
          </p:cNvSpPr>
          <p:nvPr>
            <p:ph type="body" sz="quarter" idx="21"/>
          </p:nvPr>
        </p:nvSpPr>
        <p:spPr>
          <a:xfrm>
            <a:off x="4712323" y="3751733"/>
            <a:ext cx="1368109" cy="597767"/>
          </a:xfrm>
          <a:prstGeom prst="rect">
            <a:avLst/>
          </a:prstGeom>
        </p:spPr>
        <p:txBody>
          <a:bodyPr lIns="0" tIns="0" rIns="0" bIns="0">
            <a:noAutofit/>
          </a:bodyPr>
          <a:lstStyle>
            <a:lvl1pPr marL="0" indent="0" algn="ctr">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23" name="Text Placeholder 10"/>
          <p:cNvSpPr>
            <a:spLocks noGrp="1"/>
          </p:cNvSpPr>
          <p:nvPr>
            <p:ph type="body" sz="quarter" idx="22"/>
          </p:nvPr>
        </p:nvSpPr>
        <p:spPr>
          <a:xfrm>
            <a:off x="6304243" y="3506565"/>
            <a:ext cx="1368109" cy="234799"/>
          </a:xfrm>
          <a:prstGeom prst="rect">
            <a:avLst/>
          </a:prstGeom>
        </p:spPr>
        <p:txBody>
          <a:bodyPr lIns="0" tIns="0" rIns="0" bIns="0">
            <a:noAutofit/>
          </a:bodyPr>
          <a:lstStyle>
            <a:lvl1pPr marL="0" indent="0" algn="ctr">
              <a:buNone/>
              <a:defRPr sz="1000" b="1" i="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24" name="Text Placeholder 10"/>
          <p:cNvSpPr>
            <a:spLocks noGrp="1"/>
          </p:cNvSpPr>
          <p:nvPr>
            <p:ph type="body" sz="quarter" idx="23"/>
          </p:nvPr>
        </p:nvSpPr>
        <p:spPr>
          <a:xfrm>
            <a:off x="6304243" y="3751733"/>
            <a:ext cx="1368109" cy="597767"/>
          </a:xfrm>
          <a:prstGeom prst="rect">
            <a:avLst/>
          </a:prstGeom>
        </p:spPr>
        <p:txBody>
          <a:bodyPr lIns="0" tIns="0" rIns="0" bIns="0">
            <a:noAutofit/>
          </a:bodyPr>
          <a:lstStyle>
            <a:lvl1pPr marL="0" indent="0" algn="ctr">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25" name="Rectangle 24"/>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26"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16"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1311371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Tree>
    <p:extLst>
      <p:ext uri="{BB962C8B-B14F-4D97-AF65-F5344CB8AC3E}">
        <p14:creationId xmlns:p14="http://schemas.microsoft.com/office/powerpoint/2010/main" val="363593524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14" name="Rectangle 13"/>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6"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Picture Placeholder 2"/>
          <p:cNvSpPr>
            <a:spLocks noGrp="1"/>
          </p:cNvSpPr>
          <p:nvPr>
            <p:ph type="pic" idx="1"/>
          </p:nvPr>
        </p:nvSpPr>
        <p:spPr>
          <a:xfrm>
            <a:off x="3852000" y="1285120"/>
            <a:ext cx="1440000" cy="1440000"/>
          </a:xfrm>
          <a:prstGeom prst="ellipse">
            <a:avLst/>
          </a:prstGeom>
          <a:solidFill>
            <a:schemeClr val="bg1">
              <a:lumMod val="85000"/>
            </a:schemeClr>
          </a:solidFill>
        </p:spPr>
        <p:txBody>
          <a:bodyPr anchor="t">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a:t>Click icon to add picture</a:t>
            </a:r>
          </a:p>
        </p:txBody>
      </p:sp>
      <p:sp>
        <p:nvSpPr>
          <p:cNvPr id="10" name="Picture Placeholder 2"/>
          <p:cNvSpPr>
            <a:spLocks noGrp="1"/>
          </p:cNvSpPr>
          <p:nvPr>
            <p:ph type="pic" idx="13"/>
          </p:nvPr>
        </p:nvSpPr>
        <p:spPr>
          <a:xfrm>
            <a:off x="6249951" y="1285120"/>
            <a:ext cx="1440000" cy="1440000"/>
          </a:xfrm>
          <a:prstGeom prst="ellipse">
            <a:avLst/>
          </a:prstGeom>
          <a:solidFill>
            <a:schemeClr val="bg1">
              <a:lumMod val="85000"/>
            </a:schemeClr>
          </a:solidFill>
        </p:spPr>
        <p:txBody>
          <a:bodyPr anchor="t">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a:t>Click icon to add picture</a:t>
            </a:r>
          </a:p>
        </p:txBody>
      </p:sp>
      <p:sp>
        <p:nvSpPr>
          <p:cNvPr id="11" name="Picture Placeholder 2"/>
          <p:cNvSpPr>
            <a:spLocks noGrp="1"/>
          </p:cNvSpPr>
          <p:nvPr>
            <p:ph type="pic" idx="14"/>
          </p:nvPr>
        </p:nvSpPr>
        <p:spPr>
          <a:xfrm>
            <a:off x="1454049" y="1285120"/>
            <a:ext cx="1440000" cy="1440000"/>
          </a:xfrm>
          <a:prstGeom prst="ellipse">
            <a:avLst/>
          </a:prstGeom>
          <a:solidFill>
            <a:schemeClr val="bg1">
              <a:lumMod val="85000"/>
            </a:schemeClr>
          </a:solidFill>
        </p:spPr>
        <p:txBody>
          <a:bodyPr anchor="t">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a:t>Click icon to add picture</a:t>
            </a:r>
          </a:p>
        </p:txBody>
      </p:sp>
      <p:sp>
        <p:nvSpPr>
          <p:cNvPr id="12" name="Text Placeholder 10"/>
          <p:cNvSpPr>
            <a:spLocks noGrp="1"/>
          </p:cNvSpPr>
          <p:nvPr>
            <p:ph type="body" sz="quarter" idx="15"/>
          </p:nvPr>
        </p:nvSpPr>
        <p:spPr>
          <a:xfrm>
            <a:off x="1264656" y="2865689"/>
            <a:ext cx="1818787" cy="606124"/>
          </a:xfrm>
          <a:prstGeom prst="rect">
            <a:avLst/>
          </a:prstGeom>
        </p:spPr>
        <p:txBody>
          <a:bodyPr lIns="0" tIns="0" rIns="0" bIns="0">
            <a:noAutofit/>
          </a:bodyPr>
          <a:lstStyle>
            <a:lvl1pPr marL="0" indent="0" algn="ctr">
              <a:buNone/>
              <a:defRPr sz="14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15" name="Text Placeholder 10"/>
          <p:cNvSpPr>
            <a:spLocks noGrp="1"/>
          </p:cNvSpPr>
          <p:nvPr>
            <p:ph type="body" sz="quarter" idx="16"/>
          </p:nvPr>
        </p:nvSpPr>
        <p:spPr>
          <a:xfrm>
            <a:off x="1264656" y="3156074"/>
            <a:ext cx="1818787" cy="606124"/>
          </a:xfrm>
          <a:prstGeom prst="rect">
            <a:avLst/>
          </a:prstGeom>
        </p:spPr>
        <p:txBody>
          <a:bodyPr lIns="0" tIns="0" rIns="0" bIns="0">
            <a:noAutofit/>
          </a:bodyPr>
          <a:lstStyle>
            <a:lvl1pPr marL="0" indent="0" algn="ctr">
              <a:buNone/>
              <a:defRPr sz="1000" i="1">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cxnSp>
        <p:nvCxnSpPr>
          <p:cNvPr id="5" name="Straight Connector 4"/>
          <p:cNvCxnSpPr/>
          <p:nvPr userDrawn="1"/>
        </p:nvCxnSpPr>
        <p:spPr>
          <a:xfrm>
            <a:off x="1945449" y="3423678"/>
            <a:ext cx="457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10"/>
          <p:cNvSpPr>
            <a:spLocks noGrp="1"/>
          </p:cNvSpPr>
          <p:nvPr>
            <p:ph type="body" sz="quarter" idx="17"/>
          </p:nvPr>
        </p:nvSpPr>
        <p:spPr>
          <a:xfrm>
            <a:off x="1264657" y="3583099"/>
            <a:ext cx="1818785" cy="606124"/>
          </a:xfrm>
          <a:prstGeom prst="rect">
            <a:avLst/>
          </a:prstGeom>
        </p:spPr>
        <p:txBody>
          <a:bodyPr lIns="0" tIns="0" rIns="0" bIns="0">
            <a:noAutofit/>
          </a:bodyPr>
          <a:lstStyle>
            <a:lvl1pPr marL="0" indent="0" algn="ctr">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25" name="Text Placeholder 10"/>
          <p:cNvSpPr>
            <a:spLocks noGrp="1"/>
          </p:cNvSpPr>
          <p:nvPr>
            <p:ph type="body" sz="quarter" idx="18"/>
          </p:nvPr>
        </p:nvSpPr>
        <p:spPr>
          <a:xfrm>
            <a:off x="3662607" y="2865689"/>
            <a:ext cx="1818787" cy="606124"/>
          </a:xfrm>
          <a:prstGeom prst="rect">
            <a:avLst/>
          </a:prstGeom>
        </p:spPr>
        <p:txBody>
          <a:bodyPr lIns="0" tIns="0" rIns="0" bIns="0">
            <a:noAutofit/>
          </a:bodyPr>
          <a:lstStyle>
            <a:lvl1pPr marL="0" indent="0" algn="ctr">
              <a:buNone/>
              <a:defRPr sz="14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26" name="Text Placeholder 10"/>
          <p:cNvSpPr>
            <a:spLocks noGrp="1"/>
          </p:cNvSpPr>
          <p:nvPr>
            <p:ph type="body" sz="quarter" idx="19"/>
          </p:nvPr>
        </p:nvSpPr>
        <p:spPr>
          <a:xfrm>
            <a:off x="3662607" y="3156074"/>
            <a:ext cx="1818787" cy="606124"/>
          </a:xfrm>
          <a:prstGeom prst="rect">
            <a:avLst/>
          </a:prstGeom>
        </p:spPr>
        <p:txBody>
          <a:bodyPr lIns="0" tIns="0" rIns="0" bIns="0">
            <a:noAutofit/>
          </a:bodyPr>
          <a:lstStyle>
            <a:lvl1pPr marL="0" indent="0" algn="ctr">
              <a:buNone/>
              <a:defRPr sz="1000" i="1">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cxnSp>
        <p:nvCxnSpPr>
          <p:cNvPr id="27" name="Straight Connector 26"/>
          <p:cNvCxnSpPr/>
          <p:nvPr userDrawn="1"/>
        </p:nvCxnSpPr>
        <p:spPr>
          <a:xfrm>
            <a:off x="4343400" y="3423678"/>
            <a:ext cx="457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10"/>
          <p:cNvSpPr>
            <a:spLocks noGrp="1"/>
          </p:cNvSpPr>
          <p:nvPr>
            <p:ph type="body" sz="quarter" idx="20"/>
          </p:nvPr>
        </p:nvSpPr>
        <p:spPr>
          <a:xfrm>
            <a:off x="3662609" y="3583099"/>
            <a:ext cx="1818785" cy="606124"/>
          </a:xfrm>
          <a:prstGeom prst="rect">
            <a:avLst/>
          </a:prstGeom>
        </p:spPr>
        <p:txBody>
          <a:bodyPr lIns="0" tIns="0" rIns="0" bIns="0">
            <a:noAutofit/>
          </a:bodyPr>
          <a:lstStyle>
            <a:lvl1pPr marL="0" indent="0" algn="ctr">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29" name="Text Placeholder 10"/>
          <p:cNvSpPr>
            <a:spLocks noGrp="1"/>
          </p:cNvSpPr>
          <p:nvPr>
            <p:ph type="body" sz="quarter" idx="21"/>
          </p:nvPr>
        </p:nvSpPr>
        <p:spPr>
          <a:xfrm>
            <a:off x="6060557" y="2865689"/>
            <a:ext cx="1818787" cy="606124"/>
          </a:xfrm>
          <a:prstGeom prst="rect">
            <a:avLst/>
          </a:prstGeom>
        </p:spPr>
        <p:txBody>
          <a:bodyPr lIns="0" tIns="0" rIns="0" bIns="0">
            <a:noAutofit/>
          </a:bodyPr>
          <a:lstStyle>
            <a:lvl1pPr marL="0" indent="0" algn="ctr">
              <a:buNone/>
              <a:defRPr sz="14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30" name="Text Placeholder 10"/>
          <p:cNvSpPr>
            <a:spLocks noGrp="1"/>
          </p:cNvSpPr>
          <p:nvPr>
            <p:ph type="body" sz="quarter" idx="22"/>
          </p:nvPr>
        </p:nvSpPr>
        <p:spPr>
          <a:xfrm>
            <a:off x="6060557" y="3156074"/>
            <a:ext cx="1818787" cy="606124"/>
          </a:xfrm>
          <a:prstGeom prst="rect">
            <a:avLst/>
          </a:prstGeom>
        </p:spPr>
        <p:txBody>
          <a:bodyPr lIns="0" tIns="0" rIns="0" bIns="0">
            <a:noAutofit/>
          </a:bodyPr>
          <a:lstStyle>
            <a:lvl1pPr marL="0" indent="0" algn="ctr">
              <a:buNone/>
              <a:defRPr sz="1000" i="1">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cxnSp>
        <p:nvCxnSpPr>
          <p:cNvPr id="31" name="Straight Connector 30"/>
          <p:cNvCxnSpPr/>
          <p:nvPr userDrawn="1"/>
        </p:nvCxnSpPr>
        <p:spPr>
          <a:xfrm>
            <a:off x="6741351" y="3423678"/>
            <a:ext cx="457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10"/>
          <p:cNvSpPr>
            <a:spLocks noGrp="1"/>
          </p:cNvSpPr>
          <p:nvPr>
            <p:ph type="body" sz="quarter" idx="23"/>
          </p:nvPr>
        </p:nvSpPr>
        <p:spPr>
          <a:xfrm>
            <a:off x="6060561" y="3583099"/>
            <a:ext cx="1818785" cy="606124"/>
          </a:xfrm>
          <a:prstGeom prst="rect">
            <a:avLst/>
          </a:prstGeom>
        </p:spPr>
        <p:txBody>
          <a:bodyPr lIns="0" tIns="0" rIns="0" bIns="0">
            <a:noAutofit/>
          </a:bodyPr>
          <a:lstStyle>
            <a:lvl1pPr marL="0" indent="0" algn="ctr">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23"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2583945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9_Blank">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01255" y="1233377"/>
            <a:ext cx="3341489" cy="2676746"/>
          </a:xfrm>
          <a:prstGeom prst="rect">
            <a:avLst/>
          </a:prstGeom>
        </p:spPr>
      </p:pic>
      <p:sp>
        <p:nvSpPr>
          <p:cNvPr id="9" name="Rectangle 8"/>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5" name="Picture Placeholder 4"/>
          <p:cNvSpPr>
            <a:spLocks noGrp="1"/>
          </p:cNvSpPr>
          <p:nvPr>
            <p:ph type="pic" sz="quarter" idx="13"/>
          </p:nvPr>
        </p:nvSpPr>
        <p:spPr>
          <a:xfrm>
            <a:off x="3116886" y="1433512"/>
            <a:ext cx="2903526" cy="1631156"/>
          </a:xfrm>
          <a:prstGeom prst="rect">
            <a:avLst/>
          </a:prstGeom>
        </p:spPr>
        <p:txBody>
          <a:bodyPr/>
          <a:lstStyle>
            <a:lvl1pPr marL="0" indent="0">
              <a:buNone/>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14"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1304438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1_Blank">
    <p:spTree>
      <p:nvGrpSpPr>
        <p:cNvPr id="1" name=""/>
        <p:cNvGrpSpPr/>
        <p:nvPr/>
      </p:nvGrpSpPr>
      <p:grpSpPr>
        <a:xfrm>
          <a:off x="0" y="0"/>
          <a:ext cx="0" cy="0"/>
          <a:chOff x="0" y="0"/>
          <a:chExt cx="0" cy="0"/>
        </a:xfrm>
      </p:grpSpPr>
      <p:sp>
        <p:nvSpPr>
          <p:cNvPr id="9" name="Rectangle 8"/>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5" name="Picture Placeholder 4"/>
          <p:cNvSpPr>
            <a:spLocks noGrp="1"/>
          </p:cNvSpPr>
          <p:nvPr>
            <p:ph type="pic" sz="quarter" idx="13"/>
          </p:nvPr>
        </p:nvSpPr>
        <p:spPr>
          <a:xfrm>
            <a:off x="557984" y="1320583"/>
            <a:ext cx="3291002" cy="2833690"/>
          </a:xfrm>
          <a:prstGeom prst="rect">
            <a:avLst/>
          </a:prstGeom>
          <a:solidFill>
            <a:schemeClr val="bg2"/>
          </a:solidFill>
        </p:spPr>
        <p:txBody>
          <a:bodyPr/>
          <a:lstStyle>
            <a:lvl1pPr marL="0" indent="0">
              <a:buNone/>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12"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77486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2_Blank">
    <p:spTree>
      <p:nvGrpSpPr>
        <p:cNvPr id="1" name=""/>
        <p:cNvGrpSpPr/>
        <p:nvPr/>
      </p:nvGrpSpPr>
      <p:grpSpPr>
        <a:xfrm>
          <a:off x="0" y="0"/>
          <a:ext cx="0" cy="0"/>
          <a:chOff x="0" y="0"/>
          <a:chExt cx="0" cy="0"/>
        </a:xfrm>
      </p:grpSpPr>
      <p:sp>
        <p:nvSpPr>
          <p:cNvPr id="9" name="Rectangle 8"/>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5" name="Picture Placeholder 4"/>
          <p:cNvSpPr>
            <a:spLocks noGrp="1"/>
          </p:cNvSpPr>
          <p:nvPr>
            <p:ph type="pic" sz="quarter" idx="13"/>
          </p:nvPr>
        </p:nvSpPr>
        <p:spPr>
          <a:xfrm>
            <a:off x="926582" y="1214263"/>
            <a:ext cx="3291002" cy="2322839"/>
          </a:xfrm>
          <a:prstGeom prst="rect">
            <a:avLst/>
          </a:prstGeom>
          <a:solidFill>
            <a:schemeClr val="bg2"/>
          </a:solidFill>
        </p:spPr>
        <p:txBody>
          <a:bodyPr/>
          <a:lstStyle>
            <a:lvl1pPr marL="0" indent="0">
              <a:buNone/>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4" name="Picture Placeholder 4"/>
          <p:cNvSpPr>
            <a:spLocks noGrp="1"/>
          </p:cNvSpPr>
          <p:nvPr>
            <p:ph type="pic" sz="quarter" idx="14"/>
          </p:nvPr>
        </p:nvSpPr>
        <p:spPr>
          <a:xfrm>
            <a:off x="4886820" y="1214263"/>
            <a:ext cx="3291002" cy="2322839"/>
          </a:xfrm>
          <a:prstGeom prst="rect">
            <a:avLst/>
          </a:prstGeom>
          <a:solidFill>
            <a:schemeClr val="bg2"/>
          </a:solidFill>
        </p:spPr>
        <p:txBody>
          <a:bodyPr/>
          <a:lstStyle>
            <a:lvl1pPr marL="0" indent="0">
              <a:buNone/>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13"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1886553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3_Blank">
    <p:spTree>
      <p:nvGrpSpPr>
        <p:cNvPr id="1" name=""/>
        <p:cNvGrpSpPr/>
        <p:nvPr/>
      </p:nvGrpSpPr>
      <p:grpSpPr>
        <a:xfrm>
          <a:off x="0" y="0"/>
          <a:ext cx="0" cy="0"/>
          <a:chOff x="0" y="0"/>
          <a:chExt cx="0" cy="0"/>
        </a:xfrm>
      </p:grpSpPr>
      <p:sp>
        <p:nvSpPr>
          <p:cNvPr id="9" name="Rectangle 8"/>
          <p:cNvSpPr/>
          <p:nvPr userDrawn="1"/>
        </p:nvSpPr>
        <p:spPr>
          <a:xfrm>
            <a:off x="1" y="318054"/>
            <a:ext cx="197645" cy="411956"/>
          </a:xfrm>
          <a:prstGeom prst="rect">
            <a:avLst/>
          </a:prstGeom>
          <a:solidFill>
            <a:srgbClr val="EE2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5" name="Picture Placeholder 4"/>
          <p:cNvSpPr>
            <a:spLocks noGrp="1"/>
          </p:cNvSpPr>
          <p:nvPr>
            <p:ph type="pic" sz="quarter" idx="13"/>
          </p:nvPr>
        </p:nvSpPr>
        <p:spPr>
          <a:xfrm>
            <a:off x="654436" y="1257803"/>
            <a:ext cx="1734359" cy="2367138"/>
          </a:xfrm>
          <a:prstGeom prst="rect">
            <a:avLst/>
          </a:prstGeom>
          <a:solidFill>
            <a:schemeClr val="bg2"/>
          </a:solidFill>
        </p:spPr>
        <p:txBody>
          <a:bodyPr/>
          <a:lstStyle>
            <a:lvl1pPr marL="0" indent="0">
              <a:buNone/>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4" name="Picture Placeholder 4"/>
          <p:cNvSpPr>
            <a:spLocks noGrp="1"/>
          </p:cNvSpPr>
          <p:nvPr>
            <p:ph type="pic" sz="quarter" idx="14"/>
          </p:nvPr>
        </p:nvSpPr>
        <p:spPr>
          <a:xfrm>
            <a:off x="2695546" y="1257803"/>
            <a:ext cx="1734359" cy="2367138"/>
          </a:xfrm>
          <a:prstGeom prst="rect">
            <a:avLst/>
          </a:prstGeom>
          <a:solidFill>
            <a:schemeClr val="bg2"/>
          </a:solidFill>
        </p:spPr>
        <p:txBody>
          <a:bodyPr/>
          <a:lstStyle>
            <a:lvl1pPr marL="0" indent="0">
              <a:buNone/>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2" name="Picture Placeholder 4"/>
          <p:cNvSpPr>
            <a:spLocks noGrp="1"/>
          </p:cNvSpPr>
          <p:nvPr>
            <p:ph type="pic" sz="quarter" idx="15"/>
          </p:nvPr>
        </p:nvSpPr>
        <p:spPr>
          <a:xfrm>
            <a:off x="6777766" y="1257803"/>
            <a:ext cx="1734359" cy="2367138"/>
          </a:xfrm>
          <a:prstGeom prst="rect">
            <a:avLst/>
          </a:prstGeom>
          <a:solidFill>
            <a:schemeClr val="bg2"/>
          </a:solidFill>
        </p:spPr>
        <p:txBody>
          <a:bodyPr/>
          <a:lstStyle>
            <a:lvl1pPr marL="0" indent="0">
              <a:buNone/>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5" name="Picture Placeholder 4"/>
          <p:cNvSpPr>
            <a:spLocks noGrp="1"/>
          </p:cNvSpPr>
          <p:nvPr>
            <p:ph type="pic" sz="quarter" idx="16"/>
          </p:nvPr>
        </p:nvSpPr>
        <p:spPr>
          <a:xfrm>
            <a:off x="4736656" y="1257803"/>
            <a:ext cx="1734359" cy="2367138"/>
          </a:xfrm>
          <a:prstGeom prst="rect">
            <a:avLst/>
          </a:prstGeom>
          <a:solidFill>
            <a:schemeClr val="bg2"/>
          </a:solidFill>
        </p:spPr>
        <p:txBody>
          <a:bodyPr/>
          <a:lstStyle>
            <a:lvl1pPr marL="0" indent="0">
              <a:buNone/>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3" name="Rectangle 12"/>
          <p:cNvSpPr/>
          <p:nvPr userDrawn="1"/>
        </p:nvSpPr>
        <p:spPr>
          <a:xfrm>
            <a:off x="9743"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18"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3456244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Blank">
    <p:spTree>
      <p:nvGrpSpPr>
        <p:cNvPr id="1" name=""/>
        <p:cNvGrpSpPr/>
        <p:nvPr/>
      </p:nvGrpSpPr>
      <p:grpSpPr>
        <a:xfrm>
          <a:off x="0" y="0"/>
          <a:ext cx="0" cy="0"/>
          <a:chOff x="0" y="0"/>
          <a:chExt cx="0" cy="0"/>
        </a:xfrm>
      </p:grpSpPr>
      <p:sp>
        <p:nvSpPr>
          <p:cNvPr id="9" name="Rectangle 8"/>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10"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5" name="Picture Placeholder 4"/>
          <p:cNvSpPr>
            <a:spLocks noGrp="1"/>
          </p:cNvSpPr>
          <p:nvPr>
            <p:ph type="pic" sz="quarter" idx="13"/>
          </p:nvPr>
        </p:nvSpPr>
        <p:spPr>
          <a:xfrm>
            <a:off x="654436" y="1257803"/>
            <a:ext cx="1734359" cy="1093511"/>
          </a:xfrm>
          <a:prstGeom prst="rect">
            <a:avLst/>
          </a:prstGeom>
          <a:solidFill>
            <a:schemeClr val="bg2"/>
          </a:solidFill>
        </p:spPr>
        <p:txBody>
          <a:bodyPr/>
          <a:lstStyle>
            <a:lvl1pPr marL="0" indent="0">
              <a:buNone/>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4" name="Picture Placeholder 4"/>
          <p:cNvSpPr>
            <a:spLocks noGrp="1"/>
          </p:cNvSpPr>
          <p:nvPr>
            <p:ph type="pic" sz="quarter" idx="14"/>
          </p:nvPr>
        </p:nvSpPr>
        <p:spPr>
          <a:xfrm>
            <a:off x="2695546" y="1257803"/>
            <a:ext cx="1734359" cy="1093511"/>
          </a:xfrm>
          <a:prstGeom prst="rect">
            <a:avLst/>
          </a:prstGeom>
          <a:solidFill>
            <a:schemeClr val="bg2"/>
          </a:solidFill>
        </p:spPr>
        <p:txBody>
          <a:bodyPr/>
          <a:lstStyle>
            <a:lvl1pPr marL="0" indent="0">
              <a:buNone/>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2" name="Picture Placeholder 4"/>
          <p:cNvSpPr>
            <a:spLocks noGrp="1"/>
          </p:cNvSpPr>
          <p:nvPr>
            <p:ph type="pic" sz="quarter" idx="15"/>
          </p:nvPr>
        </p:nvSpPr>
        <p:spPr>
          <a:xfrm>
            <a:off x="6777766" y="1257803"/>
            <a:ext cx="1734359" cy="1093511"/>
          </a:xfrm>
          <a:prstGeom prst="rect">
            <a:avLst/>
          </a:prstGeom>
          <a:solidFill>
            <a:schemeClr val="bg2"/>
          </a:solidFill>
        </p:spPr>
        <p:txBody>
          <a:bodyPr/>
          <a:lstStyle>
            <a:lvl1pPr marL="0" indent="0">
              <a:buNone/>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5" name="Picture Placeholder 4"/>
          <p:cNvSpPr>
            <a:spLocks noGrp="1"/>
          </p:cNvSpPr>
          <p:nvPr>
            <p:ph type="pic" sz="quarter" idx="16"/>
          </p:nvPr>
        </p:nvSpPr>
        <p:spPr>
          <a:xfrm>
            <a:off x="4736656" y="1257803"/>
            <a:ext cx="1734359" cy="1093511"/>
          </a:xfrm>
          <a:prstGeom prst="rect">
            <a:avLst/>
          </a:prstGeom>
          <a:solidFill>
            <a:schemeClr val="bg2"/>
          </a:solidFill>
        </p:spPr>
        <p:txBody>
          <a:bodyPr/>
          <a:lstStyle>
            <a:lvl1pPr marL="0" indent="0">
              <a:buNone/>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6" name="Picture Placeholder 4"/>
          <p:cNvSpPr>
            <a:spLocks noGrp="1"/>
          </p:cNvSpPr>
          <p:nvPr>
            <p:ph type="pic" sz="quarter" idx="17"/>
          </p:nvPr>
        </p:nvSpPr>
        <p:spPr>
          <a:xfrm>
            <a:off x="654436" y="2819968"/>
            <a:ext cx="1734359" cy="1093511"/>
          </a:xfrm>
          <a:prstGeom prst="rect">
            <a:avLst/>
          </a:prstGeom>
          <a:solidFill>
            <a:schemeClr val="bg2"/>
          </a:solidFill>
        </p:spPr>
        <p:txBody>
          <a:bodyPr/>
          <a:lstStyle>
            <a:lvl1pPr marL="0" indent="0">
              <a:buNone/>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7" name="Picture Placeholder 4"/>
          <p:cNvSpPr>
            <a:spLocks noGrp="1"/>
          </p:cNvSpPr>
          <p:nvPr>
            <p:ph type="pic" sz="quarter" idx="18"/>
          </p:nvPr>
        </p:nvSpPr>
        <p:spPr>
          <a:xfrm>
            <a:off x="2695546" y="2819968"/>
            <a:ext cx="1734359" cy="1093511"/>
          </a:xfrm>
          <a:prstGeom prst="rect">
            <a:avLst/>
          </a:prstGeom>
          <a:solidFill>
            <a:schemeClr val="bg2"/>
          </a:solidFill>
        </p:spPr>
        <p:txBody>
          <a:bodyPr/>
          <a:lstStyle>
            <a:lvl1pPr marL="0" indent="0">
              <a:buNone/>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8" name="Picture Placeholder 4"/>
          <p:cNvSpPr>
            <a:spLocks noGrp="1"/>
          </p:cNvSpPr>
          <p:nvPr>
            <p:ph type="pic" sz="quarter" idx="19"/>
          </p:nvPr>
        </p:nvSpPr>
        <p:spPr>
          <a:xfrm>
            <a:off x="6777766" y="2819968"/>
            <a:ext cx="1734359" cy="1093511"/>
          </a:xfrm>
          <a:prstGeom prst="rect">
            <a:avLst/>
          </a:prstGeom>
          <a:solidFill>
            <a:schemeClr val="bg2"/>
          </a:solidFill>
        </p:spPr>
        <p:txBody>
          <a:bodyPr/>
          <a:lstStyle>
            <a:lvl1pPr marL="0" indent="0">
              <a:buNone/>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9" name="Picture Placeholder 4"/>
          <p:cNvSpPr>
            <a:spLocks noGrp="1"/>
          </p:cNvSpPr>
          <p:nvPr>
            <p:ph type="pic" sz="quarter" idx="20"/>
          </p:nvPr>
        </p:nvSpPr>
        <p:spPr>
          <a:xfrm>
            <a:off x="4736656" y="2819968"/>
            <a:ext cx="1734359" cy="1093511"/>
          </a:xfrm>
          <a:prstGeom prst="rect">
            <a:avLst/>
          </a:prstGeom>
          <a:solidFill>
            <a:schemeClr val="bg2"/>
          </a:solidFill>
        </p:spPr>
        <p:txBody>
          <a:bodyPr/>
          <a:lstStyle>
            <a:lvl1pPr marL="0" indent="0">
              <a:buNone/>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22"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222251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Rectangle 8"/>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mn-lt"/>
            </a:endParaRPr>
          </a:p>
        </p:txBody>
      </p:sp>
      <p:sp>
        <p:nvSpPr>
          <p:cNvPr id="10" name="Title 1"/>
          <p:cNvSpPr>
            <a:spLocks noGrp="1"/>
          </p:cNvSpPr>
          <p:nvPr>
            <p:ph type="title" hasCustomPrompt="1"/>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a:t>
            </a:r>
          </a:p>
        </p:txBody>
      </p:sp>
      <p:sp>
        <p:nvSpPr>
          <p:cNvPr id="11"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pic>
        <p:nvPicPr>
          <p:cNvPr id="12" name="Picture 11"/>
          <p:cNvPicPr>
            <a:picLocks noChangeAspect="1"/>
          </p:cNvPicPr>
          <p:nvPr userDrawn="1"/>
        </p:nvPicPr>
        <p:blipFill>
          <a:blip r:embed="rId2" cstate="screen">
            <a:duotone>
              <a:prstClr val="black"/>
              <a:schemeClr val="bg1">
                <a:lumMod val="85000"/>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7628871" y="-508632"/>
            <a:ext cx="457200" cy="457200"/>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Tree>
    <p:extLst>
      <p:ext uri="{BB962C8B-B14F-4D97-AF65-F5344CB8AC3E}">
        <p14:creationId xmlns:p14="http://schemas.microsoft.com/office/powerpoint/2010/main" val="2118892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8" name="Picture Placeholder 2"/>
          <p:cNvSpPr>
            <a:spLocks noGrp="1"/>
          </p:cNvSpPr>
          <p:nvPr>
            <p:ph type="pic" idx="14"/>
          </p:nvPr>
        </p:nvSpPr>
        <p:spPr>
          <a:xfrm>
            <a:off x="1430965" y="1256344"/>
            <a:ext cx="864000" cy="864000"/>
          </a:xfrm>
          <a:prstGeom prst="ellipse">
            <a:avLst/>
          </a:prstGeom>
          <a:solidFill>
            <a:schemeClr val="bg1">
              <a:lumMod val="85000"/>
            </a:schemeClr>
          </a:solidFill>
        </p:spPr>
        <p:txBody>
          <a:bodyPr anchor="t">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a:t>Click icon to add picture</a:t>
            </a:r>
          </a:p>
        </p:txBody>
      </p:sp>
      <p:sp>
        <p:nvSpPr>
          <p:cNvPr id="9" name="Text Placeholder 10"/>
          <p:cNvSpPr>
            <a:spLocks noGrp="1"/>
          </p:cNvSpPr>
          <p:nvPr>
            <p:ph type="body" sz="quarter" idx="15"/>
          </p:nvPr>
        </p:nvSpPr>
        <p:spPr>
          <a:xfrm>
            <a:off x="1085334" y="2184855"/>
            <a:ext cx="1555263" cy="606124"/>
          </a:xfrm>
          <a:prstGeom prst="rect">
            <a:avLst/>
          </a:prstGeom>
        </p:spPr>
        <p:txBody>
          <a:bodyPr lIns="0" tIns="0" rIns="0" bIns="0">
            <a:noAutofit/>
          </a:bodyPr>
          <a:lstStyle>
            <a:lvl1pPr marL="0" indent="0" algn="ctr">
              <a:buNone/>
              <a:defRPr sz="11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10" name="Text Placeholder 10"/>
          <p:cNvSpPr>
            <a:spLocks noGrp="1"/>
          </p:cNvSpPr>
          <p:nvPr>
            <p:ph type="body" sz="quarter" idx="16"/>
          </p:nvPr>
        </p:nvSpPr>
        <p:spPr>
          <a:xfrm>
            <a:off x="1085334" y="2397419"/>
            <a:ext cx="1555263" cy="382491"/>
          </a:xfrm>
          <a:prstGeom prst="rect">
            <a:avLst/>
          </a:prstGeom>
        </p:spPr>
        <p:txBody>
          <a:bodyPr lIns="0" tIns="0" rIns="0" bIns="0">
            <a:noAutofit/>
          </a:bodyPr>
          <a:lstStyle>
            <a:lvl1pPr marL="0" indent="0" algn="ctr">
              <a:buNone/>
              <a:defRPr sz="800" i="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0" name="Picture Placeholder 2"/>
          <p:cNvSpPr>
            <a:spLocks noGrp="1"/>
          </p:cNvSpPr>
          <p:nvPr>
            <p:ph type="pic" idx="17"/>
          </p:nvPr>
        </p:nvSpPr>
        <p:spPr>
          <a:xfrm>
            <a:off x="3233963" y="1256344"/>
            <a:ext cx="864000" cy="864000"/>
          </a:xfrm>
          <a:prstGeom prst="ellipse">
            <a:avLst/>
          </a:prstGeom>
          <a:solidFill>
            <a:schemeClr val="bg1">
              <a:lumMod val="85000"/>
            </a:schemeClr>
          </a:solidFill>
        </p:spPr>
        <p:txBody>
          <a:bodyPr anchor="t">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a:t>Click icon to add picture</a:t>
            </a:r>
          </a:p>
        </p:txBody>
      </p:sp>
      <p:sp>
        <p:nvSpPr>
          <p:cNvPr id="41" name="Text Placeholder 10"/>
          <p:cNvSpPr>
            <a:spLocks noGrp="1"/>
          </p:cNvSpPr>
          <p:nvPr>
            <p:ph type="body" sz="quarter" idx="18"/>
          </p:nvPr>
        </p:nvSpPr>
        <p:spPr>
          <a:xfrm>
            <a:off x="2888331" y="2184855"/>
            <a:ext cx="1555263" cy="606124"/>
          </a:xfrm>
          <a:prstGeom prst="rect">
            <a:avLst/>
          </a:prstGeom>
        </p:spPr>
        <p:txBody>
          <a:bodyPr lIns="0" tIns="0" rIns="0" bIns="0">
            <a:noAutofit/>
          </a:bodyPr>
          <a:lstStyle>
            <a:lvl1pPr marL="0" indent="0" algn="ctr">
              <a:buNone/>
              <a:defRPr sz="11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2" name="Text Placeholder 10"/>
          <p:cNvSpPr>
            <a:spLocks noGrp="1"/>
          </p:cNvSpPr>
          <p:nvPr>
            <p:ph type="body" sz="quarter" idx="19"/>
          </p:nvPr>
        </p:nvSpPr>
        <p:spPr>
          <a:xfrm>
            <a:off x="2888331" y="2397419"/>
            <a:ext cx="1555263" cy="382491"/>
          </a:xfrm>
          <a:prstGeom prst="rect">
            <a:avLst/>
          </a:prstGeom>
        </p:spPr>
        <p:txBody>
          <a:bodyPr lIns="0" tIns="0" rIns="0" bIns="0">
            <a:noAutofit/>
          </a:bodyPr>
          <a:lstStyle>
            <a:lvl1pPr marL="0" indent="0" algn="ctr">
              <a:buNone/>
              <a:defRPr sz="800" i="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3" name="Picture Placeholder 2"/>
          <p:cNvSpPr>
            <a:spLocks noGrp="1"/>
          </p:cNvSpPr>
          <p:nvPr>
            <p:ph type="pic" idx="20"/>
          </p:nvPr>
        </p:nvSpPr>
        <p:spPr>
          <a:xfrm>
            <a:off x="5036375" y="1256344"/>
            <a:ext cx="864000" cy="864000"/>
          </a:xfrm>
          <a:prstGeom prst="ellipse">
            <a:avLst/>
          </a:prstGeom>
          <a:solidFill>
            <a:schemeClr val="bg1">
              <a:lumMod val="85000"/>
            </a:schemeClr>
          </a:solidFill>
        </p:spPr>
        <p:txBody>
          <a:bodyPr anchor="t">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a:t>Click icon to add picture</a:t>
            </a:r>
          </a:p>
        </p:txBody>
      </p:sp>
      <p:sp>
        <p:nvSpPr>
          <p:cNvPr id="44" name="Text Placeholder 10"/>
          <p:cNvSpPr>
            <a:spLocks noGrp="1"/>
          </p:cNvSpPr>
          <p:nvPr>
            <p:ph type="body" sz="quarter" idx="21"/>
          </p:nvPr>
        </p:nvSpPr>
        <p:spPr>
          <a:xfrm>
            <a:off x="4690743" y="2184855"/>
            <a:ext cx="1555263" cy="606124"/>
          </a:xfrm>
          <a:prstGeom prst="rect">
            <a:avLst/>
          </a:prstGeom>
        </p:spPr>
        <p:txBody>
          <a:bodyPr lIns="0" tIns="0" rIns="0" bIns="0">
            <a:noAutofit/>
          </a:bodyPr>
          <a:lstStyle>
            <a:lvl1pPr marL="0" indent="0" algn="ctr">
              <a:buNone/>
              <a:defRPr sz="11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5" name="Text Placeholder 10"/>
          <p:cNvSpPr>
            <a:spLocks noGrp="1"/>
          </p:cNvSpPr>
          <p:nvPr>
            <p:ph type="body" sz="quarter" idx="22"/>
          </p:nvPr>
        </p:nvSpPr>
        <p:spPr>
          <a:xfrm>
            <a:off x="4690743" y="2397419"/>
            <a:ext cx="1555263" cy="382491"/>
          </a:xfrm>
          <a:prstGeom prst="rect">
            <a:avLst/>
          </a:prstGeom>
        </p:spPr>
        <p:txBody>
          <a:bodyPr lIns="0" tIns="0" rIns="0" bIns="0">
            <a:noAutofit/>
          </a:bodyPr>
          <a:lstStyle>
            <a:lvl1pPr marL="0" indent="0" algn="ctr">
              <a:buNone/>
              <a:defRPr sz="800" i="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6" name="Picture Placeholder 2"/>
          <p:cNvSpPr>
            <a:spLocks noGrp="1"/>
          </p:cNvSpPr>
          <p:nvPr>
            <p:ph type="pic" idx="23"/>
          </p:nvPr>
        </p:nvSpPr>
        <p:spPr>
          <a:xfrm>
            <a:off x="6849685" y="1256344"/>
            <a:ext cx="864000" cy="864000"/>
          </a:xfrm>
          <a:prstGeom prst="ellipse">
            <a:avLst/>
          </a:prstGeom>
          <a:solidFill>
            <a:schemeClr val="bg1">
              <a:lumMod val="85000"/>
            </a:schemeClr>
          </a:solidFill>
        </p:spPr>
        <p:txBody>
          <a:bodyPr anchor="t">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a:t>Click icon to add picture</a:t>
            </a:r>
          </a:p>
        </p:txBody>
      </p:sp>
      <p:sp>
        <p:nvSpPr>
          <p:cNvPr id="47" name="Text Placeholder 10"/>
          <p:cNvSpPr>
            <a:spLocks noGrp="1"/>
          </p:cNvSpPr>
          <p:nvPr>
            <p:ph type="body" sz="quarter" idx="24"/>
          </p:nvPr>
        </p:nvSpPr>
        <p:spPr>
          <a:xfrm>
            <a:off x="6504054" y="2184855"/>
            <a:ext cx="1555263" cy="606124"/>
          </a:xfrm>
          <a:prstGeom prst="rect">
            <a:avLst/>
          </a:prstGeom>
        </p:spPr>
        <p:txBody>
          <a:bodyPr lIns="0" tIns="0" rIns="0" bIns="0">
            <a:noAutofit/>
          </a:bodyPr>
          <a:lstStyle>
            <a:lvl1pPr marL="0" indent="0" algn="ctr">
              <a:buNone/>
              <a:defRPr sz="11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8" name="Text Placeholder 10"/>
          <p:cNvSpPr>
            <a:spLocks noGrp="1"/>
          </p:cNvSpPr>
          <p:nvPr>
            <p:ph type="body" sz="quarter" idx="25"/>
          </p:nvPr>
        </p:nvSpPr>
        <p:spPr>
          <a:xfrm>
            <a:off x="6504054" y="2397419"/>
            <a:ext cx="1555263" cy="382491"/>
          </a:xfrm>
          <a:prstGeom prst="rect">
            <a:avLst/>
          </a:prstGeom>
        </p:spPr>
        <p:txBody>
          <a:bodyPr lIns="0" tIns="0" rIns="0" bIns="0">
            <a:noAutofit/>
          </a:bodyPr>
          <a:lstStyle>
            <a:lvl1pPr marL="0" indent="0" algn="ctr">
              <a:buNone/>
              <a:defRPr sz="800" i="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49" name="Picture Placeholder 2"/>
          <p:cNvSpPr>
            <a:spLocks noGrp="1"/>
          </p:cNvSpPr>
          <p:nvPr>
            <p:ph type="pic" idx="26"/>
          </p:nvPr>
        </p:nvSpPr>
        <p:spPr>
          <a:xfrm>
            <a:off x="1430965" y="2907518"/>
            <a:ext cx="864000" cy="864000"/>
          </a:xfrm>
          <a:prstGeom prst="ellipse">
            <a:avLst/>
          </a:prstGeom>
          <a:solidFill>
            <a:schemeClr val="bg1">
              <a:lumMod val="85000"/>
            </a:schemeClr>
          </a:solidFill>
        </p:spPr>
        <p:txBody>
          <a:bodyPr anchor="t">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a:t>Click icon to add picture</a:t>
            </a:r>
          </a:p>
        </p:txBody>
      </p:sp>
      <p:sp>
        <p:nvSpPr>
          <p:cNvPr id="50" name="Text Placeholder 10"/>
          <p:cNvSpPr>
            <a:spLocks noGrp="1"/>
          </p:cNvSpPr>
          <p:nvPr>
            <p:ph type="body" sz="quarter" idx="27"/>
          </p:nvPr>
        </p:nvSpPr>
        <p:spPr>
          <a:xfrm>
            <a:off x="1085334" y="3836029"/>
            <a:ext cx="1555263" cy="606124"/>
          </a:xfrm>
          <a:prstGeom prst="rect">
            <a:avLst/>
          </a:prstGeom>
        </p:spPr>
        <p:txBody>
          <a:bodyPr lIns="0" tIns="0" rIns="0" bIns="0">
            <a:noAutofit/>
          </a:bodyPr>
          <a:lstStyle>
            <a:lvl1pPr marL="0" indent="0" algn="ctr">
              <a:buNone/>
              <a:defRPr sz="11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1" name="Text Placeholder 10"/>
          <p:cNvSpPr>
            <a:spLocks noGrp="1"/>
          </p:cNvSpPr>
          <p:nvPr>
            <p:ph type="body" sz="quarter" idx="28"/>
          </p:nvPr>
        </p:nvSpPr>
        <p:spPr>
          <a:xfrm>
            <a:off x="1085334" y="4048593"/>
            <a:ext cx="1555263" cy="382491"/>
          </a:xfrm>
          <a:prstGeom prst="rect">
            <a:avLst/>
          </a:prstGeom>
        </p:spPr>
        <p:txBody>
          <a:bodyPr lIns="0" tIns="0" rIns="0" bIns="0">
            <a:noAutofit/>
          </a:bodyPr>
          <a:lstStyle>
            <a:lvl1pPr marL="0" indent="0" algn="ctr">
              <a:buNone/>
              <a:defRPr sz="800" i="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2" name="Picture Placeholder 2"/>
          <p:cNvSpPr>
            <a:spLocks noGrp="1"/>
          </p:cNvSpPr>
          <p:nvPr>
            <p:ph type="pic" idx="29"/>
          </p:nvPr>
        </p:nvSpPr>
        <p:spPr>
          <a:xfrm>
            <a:off x="3233963" y="2907518"/>
            <a:ext cx="864000" cy="864000"/>
          </a:xfrm>
          <a:prstGeom prst="ellipse">
            <a:avLst/>
          </a:prstGeom>
          <a:solidFill>
            <a:schemeClr val="bg1">
              <a:lumMod val="85000"/>
            </a:schemeClr>
          </a:solidFill>
        </p:spPr>
        <p:txBody>
          <a:bodyPr anchor="t">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a:t>Click icon to add picture</a:t>
            </a:r>
          </a:p>
        </p:txBody>
      </p:sp>
      <p:sp>
        <p:nvSpPr>
          <p:cNvPr id="53" name="Text Placeholder 10"/>
          <p:cNvSpPr>
            <a:spLocks noGrp="1"/>
          </p:cNvSpPr>
          <p:nvPr>
            <p:ph type="body" sz="quarter" idx="30"/>
          </p:nvPr>
        </p:nvSpPr>
        <p:spPr>
          <a:xfrm>
            <a:off x="2888331" y="3836029"/>
            <a:ext cx="1555263" cy="606124"/>
          </a:xfrm>
          <a:prstGeom prst="rect">
            <a:avLst/>
          </a:prstGeom>
        </p:spPr>
        <p:txBody>
          <a:bodyPr lIns="0" tIns="0" rIns="0" bIns="0">
            <a:noAutofit/>
          </a:bodyPr>
          <a:lstStyle>
            <a:lvl1pPr marL="0" indent="0" algn="ctr">
              <a:buNone/>
              <a:defRPr sz="11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4" name="Text Placeholder 10"/>
          <p:cNvSpPr>
            <a:spLocks noGrp="1"/>
          </p:cNvSpPr>
          <p:nvPr>
            <p:ph type="body" sz="quarter" idx="31"/>
          </p:nvPr>
        </p:nvSpPr>
        <p:spPr>
          <a:xfrm>
            <a:off x="2888331" y="4048593"/>
            <a:ext cx="1555263" cy="382491"/>
          </a:xfrm>
          <a:prstGeom prst="rect">
            <a:avLst/>
          </a:prstGeom>
        </p:spPr>
        <p:txBody>
          <a:bodyPr lIns="0" tIns="0" rIns="0" bIns="0">
            <a:noAutofit/>
          </a:bodyPr>
          <a:lstStyle>
            <a:lvl1pPr marL="0" indent="0" algn="ctr">
              <a:buNone/>
              <a:defRPr sz="800" i="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5" name="Picture Placeholder 2"/>
          <p:cNvSpPr>
            <a:spLocks noGrp="1"/>
          </p:cNvSpPr>
          <p:nvPr>
            <p:ph type="pic" idx="32"/>
          </p:nvPr>
        </p:nvSpPr>
        <p:spPr>
          <a:xfrm>
            <a:off x="5036375" y="2907518"/>
            <a:ext cx="864000" cy="864000"/>
          </a:xfrm>
          <a:prstGeom prst="ellipse">
            <a:avLst/>
          </a:prstGeom>
          <a:solidFill>
            <a:schemeClr val="bg1">
              <a:lumMod val="85000"/>
            </a:schemeClr>
          </a:solidFill>
        </p:spPr>
        <p:txBody>
          <a:bodyPr anchor="t">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a:t>Click icon to add picture</a:t>
            </a:r>
          </a:p>
        </p:txBody>
      </p:sp>
      <p:sp>
        <p:nvSpPr>
          <p:cNvPr id="56" name="Text Placeholder 10"/>
          <p:cNvSpPr>
            <a:spLocks noGrp="1"/>
          </p:cNvSpPr>
          <p:nvPr>
            <p:ph type="body" sz="quarter" idx="33"/>
          </p:nvPr>
        </p:nvSpPr>
        <p:spPr>
          <a:xfrm>
            <a:off x="4690743" y="3836029"/>
            <a:ext cx="1555263" cy="606124"/>
          </a:xfrm>
          <a:prstGeom prst="rect">
            <a:avLst/>
          </a:prstGeom>
        </p:spPr>
        <p:txBody>
          <a:bodyPr lIns="0" tIns="0" rIns="0" bIns="0">
            <a:noAutofit/>
          </a:bodyPr>
          <a:lstStyle>
            <a:lvl1pPr marL="0" indent="0" algn="ctr">
              <a:buNone/>
              <a:defRPr sz="11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7" name="Text Placeholder 10"/>
          <p:cNvSpPr>
            <a:spLocks noGrp="1"/>
          </p:cNvSpPr>
          <p:nvPr>
            <p:ph type="body" sz="quarter" idx="34"/>
          </p:nvPr>
        </p:nvSpPr>
        <p:spPr>
          <a:xfrm>
            <a:off x="4690743" y="4048593"/>
            <a:ext cx="1555263" cy="382491"/>
          </a:xfrm>
          <a:prstGeom prst="rect">
            <a:avLst/>
          </a:prstGeom>
        </p:spPr>
        <p:txBody>
          <a:bodyPr lIns="0" tIns="0" rIns="0" bIns="0">
            <a:noAutofit/>
          </a:bodyPr>
          <a:lstStyle>
            <a:lvl1pPr marL="0" indent="0" algn="ctr">
              <a:buNone/>
              <a:defRPr sz="800" i="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58" name="Picture Placeholder 2"/>
          <p:cNvSpPr>
            <a:spLocks noGrp="1"/>
          </p:cNvSpPr>
          <p:nvPr>
            <p:ph type="pic" idx="35"/>
          </p:nvPr>
        </p:nvSpPr>
        <p:spPr>
          <a:xfrm>
            <a:off x="6849685" y="2907518"/>
            <a:ext cx="864000" cy="864000"/>
          </a:xfrm>
          <a:prstGeom prst="ellipse">
            <a:avLst/>
          </a:prstGeom>
          <a:solidFill>
            <a:schemeClr val="bg1">
              <a:lumMod val="85000"/>
            </a:schemeClr>
          </a:solidFill>
        </p:spPr>
        <p:txBody>
          <a:bodyPr anchor="t">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a:t>Click icon to add picture</a:t>
            </a:r>
          </a:p>
        </p:txBody>
      </p:sp>
      <p:sp>
        <p:nvSpPr>
          <p:cNvPr id="59" name="Text Placeholder 10"/>
          <p:cNvSpPr>
            <a:spLocks noGrp="1"/>
          </p:cNvSpPr>
          <p:nvPr>
            <p:ph type="body" sz="quarter" idx="36"/>
          </p:nvPr>
        </p:nvSpPr>
        <p:spPr>
          <a:xfrm>
            <a:off x="6504054" y="3836029"/>
            <a:ext cx="1555263" cy="606124"/>
          </a:xfrm>
          <a:prstGeom prst="rect">
            <a:avLst/>
          </a:prstGeom>
        </p:spPr>
        <p:txBody>
          <a:bodyPr lIns="0" tIns="0" rIns="0" bIns="0">
            <a:noAutofit/>
          </a:bodyPr>
          <a:lstStyle>
            <a:lvl1pPr marL="0" indent="0" algn="ctr">
              <a:buNone/>
              <a:defRPr sz="11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60" name="Text Placeholder 10"/>
          <p:cNvSpPr>
            <a:spLocks noGrp="1"/>
          </p:cNvSpPr>
          <p:nvPr>
            <p:ph type="body" sz="quarter" idx="37"/>
          </p:nvPr>
        </p:nvSpPr>
        <p:spPr>
          <a:xfrm>
            <a:off x="6504054" y="4048593"/>
            <a:ext cx="1555263" cy="382491"/>
          </a:xfrm>
          <a:prstGeom prst="rect">
            <a:avLst/>
          </a:prstGeom>
        </p:spPr>
        <p:txBody>
          <a:bodyPr lIns="0" tIns="0" rIns="0" bIns="0">
            <a:noAutofit/>
          </a:bodyPr>
          <a:lstStyle>
            <a:lvl1pPr marL="0" indent="0" algn="ctr">
              <a:buNone/>
              <a:defRPr sz="800" i="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33" name="Rectangle 32"/>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34"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32"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1725040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11" name="Picture Placeholder 2"/>
          <p:cNvSpPr>
            <a:spLocks noGrp="1"/>
          </p:cNvSpPr>
          <p:nvPr>
            <p:ph type="pic" idx="14"/>
          </p:nvPr>
        </p:nvSpPr>
        <p:spPr>
          <a:xfrm>
            <a:off x="926476" y="1334840"/>
            <a:ext cx="1172011" cy="1172010"/>
          </a:xfrm>
          <a:prstGeom prst="ellipse">
            <a:avLst/>
          </a:prstGeom>
          <a:solidFill>
            <a:schemeClr val="bg1">
              <a:lumMod val="85000"/>
            </a:schemeClr>
          </a:solidFill>
        </p:spPr>
        <p:txBody>
          <a:bodyPr anchor="t">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a:t>Click icon to add picture</a:t>
            </a:r>
          </a:p>
        </p:txBody>
      </p:sp>
      <p:sp>
        <p:nvSpPr>
          <p:cNvPr id="12" name="Text Placeholder 10"/>
          <p:cNvSpPr>
            <a:spLocks noGrp="1"/>
          </p:cNvSpPr>
          <p:nvPr>
            <p:ph type="body" sz="quarter" idx="15"/>
          </p:nvPr>
        </p:nvSpPr>
        <p:spPr>
          <a:xfrm>
            <a:off x="603088" y="2604435"/>
            <a:ext cx="1818787" cy="606124"/>
          </a:xfrm>
          <a:prstGeom prst="rect">
            <a:avLst/>
          </a:prstGeom>
        </p:spPr>
        <p:txBody>
          <a:bodyPr lIns="0" tIns="0" rIns="0" bIns="0">
            <a:noAutofit/>
          </a:bodyPr>
          <a:lstStyle>
            <a:lvl1pPr marL="0" indent="0" algn="ctr">
              <a:buNone/>
              <a:defRPr sz="14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15" name="Text Placeholder 10"/>
          <p:cNvSpPr>
            <a:spLocks noGrp="1"/>
          </p:cNvSpPr>
          <p:nvPr>
            <p:ph type="body" sz="quarter" idx="16"/>
          </p:nvPr>
        </p:nvSpPr>
        <p:spPr>
          <a:xfrm>
            <a:off x="603088" y="2852680"/>
            <a:ext cx="1818787" cy="606124"/>
          </a:xfrm>
          <a:prstGeom prst="rect">
            <a:avLst/>
          </a:prstGeom>
        </p:spPr>
        <p:txBody>
          <a:bodyPr lIns="0" tIns="0" rIns="0" bIns="0">
            <a:noAutofit/>
          </a:bodyPr>
          <a:lstStyle>
            <a:lvl1pPr marL="0" indent="0" algn="ctr">
              <a:buNone/>
              <a:defRPr sz="1000" i="1">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cxnSp>
        <p:nvCxnSpPr>
          <p:cNvPr id="5" name="Straight Connector 4"/>
          <p:cNvCxnSpPr/>
          <p:nvPr userDrawn="1"/>
        </p:nvCxnSpPr>
        <p:spPr>
          <a:xfrm>
            <a:off x="1283881" y="3097227"/>
            <a:ext cx="457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10"/>
          <p:cNvSpPr>
            <a:spLocks noGrp="1"/>
          </p:cNvSpPr>
          <p:nvPr>
            <p:ph type="body" sz="quarter" idx="17"/>
          </p:nvPr>
        </p:nvSpPr>
        <p:spPr>
          <a:xfrm>
            <a:off x="603090" y="3222522"/>
            <a:ext cx="1818785" cy="606124"/>
          </a:xfrm>
          <a:prstGeom prst="rect">
            <a:avLst/>
          </a:prstGeom>
        </p:spPr>
        <p:txBody>
          <a:bodyPr lIns="0" tIns="0" rIns="0" bIns="0">
            <a:noAutofit/>
          </a:bodyPr>
          <a:lstStyle>
            <a:lvl1pPr marL="0" indent="0" algn="ctr">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63" name="Rectangle 62"/>
          <p:cNvSpPr/>
          <p:nvPr userDrawn="1"/>
        </p:nvSpPr>
        <p:spPr>
          <a:xfrm rot="5400000">
            <a:off x="1289359" y="2697392"/>
            <a:ext cx="2772000" cy="14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8"/>
          <p:cNvSpPr>
            <a:spLocks noGrp="1"/>
          </p:cNvSpPr>
          <p:nvPr>
            <p:ph type="body" sz="quarter" idx="18"/>
          </p:nvPr>
        </p:nvSpPr>
        <p:spPr>
          <a:xfrm>
            <a:off x="3033714" y="1930551"/>
            <a:ext cx="2039937" cy="2225675"/>
          </a:xfrm>
          <a:prstGeom prst="rect">
            <a:avLst/>
          </a:prstGeom>
        </p:spPr>
        <p:txBody>
          <a:bodyPr lIns="0" tIns="0" rIns="0" bIns="0">
            <a:normAutofit/>
          </a:bodyPr>
          <a:lstStyle>
            <a:lvl1pPr marL="0" indent="0">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endParaRPr lang="en-US" dirty="0"/>
          </a:p>
        </p:txBody>
      </p:sp>
      <p:sp>
        <p:nvSpPr>
          <p:cNvPr id="64" name="Rectangle 63"/>
          <p:cNvSpPr/>
          <p:nvPr userDrawn="1"/>
        </p:nvSpPr>
        <p:spPr>
          <a:xfrm rot="5400000">
            <a:off x="4073145" y="2697392"/>
            <a:ext cx="2772000" cy="14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Verdana" panose="020B0604030504040204" pitchFamily="34" charset="0"/>
              <a:ea typeface="Verdana" panose="020B0604030504040204" pitchFamily="34" charset="0"/>
              <a:cs typeface="Verdana" panose="020B0604030504040204" pitchFamily="34" charset="0"/>
            </a:endParaRPr>
          </a:p>
        </p:txBody>
      </p:sp>
      <p:sp>
        <p:nvSpPr>
          <p:cNvPr id="65" name="Text Placeholder 8"/>
          <p:cNvSpPr>
            <a:spLocks noGrp="1"/>
          </p:cNvSpPr>
          <p:nvPr>
            <p:ph type="body" sz="quarter" idx="19"/>
          </p:nvPr>
        </p:nvSpPr>
        <p:spPr>
          <a:xfrm>
            <a:off x="5833723" y="1930552"/>
            <a:ext cx="2548332" cy="197241"/>
          </a:xfrm>
          <a:prstGeom prst="rect">
            <a:avLst/>
          </a:prstGeom>
        </p:spPr>
        <p:txBody>
          <a:bodyPr lIns="0" tIns="0" rIns="0" bIns="0">
            <a:normAutofit/>
          </a:bodyPr>
          <a:lstStyle>
            <a:lvl1pPr marL="0" indent="0">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endParaRPr lang="en-US" dirty="0"/>
          </a:p>
        </p:txBody>
      </p:sp>
      <p:sp>
        <p:nvSpPr>
          <p:cNvPr id="66" name="Text Placeholder 8"/>
          <p:cNvSpPr>
            <a:spLocks noGrp="1"/>
          </p:cNvSpPr>
          <p:nvPr>
            <p:ph type="body" sz="quarter" idx="20"/>
          </p:nvPr>
        </p:nvSpPr>
        <p:spPr>
          <a:xfrm>
            <a:off x="5833723" y="2520559"/>
            <a:ext cx="2548332" cy="197241"/>
          </a:xfrm>
          <a:prstGeom prst="rect">
            <a:avLst/>
          </a:prstGeom>
        </p:spPr>
        <p:txBody>
          <a:bodyPr lIns="0" tIns="0" rIns="0" bIns="0">
            <a:normAutofit/>
          </a:bodyPr>
          <a:lstStyle>
            <a:lvl1pPr marL="0" indent="0">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endParaRPr lang="en-US" dirty="0"/>
          </a:p>
        </p:txBody>
      </p:sp>
      <p:sp>
        <p:nvSpPr>
          <p:cNvPr id="67" name="Text Placeholder 8"/>
          <p:cNvSpPr>
            <a:spLocks noGrp="1"/>
          </p:cNvSpPr>
          <p:nvPr>
            <p:ph type="body" sz="quarter" idx="21"/>
          </p:nvPr>
        </p:nvSpPr>
        <p:spPr>
          <a:xfrm>
            <a:off x="5833723" y="3105650"/>
            <a:ext cx="2548332" cy="197241"/>
          </a:xfrm>
          <a:prstGeom prst="rect">
            <a:avLst/>
          </a:prstGeom>
        </p:spPr>
        <p:txBody>
          <a:bodyPr lIns="0" tIns="0" rIns="0" bIns="0">
            <a:normAutofit/>
          </a:bodyPr>
          <a:lstStyle>
            <a:lvl1pPr marL="0" indent="0">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endParaRPr lang="en-US" dirty="0"/>
          </a:p>
        </p:txBody>
      </p:sp>
      <p:sp>
        <p:nvSpPr>
          <p:cNvPr id="68" name="Text Placeholder 8"/>
          <p:cNvSpPr>
            <a:spLocks noGrp="1"/>
          </p:cNvSpPr>
          <p:nvPr>
            <p:ph type="body" sz="quarter" idx="22"/>
          </p:nvPr>
        </p:nvSpPr>
        <p:spPr>
          <a:xfrm>
            <a:off x="5833723" y="3696507"/>
            <a:ext cx="2548332" cy="197241"/>
          </a:xfrm>
          <a:prstGeom prst="rect">
            <a:avLst/>
          </a:prstGeom>
        </p:spPr>
        <p:txBody>
          <a:bodyPr lIns="0" tIns="0" rIns="0" bIns="0">
            <a:normAutofit/>
          </a:bodyPr>
          <a:lstStyle>
            <a:lvl1pPr marL="0" indent="0">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endParaRPr lang="en-US" dirty="0"/>
          </a:p>
        </p:txBody>
      </p:sp>
      <p:sp>
        <p:nvSpPr>
          <p:cNvPr id="37" name="Rectangle 36"/>
          <p:cNvSpPr/>
          <p:nvPr/>
        </p:nvSpPr>
        <p:spPr>
          <a:xfrm rot="5400000">
            <a:off x="1297983" y="2697392"/>
            <a:ext cx="2772000" cy="14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Verdana" panose="020B0604030504040204" pitchFamily="34" charset="0"/>
              <a:ea typeface="Verdana" panose="020B0604030504040204" pitchFamily="34" charset="0"/>
              <a:cs typeface="Verdana" panose="020B0604030504040204" pitchFamily="34" charset="0"/>
            </a:endParaRPr>
          </a:p>
        </p:txBody>
      </p:sp>
      <p:sp>
        <p:nvSpPr>
          <p:cNvPr id="39" name="Rectangle 38"/>
          <p:cNvSpPr/>
          <p:nvPr/>
        </p:nvSpPr>
        <p:spPr>
          <a:xfrm rot="5400000">
            <a:off x="4082953" y="2697392"/>
            <a:ext cx="2772000" cy="14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Verdana" panose="020B0604030504040204" pitchFamily="34" charset="0"/>
              <a:ea typeface="Verdana" panose="020B0604030504040204" pitchFamily="34" charset="0"/>
              <a:cs typeface="Verdana" panose="020B0604030504040204" pitchFamily="34" charset="0"/>
            </a:endParaRPr>
          </a:p>
        </p:txBody>
      </p:sp>
      <p:sp>
        <p:nvSpPr>
          <p:cNvPr id="23" name="Rectangle 22"/>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24"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19" y="4683369"/>
            <a:ext cx="1207808" cy="264208"/>
          </a:xfrm>
          <a:prstGeom prst="rect">
            <a:avLst/>
          </a:prstGeom>
        </p:spPr>
      </p:pic>
      <p:sp>
        <p:nvSpPr>
          <p:cNvPr id="22"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1084193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11" name="Picture Placeholder 2"/>
          <p:cNvSpPr>
            <a:spLocks noGrp="1"/>
          </p:cNvSpPr>
          <p:nvPr>
            <p:ph type="pic" idx="14"/>
          </p:nvPr>
        </p:nvSpPr>
        <p:spPr>
          <a:xfrm>
            <a:off x="2127945" y="1334840"/>
            <a:ext cx="1172011" cy="1172010"/>
          </a:xfrm>
          <a:prstGeom prst="ellipse">
            <a:avLst/>
          </a:prstGeom>
          <a:solidFill>
            <a:schemeClr val="bg1">
              <a:lumMod val="85000"/>
            </a:schemeClr>
          </a:solidFill>
        </p:spPr>
        <p:txBody>
          <a:bodyPr anchor="t">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a:t>Click icon to add picture</a:t>
            </a:r>
          </a:p>
        </p:txBody>
      </p:sp>
      <p:sp>
        <p:nvSpPr>
          <p:cNvPr id="12" name="Text Placeholder 10"/>
          <p:cNvSpPr>
            <a:spLocks noGrp="1"/>
          </p:cNvSpPr>
          <p:nvPr>
            <p:ph type="body" sz="quarter" idx="15"/>
          </p:nvPr>
        </p:nvSpPr>
        <p:spPr>
          <a:xfrm>
            <a:off x="1804557" y="2604435"/>
            <a:ext cx="1818787" cy="606124"/>
          </a:xfrm>
          <a:prstGeom prst="rect">
            <a:avLst/>
          </a:prstGeom>
        </p:spPr>
        <p:txBody>
          <a:bodyPr lIns="0" tIns="0" rIns="0" bIns="0">
            <a:noAutofit/>
          </a:bodyPr>
          <a:lstStyle>
            <a:lvl1pPr marL="0" indent="0" algn="ctr">
              <a:buNone/>
              <a:defRPr sz="14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15" name="Text Placeholder 10"/>
          <p:cNvSpPr>
            <a:spLocks noGrp="1"/>
          </p:cNvSpPr>
          <p:nvPr>
            <p:ph type="body" sz="quarter" idx="16"/>
          </p:nvPr>
        </p:nvSpPr>
        <p:spPr>
          <a:xfrm>
            <a:off x="1804557" y="2852680"/>
            <a:ext cx="1818787" cy="606124"/>
          </a:xfrm>
          <a:prstGeom prst="rect">
            <a:avLst/>
          </a:prstGeom>
        </p:spPr>
        <p:txBody>
          <a:bodyPr lIns="0" tIns="0" rIns="0" bIns="0">
            <a:noAutofit/>
          </a:bodyPr>
          <a:lstStyle>
            <a:lvl1pPr marL="0" indent="0" algn="ctr">
              <a:buNone/>
              <a:defRPr sz="1000" i="1">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cxnSp>
        <p:nvCxnSpPr>
          <p:cNvPr id="5" name="Straight Connector 4"/>
          <p:cNvCxnSpPr/>
          <p:nvPr userDrawn="1"/>
        </p:nvCxnSpPr>
        <p:spPr>
          <a:xfrm>
            <a:off x="2485351" y="3097227"/>
            <a:ext cx="457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10"/>
          <p:cNvSpPr>
            <a:spLocks noGrp="1"/>
          </p:cNvSpPr>
          <p:nvPr>
            <p:ph type="body" sz="quarter" idx="17"/>
          </p:nvPr>
        </p:nvSpPr>
        <p:spPr>
          <a:xfrm>
            <a:off x="1804560" y="3222522"/>
            <a:ext cx="1818785" cy="606124"/>
          </a:xfrm>
          <a:prstGeom prst="rect">
            <a:avLst/>
          </a:prstGeom>
        </p:spPr>
        <p:txBody>
          <a:bodyPr lIns="0" tIns="0" rIns="0" bIns="0">
            <a:noAutofit/>
          </a:bodyPr>
          <a:lstStyle>
            <a:lvl1pPr marL="0" indent="0" algn="ctr">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900"/>
            </a:lvl2pPr>
            <a:lvl3pPr marL="685783" indent="0">
              <a:buNone/>
              <a:defRPr sz="900"/>
            </a:lvl3pPr>
            <a:lvl4pPr marL="1028674" indent="0">
              <a:buNone/>
              <a:defRPr sz="900"/>
            </a:lvl4pPr>
            <a:lvl5pPr marL="1371566" indent="0">
              <a:buNone/>
              <a:defRPr sz="900"/>
            </a:lvl5pPr>
          </a:lstStyle>
          <a:p>
            <a:pPr lvl="0"/>
            <a:endParaRPr lang="en-US" dirty="0"/>
          </a:p>
        </p:txBody>
      </p:sp>
      <p:sp>
        <p:nvSpPr>
          <p:cNvPr id="65" name="Text Placeholder 8"/>
          <p:cNvSpPr>
            <a:spLocks noGrp="1"/>
          </p:cNvSpPr>
          <p:nvPr>
            <p:ph type="body" sz="quarter" idx="19"/>
          </p:nvPr>
        </p:nvSpPr>
        <p:spPr>
          <a:xfrm>
            <a:off x="4470950" y="1930552"/>
            <a:ext cx="2548332" cy="197241"/>
          </a:xfrm>
          <a:prstGeom prst="rect">
            <a:avLst/>
          </a:prstGeom>
        </p:spPr>
        <p:txBody>
          <a:bodyPr lIns="0" tIns="0" rIns="0" bIns="0">
            <a:normAutofit/>
          </a:bodyPr>
          <a:lstStyle>
            <a:lvl1pPr marL="0" indent="0">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endParaRPr lang="en-US" dirty="0"/>
          </a:p>
        </p:txBody>
      </p:sp>
      <p:sp>
        <p:nvSpPr>
          <p:cNvPr id="66" name="Text Placeholder 8"/>
          <p:cNvSpPr>
            <a:spLocks noGrp="1"/>
          </p:cNvSpPr>
          <p:nvPr>
            <p:ph type="body" sz="quarter" idx="20"/>
          </p:nvPr>
        </p:nvSpPr>
        <p:spPr>
          <a:xfrm>
            <a:off x="4470950" y="2520559"/>
            <a:ext cx="2548332" cy="197241"/>
          </a:xfrm>
          <a:prstGeom prst="rect">
            <a:avLst/>
          </a:prstGeom>
        </p:spPr>
        <p:txBody>
          <a:bodyPr lIns="0" tIns="0" rIns="0" bIns="0">
            <a:normAutofit/>
          </a:bodyPr>
          <a:lstStyle>
            <a:lvl1pPr marL="0" indent="0">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endParaRPr lang="en-US" dirty="0"/>
          </a:p>
        </p:txBody>
      </p:sp>
      <p:sp>
        <p:nvSpPr>
          <p:cNvPr id="67" name="Text Placeholder 8"/>
          <p:cNvSpPr>
            <a:spLocks noGrp="1"/>
          </p:cNvSpPr>
          <p:nvPr>
            <p:ph type="body" sz="quarter" idx="21"/>
          </p:nvPr>
        </p:nvSpPr>
        <p:spPr>
          <a:xfrm>
            <a:off x="4470950" y="3105650"/>
            <a:ext cx="2548332" cy="197241"/>
          </a:xfrm>
          <a:prstGeom prst="rect">
            <a:avLst/>
          </a:prstGeom>
        </p:spPr>
        <p:txBody>
          <a:bodyPr lIns="0" tIns="0" rIns="0" bIns="0">
            <a:normAutofit/>
          </a:bodyPr>
          <a:lstStyle>
            <a:lvl1pPr marL="0" indent="0">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endParaRPr lang="en-US" dirty="0"/>
          </a:p>
        </p:txBody>
      </p:sp>
      <p:sp>
        <p:nvSpPr>
          <p:cNvPr id="68" name="Text Placeholder 8"/>
          <p:cNvSpPr>
            <a:spLocks noGrp="1"/>
          </p:cNvSpPr>
          <p:nvPr>
            <p:ph type="body" sz="quarter" idx="22"/>
          </p:nvPr>
        </p:nvSpPr>
        <p:spPr>
          <a:xfrm>
            <a:off x="4470950" y="3696507"/>
            <a:ext cx="2548332" cy="197241"/>
          </a:xfrm>
          <a:prstGeom prst="rect">
            <a:avLst/>
          </a:prstGeom>
        </p:spPr>
        <p:txBody>
          <a:bodyPr lIns="0" tIns="0" rIns="0" bIns="0">
            <a:normAutofit/>
          </a:bodyPr>
          <a:lstStyle>
            <a:lvl1pPr marL="0" indent="0">
              <a:buNone/>
              <a:defRPr sz="900">
                <a:solidFill>
                  <a:srgbClr val="1E262E"/>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endParaRPr lang="en-US" dirty="0"/>
          </a:p>
        </p:txBody>
      </p:sp>
      <p:sp>
        <p:nvSpPr>
          <p:cNvPr id="37" name="Rectangle 36"/>
          <p:cNvSpPr/>
          <p:nvPr/>
        </p:nvSpPr>
        <p:spPr>
          <a:xfrm rot="5400000">
            <a:off x="2499452" y="2697392"/>
            <a:ext cx="2772000" cy="14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Verdana" panose="020B0604030504040204" pitchFamily="34" charset="0"/>
              <a:ea typeface="Verdana" panose="020B0604030504040204" pitchFamily="34" charset="0"/>
              <a:cs typeface="Verdana" panose="020B0604030504040204" pitchFamily="34" charset="0"/>
            </a:endParaRPr>
          </a:p>
        </p:txBody>
      </p:sp>
      <p:sp>
        <p:nvSpPr>
          <p:cNvPr id="22" name="Rectangle 21"/>
          <p:cNvSpPr/>
          <p:nvPr userDrawn="1"/>
        </p:nvSpPr>
        <p:spPr>
          <a:xfrm rot="5400000">
            <a:off x="2499452" y="2697392"/>
            <a:ext cx="2772000" cy="14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25"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19"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13296279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752476" y="1460500"/>
            <a:ext cx="1500125" cy="977900"/>
          </a:xfrm>
          <a:prstGeom prst="rect">
            <a:avLst/>
          </a:prstGeom>
        </p:spPr>
        <p:txBody>
          <a:bodyPr>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57" name="Picture Placeholder 9"/>
          <p:cNvSpPr>
            <a:spLocks noGrp="1"/>
          </p:cNvSpPr>
          <p:nvPr>
            <p:ph type="pic" sz="quarter" idx="17"/>
          </p:nvPr>
        </p:nvSpPr>
        <p:spPr>
          <a:xfrm>
            <a:off x="4770447" y="1460500"/>
            <a:ext cx="1500125" cy="977900"/>
          </a:xfrm>
          <a:prstGeom prst="rect">
            <a:avLst/>
          </a:prstGeom>
        </p:spPr>
        <p:txBody>
          <a:bodyPr>
            <a:normAutofit/>
          </a:bodyPr>
          <a:lstStyle>
            <a:lvl1pPr marL="0" indent="0">
              <a:buNone/>
              <a:defRPr sz="1000">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8" name="Rectangle 17"/>
          <p:cNvSpPr/>
          <p:nvPr userDrawn="1"/>
        </p:nvSpPr>
        <p:spPr>
          <a:xfrm>
            <a:off x="752476" y="2431858"/>
            <a:ext cx="1500125" cy="27432"/>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dirty="0">
              <a:latin typeface="Verdana" panose="020B0604030504040204" pitchFamily="34" charset="0"/>
              <a:ea typeface="Verdana" panose="020B0604030504040204" pitchFamily="34" charset="0"/>
              <a:cs typeface="Verdana" panose="020B0604030504040204" pitchFamily="34" charset="0"/>
            </a:endParaRPr>
          </a:p>
        </p:txBody>
      </p:sp>
      <p:sp>
        <p:nvSpPr>
          <p:cNvPr id="50" name="Text Placeholder 49"/>
          <p:cNvSpPr>
            <a:spLocks noGrp="1"/>
          </p:cNvSpPr>
          <p:nvPr>
            <p:ph type="body" sz="quarter" idx="14"/>
          </p:nvPr>
        </p:nvSpPr>
        <p:spPr>
          <a:xfrm>
            <a:off x="752475" y="2542397"/>
            <a:ext cx="1500188" cy="769938"/>
          </a:xfrm>
          <a:prstGeom prst="rect">
            <a:avLst/>
          </a:prstGeom>
        </p:spPr>
        <p:txBody>
          <a:bodyPr lIns="0" tIns="0" rIns="0" bIns="0">
            <a:normAutofit/>
          </a:bodyPr>
          <a:lstStyle>
            <a:lvl1pPr marL="0" indent="0" algn="ctr">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55" name="Text Placeholder 49"/>
          <p:cNvSpPr>
            <a:spLocks noGrp="1"/>
          </p:cNvSpPr>
          <p:nvPr>
            <p:ph type="body" sz="quarter" idx="15"/>
          </p:nvPr>
        </p:nvSpPr>
        <p:spPr>
          <a:xfrm>
            <a:off x="2757691" y="1732286"/>
            <a:ext cx="1500188" cy="1441415"/>
          </a:xfrm>
          <a:prstGeom prst="rect">
            <a:avLst/>
          </a:prstGeom>
        </p:spPr>
        <p:txBody>
          <a:bodyPr lIns="0" tIns="0" rIns="0" bIns="0">
            <a:normAutofit/>
          </a:bodyPr>
          <a:lstStyle>
            <a:lvl1pPr marL="0" indent="0" algn="ctr">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56" name="Text Placeholder 49"/>
          <p:cNvSpPr>
            <a:spLocks noGrp="1"/>
          </p:cNvSpPr>
          <p:nvPr>
            <p:ph type="body" sz="quarter" idx="16"/>
          </p:nvPr>
        </p:nvSpPr>
        <p:spPr>
          <a:xfrm>
            <a:off x="2757691" y="1509118"/>
            <a:ext cx="1500188" cy="318864"/>
          </a:xfrm>
          <a:prstGeom prst="rect">
            <a:avLst/>
          </a:prstGeom>
        </p:spPr>
        <p:txBody>
          <a:bodyPr lIns="0" tIns="0" rIns="0" bIns="0">
            <a:normAutofit/>
          </a:bodyPr>
          <a:lstStyle>
            <a:lvl1pPr marL="0" indent="0" algn="ctr">
              <a:buNone/>
              <a:defRPr sz="10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58" name="Text Placeholder 49"/>
          <p:cNvSpPr>
            <a:spLocks noGrp="1"/>
          </p:cNvSpPr>
          <p:nvPr>
            <p:ph type="body" sz="quarter" idx="18"/>
          </p:nvPr>
        </p:nvSpPr>
        <p:spPr>
          <a:xfrm>
            <a:off x="4770446" y="2542397"/>
            <a:ext cx="1500188" cy="769938"/>
          </a:xfrm>
          <a:prstGeom prst="rect">
            <a:avLst/>
          </a:prstGeom>
        </p:spPr>
        <p:txBody>
          <a:bodyPr lIns="0" tIns="0" rIns="0" bIns="0">
            <a:normAutofit/>
          </a:bodyPr>
          <a:lstStyle>
            <a:lvl1pPr marL="0" indent="0" algn="ctr">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59" name="Text Placeholder 49"/>
          <p:cNvSpPr>
            <a:spLocks noGrp="1"/>
          </p:cNvSpPr>
          <p:nvPr>
            <p:ph type="body" sz="quarter" idx="19"/>
          </p:nvPr>
        </p:nvSpPr>
        <p:spPr>
          <a:xfrm>
            <a:off x="6775663" y="1732286"/>
            <a:ext cx="1500188" cy="1441415"/>
          </a:xfrm>
          <a:prstGeom prst="rect">
            <a:avLst/>
          </a:prstGeom>
        </p:spPr>
        <p:txBody>
          <a:bodyPr lIns="0" tIns="0" rIns="0" bIns="0">
            <a:normAutofit/>
          </a:bodyPr>
          <a:lstStyle>
            <a:lvl1pPr marL="0" indent="0" algn="ctr">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60" name="Text Placeholder 49"/>
          <p:cNvSpPr>
            <a:spLocks noGrp="1"/>
          </p:cNvSpPr>
          <p:nvPr>
            <p:ph type="body" sz="quarter" idx="20"/>
          </p:nvPr>
        </p:nvSpPr>
        <p:spPr>
          <a:xfrm>
            <a:off x="6775663" y="1509118"/>
            <a:ext cx="1500188" cy="318864"/>
          </a:xfrm>
          <a:prstGeom prst="rect">
            <a:avLst/>
          </a:prstGeom>
        </p:spPr>
        <p:txBody>
          <a:bodyPr lIns="0" tIns="0" rIns="0" bIns="0">
            <a:normAutofit/>
          </a:bodyPr>
          <a:lstStyle>
            <a:lvl1pPr marL="0" indent="0" algn="ctr">
              <a:buNone/>
              <a:defRPr sz="10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61" name="Rectangle 60"/>
          <p:cNvSpPr/>
          <p:nvPr userDrawn="1"/>
        </p:nvSpPr>
        <p:spPr>
          <a:xfrm>
            <a:off x="4762907" y="2431858"/>
            <a:ext cx="1500125" cy="27432"/>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dirty="0">
              <a:latin typeface="Verdana" panose="020B0604030504040204" pitchFamily="34" charset="0"/>
              <a:ea typeface="Verdana" panose="020B0604030504040204" pitchFamily="34" charset="0"/>
              <a:cs typeface="Verdana" panose="020B0604030504040204" pitchFamily="34" charset="0"/>
            </a:endParaRPr>
          </a:p>
        </p:txBody>
      </p:sp>
      <p:sp>
        <p:nvSpPr>
          <p:cNvPr id="63" name="Rectangle 62"/>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64"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19"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1260760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50" name="Text Placeholder 49"/>
          <p:cNvSpPr>
            <a:spLocks noGrp="1"/>
          </p:cNvSpPr>
          <p:nvPr>
            <p:ph type="body" sz="quarter" idx="14"/>
          </p:nvPr>
        </p:nvSpPr>
        <p:spPr>
          <a:xfrm>
            <a:off x="752475" y="2542397"/>
            <a:ext cx="1500188" cy="769938"/>
          </a:xfrm>
          <a:prstGeom prst="rect">
            <a:avLst/>
          </a:prstGeom>
        </p:spPr>
        <p:txBody>
          <a:bodyPr lIns="0" tIns="0" rIns="0" bIns="0">
            <a:normAutofit/>
          </a:bodyPr>
          <a:lstStyle>
            <a:lvl1pPr marL="0" indent="0" algn="ctr">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55" name="Text Placeholder 49"/>
          <p:cNvSpPr>
            <a:spLocks noGrp="1"/>
          </p:cNvSpPr>
          <p:nvPr>
            <p:ph type="body" sz="quarter" idx="15"/>
          </p:nvPr>
        </p:nvSpPr>
        <p:spPr>
          <a:xfrm>
            <a:off x="2757691" y="1732286"/>
            <a:ext cx="1500188" cy="1441415"/>
          </a:xfrm>
          <a:prstGeom prst="rect">
            <a:avLst/>
          </a:prstGeom>
        </p:spPr>
        <p:txBody>
          <a:bodyPr lIns="0" tIns="0" rIns="0" bIns="0">
            <a:normAutofit/>
          </a:bodyPr>
          <a:lstStyle>
            <a:lvl1pPr marL="0" indent="0" algn="ctr">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56" name="Text Placeholder 49"/>
          <p:cNvSpPr>
            <a:spLocks noGrp="1"/>
          </p:cNvSpPr>
          <p:nvPr>
            <p:ph type="body" sz="quarter" idx="16"/>
          </p:nvPr>
        </p:nvSpPr>
        <p:spPr>
          <a:xfrm>
            <a:off x="2757691" y="1509118"/>
            <a:ext cx="1500188" cy="318864"/>
          </a:xfrm>
          <a:prstGeom prst="rect">
            <a:avLst/>
          </a:prstGeom>
        </p:spPr>
        <p:txBody>
          <a:bodyPr lIns="0" tIns="0" rIns="0" bIns="0">
            <a:normAutofit/>
          </a:bodyPr>
          <a:lstStyle>
            <a:lvl1pPr marL="0" indent="0" algn="ctr">
              <a:buNone/>
              <a:defRPr sz="10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58" name="Text Placeholder 49"/>
          <p:cNvSpPr>
            <a:spLocks noGrp="1"/>
          </p:cNvSpPr>
          <p:nvPr>
            <p:ph type="body" sz="quarter" idx="18"/>
          </p:nvPr>
        </p:nvSpPr>
        <p:spPr>
          <a:xfrm>
            <a:off x="4770446" y="2542397"/>
            <a:ext cx="1500188" cy="769938"/>
          </a:xfrm>
          <a:prstGeom prst="rect">
            <a:avLst/>
          </a:prstGeom>
        </p:spPr>
        <p:txBody>
          <a:bodyPr lIns="0" tIns="0" rIns="0" bIns="0">
            <a:normAutofit/>
          </a:bodyPr>
          <a:lstStyle>
            <a:lvl1pPr marL="0" indent="0" algn="ctr">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59" name="Text Placeholder 49"/>
          <p:cNvSpPr>
            <a:spLocks noGrp="1"/>
          </p:cNvSpPr>
          <p:nvPr>
            <p:ph type="body" sz="quarter" idx="19"/>
          </p:nvPr>
        </p:nvSpPr>
        <p:spPr>
          <a:xfrm>
            <a:off x="6775663" y="1732286"/>
            <a:ext cx="1500188" cy="1441415"/>
          </a:xfrm>
          <a:prstGeom prst="rect">
            <a:avLst/>
          </a:prstGeom>
        </p:spPr>
        <p:txBody>
          <a:bodyPr lIns="0" tIns="0" rIns="0" bIns="0">
            <a:normAutofit/>
          </a:bodyPr>
          <a:lstStyle>
            <a:lvl1pPr marL="0" indent="0" algn="ctr">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60" name="Text Placeholder 49"/>
          <p:cNvSpPr>
            <a:spLocks noGrp="1"/>
          </p:cNvSpPr>
          <p:nvPr>
            <p:ph type="body" sz="quarter" idx="20"/>
          </p:nvPr>
        </p:nvSpPr>
        <p:spPr>
          <a:xfrm>
            <a:off x="6775663" y="1509118"/>
            <a:ext cx="1500188" cy="318864"/>
          </a:xfrm>
          <a:prstGeom prst="rect">
            <a:avLst/>
          </a:prstGeom>
        </p:spPr>
        <p:txBody>
          <a:bodyPr lIns="0" tIns="0" rIns="0" bIns="0">
            <a:normAutofit/>
          </a:bodyPr>
          <a:lstStyle>
            <a:lvl1pPr marL="0" indent="0" algn="ctr">
              <a:buNone/>
              <a:defRPr sz="10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19" name="Text Placeholder 49"/>
          <p:cNvSpPr>
            <a:spLocks noGrp="1"/>
          </p:cNvSpPr>
          <p:nvPr>
            <p:ph type="body" sz="quarter" idx="21"/>
          </p:nvPr>
        </p:nvSpPr>
        <p:spPr>
          <a:xfrm>
            <a:off x="752475" y="2315008"/>
            <a:ext cx="1500188" cy="318864"/>
          </a:xfrm>
          <a:prstGeom prst="rect">
            <a:avLst/>
          </a:prstGeom>
        </p:spPr>
        <p:txBody>
          <a:bodyPr lIns="0" tIns="0" rIns="0" bIns="0">
            <a:normAutofit/>
          </a:bodyPr>
          <a:lstStyle>
            <a:lvl1pPr marL="0" indent="0" algn="ctr">
              <a:buNone/>
              <a:defRPr sz="10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20" name="Text Placeholder 49"/>
          <p:cNvSpPr>
            <a:spLocks noGrp="1"/>
          </p:cNvSpPr>
          <p:nvPr>
            <p:ph type="body" sz="quarter" idx="22"/>
          </p:nvPr>
        </p:nvSpPr>
        <p:spPr>
          <a:xfrm>
            <a:off x="4770446" y="2315008"/>
            <a:ext cx="1500188" cy="318864"/>
          </a:xfrm>
          <a:prstGeom prst="rect">
            <a:avLst/>
          </a:prstGeom>
        </p:spPr>
        <p:txBody>
          <a:bodyPr lIns="0" tIns="0" rIns="0" bIns="0">
            <a:normAutofit/>
          </a:bodyPr>
          <a:lstStyle>
            <a:lvl1pPr marL="0" indent="0" algn="ctr">
              <a:buNone/>
              <a:defRPr sz="10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22" name="Rectangle 21"/>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23"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16"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31173847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50" name="Text Placeholder 49"/>
          <p:cNvSpPr>
            <a:spLocks noGrp="1"/>
          </p:cNvSpPr>
          <p:nvPr>
            <p:ph type="body" sz="quarter" idx="14"/>
          </p:nvPr>
        </p:nvSpPr>
        <p:spPr>
          <a:xfrm>
            <a:off x="1728518" y="1566355"/>
            <a:ext cx="2442791" cy="580947"/>
          </a:xfrm>
          <a:prstGeom prst="rect">
            <a:avLst/>
          </a:prstGeom>
        </p:spPr>
        <p:txBody>
          <a:bodyPr lIns="0" tIns="0" rIns="0" bIns="0">
            <a:normAutofit/>
          </a:bodyPr>
          <a:lstStyle>
            <a:lvl1pPr marL="0" indent="0" algn="l">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19" name="Text Placeholder 49"/>
          <p:cNvSpPr>
            <a:spLocks noGrp="1"/>
          </p:cNvSpPr>
          <p:nvPr>
            <p:ph type="body" sz="quarter" idx="21"/>
          </p:nvPr>
        </p:nvSpPr>
        <p:spPr>
          <a:xfrm>
            <a:off x="1728518" y="1338964"/>
            <a:ext cx="2442791" cy="318864"/>
          </a:xfrm>
          <a:prstGeom prst="rect">
            <a:avLst/>
          </a:prstGeom>
        </p:spPr>
        <p:txBody>
          <a:bodyPr lIns="0" tIns="0" rIns="0" bIns="0">
            <a:normAutofit/>
          </a:bodyPr>
          <a:lstStyle>
            <a:lvl1pPr marL="0" indent="0" algn="l">
              <a:buNone/>
              <a:defRPr sz="1000">
                <a:solidFill>
                  <a:srgbClr val="8A2529"/>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22" name="Text Placeholder 49"/>
          <p:cNvSpPr>
            <a:spLocks noGrp="1"/>
          </p:cNvSpPr>
          <p:nvPr>
            <p:ph type="body" sz="quarter" idx="22"/>
          </p:nvPr>
        </p:nvSpPr>
        <p:spPr>
          <a:xfrm>
            <a:off x="1728518" y="2585740"/>
            <a:ext cx="2442791" cy="580947"/>
          </a:xfrm>
          <a:prstGeom prst="rect">
            <a:avLst/>
          </a:prstGeom>
        </p:spPr>
        <p:txBody>
          <a:bodyPr lIns="0" tIns="0" rIns="0" bIns="0">
            <a:normAutofit/>
          </a:bodyPr>
          <a:lstStyle>
            <a:lvl1pPr marL="0" indent="0" algn="l">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23" name="Text Placeholder 49"/>
          <p:cNvSpPr>
            <a:spLocks noGrp="1"/>
          </p:cNvSpPr>
          <p:nvPr>
            <p:ph type="body" sz="quarter" idx="23"/>
          </p:nvPr>
        </p:nvSpPr>
        <p:spPr>
          <a:xfrm>
            <a:off x="1728518" y="2358349"/>
            <a:ext cx="2442791" cy="318864"/>
          </a:xfrm>
          <a:prstGeom prst="rect">
            <a:avLst/>
          </a:prstGeom>
        </p:spPr>
        <p:txBody>
          <a:bodyPr lIns="0" tIns="0" rIns="0" bIns="0">
            <a:normAutofit/>
          </a:bodyPr>
          <a:lstStyle>
            <a:lvl1pPr marL="0" indent="0" algn="l">
              <a:buNone/>
              <a:defRPr sz="1000">
                <a:solidFill>
                  <a:srgbClr val="8A2529"/>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24" name="Text Placeholder 49"/>
          <p:cNvSpPr>
            <a:spLocks noGrp="1"/>
          </p:cNvSpPr>
          <p:nvPr>
            <p:ph type="body" sz="quarter" idx="24"/>
          </p:nvPr>
        </p:nvSpPr>
        <p:spPr>
          <a:xfrm>
            <a:off x="1728518" y="3612914"/>
            <a:ext cx="2442791" cy="580947"/>
          </a:xfrm>
          <a:prstGeom prst="rect">
            <a:avLst/>
          </a:prstGeom>
        </p:spPr>
        <p:txBody>
          <a:bodyPr lIns="0" tIns="0" rIns="0" bIns="0">
            <a:normAutofit/>
          </a:bodyPr>
          <a:lstStyle>
            <a:lvl1pPr marL="0" indent="0" algn="l">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25" name="Text Placeholder 49"/>
          <p:cNvSpPr>
            <a:spLocks noGrp="1"/>
          </p:cNvSpPr>
          <p:nvPr>
            <p:ph type="body" sz="quarter" idx="25"/>
          </p:nvPr>
        </p:nvSpPr>
        <p:spPr>
          <a:xfrm>
            <a:off x="1728518" y="3385523"/>
            <a:ext cx="2442791" cy="318864"/>
          </a:xfrm>
          <a:prstGeom prst="rect">
            <a:avLst/>
          </a:prstGeom>
        </p:spPr>
        <p:txBody>
          <a:bodyPr lIns="0" tIns="0" rIns="0" bIns="0">
            <a:normAutofit/>
          </a:bodyPr>
          <a:lstStyle>
            <a:lvl1pPr marL="0" indent="0" algn="l">
              <a:buNone/>
              <a:defRPr sz="1000">
                <a:solidFill>
                  <a:srgbClr val="8A2529"/>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26" name="Text Placeholder 49"/>
          <p:cNvSpPr>
            <a:spLocks noGrp="1"/>
          </p:cNvSpPr>
          <p:nvPr>
            <p:ph type="body" sz="quarter" idx="26"/>
          </p:nvPr>
        </p:nvSpPr>
        <p:spPr>
          <a:xfrm>
            <a:off x="5653246" y="1566355"/>
            <a:ext cx="2442791" cy="580947"/>
          </a:xfrm>
          <a:prstGeom prst="rect">
            <a:avLst/>
          </a:prstGeom>
        </p:spPr>
        <p:txBody>
          <a:bodyPr lIns="0" tIns="0" rIns="0" bIns="0">
            <a:normAutofit/>
          </a:bodyPr>
          <a:lstStyle>
            <a:lvl1pPr marL="0" indent="0" algn="l">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27" name="Text Placeholder 49"/>
          <p:cNvSpPr>
            <a:spLocks noGrp="1"/>
          </p:cNvSpPr>
          <p:nvPr>
            <p:ph type="body" sz="quarter" idx="27"/>
          </p:nvPr>
        </p:nvSpPr>
        <p:spPr>
          <a:xfrm>
            <a:off x="5653246" y="1338964"/>
            <a:ext cx="2442791" cy="318864"/>
          </a:xfrm>
          <a:prstGeom prst="rect">
            <a:avLst/>
          </a:prstGeom>
        </p:spPr>
        <p:txBody>
          <a:bodyPr lIns="0" tIns="0" rIns="0" bIns="0">
            <a:normAutofit/>
          </a:bodyPr>
          <a:lstStyle>
            <a:lvl1pPr marL="0" indent="0" algn="l">
              <a:buNone/>
              <a:defRPr sz="1000">
                <a:solidFill>
                  <a:srgbClr val="8A2529"/>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28" name="Text Placeholder 49"/>
          <p:cNvSpPr>
            <a:spLocks noGrp="1"/>
          </p:cNvSpPr>
          <p:nvPr>
            <p:ph type="body" sz="quarter" idx="28"/>
          </p:nvPr>
        </p:nvSpPr>
        <p:spPr>
          <a:xfrm>
            <a:off x="5653246" y="2585740"/>
            <a:ext cx="2442791" cy="580947"/>
          </a:xfrm>
          <a:prstGeom prst="rect">
            <a:avLst/>
          </a:prstGeom>
        </p:spPr>
        <p:txBody>
          <a:bodyPr lIns="0" tIns="0" rIns="0" bIns="0">
            <a:normAutofit/>
          </a:bodyPr>
          <a:lstStyle>
            <a:lvl1pPr marL="0" indent="0" algn="l">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29" name="Text Placeholder 49"/>
          <p:cNvSpPr>
            <a:spLocks noGrp="1"/>
          </p:cNvSpPr>
          <p:nvPr>
            <p:ph type="body" sz="quarter" idx="29"/>
          </p:nvPr>
        </p:nvSpPr>
        <p:spPr>
          <a:xfrm>
            <a:off x="5653246" y="2358349"/>
            <a:ext cx="2442791" cy="318864"/>
          </a:xfrm>
          <a:prstGeom prst="rect">
            <a:avLst/>
          </a:prstGeom>
        </p:spPr>
        <p:txBody>
          <a:bodyPr lIns="0" tIns="0" rIns="0" bIns="0">
            <a:normAutofit/>
          </a:bodyPr>
          <a:lstStyle>
            <a:lvl1pPr marL="0" indent="0" algn="l">
              <a:buNone/>
              <a:defRPr sz="1000">
                <a:solidFill>
                  <a:srgbClr val="8A2529"/>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30" name="Text Placeholder 49"/>
          <p:cNvSpPr>
            <a:spLocks noGrp="1"/>
          </p:cNvSpPr>
          <p:nvPr>
            <p:ph type="body" sz="quarter" idx="30"/>
          </p:nvPr>
        </p:nvSpPr>
        <p:spPr>
          <a:xfrm>
            <a:off x="5653246" y="3612914"/>
            <a:ext cx="2442791" cy="580947"/>
          </a:xfrm>
          <a:prstGeom prst="rect">
            <a:avLst/>
          </a:prstGeom>
        </p:spPr>
        <p:txBody>
          <a:bodyPr lIns="0" tIns="0" rIns="0" bIns="0">
            <a:normAutofit/>
          </a:bodyPr>
          <a:lstStyle>
            <a:lvl1pPr marL="0" indent="0" algn="l">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31" name="Text Placeholder 49"/>
          <p:cNvSpPr>
            <a:spLocks noGrp="1"/>
          </p:cNvSpPr>
          <p:nvPr>
            <p:ph type="body" sz="quarter" idx="31"/>
          </p:nvPr>
        </p:nvSpPr>
        <p:spPr>
          <a:xfrm>
            <a:off x="5653246" y="3385523"/>
            <a:ext cx="2442791" cy="318864"/>
          </a:xfrm>
          <a:prstGeom prst="rect">
            <a:avLst/>
          </a:prstGeom>
        </p:spPr>
        <p:txBody>
          <a:bodyPr lIns="0" tIns="0" rIns="0" bIns="0">
            <a:normAutofit/>
          </a:bodyPr>
          <a:lstStyle>
            <a:lvl1pPr marL="0" indent="0" algn="l">
              <a:buNone/>
              <a:defRPr sz="1000">
                <a:solidFill>
                  <a:srgbClr val="8A2529"/>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33" name="Rectangle 32"/>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34"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21"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9458731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5_Blank">
    <p:spTree>
      <p:nvGrpSpPr>
        <p:cNvPr id="1" name=""/>
        <p:cNvGrpSpPr/>
        <p:nvPr/>
      </p:nvGrpSpPr>
      <p:grpSpPr>
        <a:xfrm>
          <a:off x="0" y="0"/>
          <a:ext cx="0" cy="0"/>
          <a:chOff x="0" y="0"/>
          <a:chExt cx="0" cy="0"/>
        </a:xfrm>
      </p:grpSpPr>
      <p:sp>
        <p:nvSpPr>
          <p:cNvPr id="50" name="Text Placeholder 49"/>
          <p:cNvSpPr>
            <a:spLocks noGrp="1"/>
          </p:cNvSpPr>
          <p:nvPr>
            <p:ph type="body" sz="quarter" idx="14"/>
          </p:nvPr>
        </p:nvSpPr>
        <p:spPr>
          <a:xfrm>
            <a:off x="1425741" y="3600636"/>
            <a:ext cx="1389379" cy="580947"/>
          </a:xfrm>
          <a:prstGeom prst="rect">
            <a:avLst/>
          </a:prstGeom>
        </p:spPr>
        <p:txBody>
          <a:bodyPr lIns="0" tIns="0" rIns="0" bIns="0">
            <a:normAutofit/>
          </a:bodyPr>
          <a:lstStyle>
            <a:lvl1pPr marL="0" indent="0" algn="ctr">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19" name="Text Placeholder 49"/>
          <p:cNvSpPr>
            <a:spLocks noGrp="1"/>
          </p:cNvSpPr>
          <p:nvPr>
            <p:ph type="body" sz="quarter" idx="21"/>
          </p:nvPr>
        </p:nvSpPr>
        <p:spPr>
          <a:xfrm>
            <a:off x="1425741" y="3373245"/>
            <a:ext cx="1389379" cy="318864"/>
          </a:xfrm>
          <a:prstGeom prst="rect">
            <a:avLst/>
          </a:prstGeom>
        </p:spPr>
        <p:txBody>
          <a:bodyPr lIns="0" tIns="0" rIns="0" bIns="0">
            <a:normAutofit/>
          </a:bodyPr>
          <a:lstStyle>
            <a:lvl1pPr marL="0" marR="0" indent="0" algn="ctr" defTabSz="685783" rtl="0" eaLnBrk="1" fontAlgn="auto" latinLnBrk="0" hangingPunct="1">
              <a:lnSpc>
                <a:spcPct val="90000"/>
              </a:lnSpc>
              <a:spcBef>
                <a:spcPts val="751"/>
              </a:spcBef>
              <a:spcAft>
                <a:spcPts val="0"/>
              </a:spcAft>
              <a:buClrTx/>
              <a:buSzTx/>
              <a:buFont typeface="Arial" panose="020B0604020202020204" pitchFamily="34" charset="0"/>
              <a:buNone/>
              <a:tabLst/>
              <a:defRPr sz="1000">
                <a:solidFill>
                  <a:srgbClr val="8A2529"/>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ctr" defTabSz="685783" rtl="0" eaLnBrk="1" fontAlgn="auto" latinLnBrk="0" hangingPunct="1">
              <a:lnSpc>
                <a:spcPct val="90000"/>
              </a:lnSpc>
              <a:spcBef>
                <a:spcPts val="751"/>
              </a:spcBef>
              <a:spcAft>
                <a:spcPts val="0"/>
              </a:spcAft>
              <a:buClrTx/>
              <a:buSzTx/>
              <a:buFont typeface="Arial" panose="020B0604020202020204" pitchFamily="34" charset="0"/>
              <a:buNone/>
              <a:tabLst/>
              <a:defRPr/>
            </a:pPr>
            <a:endParaRPr lang="en-AU" sz="800" dirty="0">
              <a:solidFill>
                <a:srgbClr val="EE2642"/>
              </a:solidFill>
              <a:latin typeface="Neris Thin" panose="00000300000000000000" pitchFamily="50" charset="0"/>
            </a:endParaRPr>
          </a:p>
        </p:txBody>
      </p:sp>
      <p:sp>
        <p:nvSpPr>
          <p:cNvPr id="20" name="Text Placeholder 49"/>
          <p:cNvSpPr>
            <a:spLocks noGrp="1"/>
          </p:cNvSpPr>
          <p:nvPr>
            <p:ph type="body" sz="quarter" idx="22"/>
          </p:nvPr>
        </p:nvSpPr>
        <p:spPr>
          <a:xfrm>
            <a:off x="3064215" y="3600636"/>
            <a:ext cx="1389888" cy="580947"/>
          </a:xfrm>
          <a:prstGeom prst="rect">
            <a:avLst/>
          </a:prstGeom>
        </p:spPr>
        <p:txBody>
          <a:bodyPr lIns="0" tIns="0" rIns="0" bIns="0">
            <a:normAutofit/>
          </a:bodyPr>
          <a:lstStyle>
            <a:lvl1pPr marL="0" indent="0" algn="ctr">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21" name="Text Placeholder 49"/>
          <p:cNvSpPr>
            <a:spLocks noGrp="1"/>
          </p:cNvSpPr>
          <p:nvPr>
            <p:ph type="body" sz="quarter" idx="23"/>
          </p:nvPr>
        </p:nvSpPr>
        <p:spPr>
          <a:xfrm>
            <a:off x="3064215" y="3373245"/>
            <a:ext cx="1389888" cy="318864"/>
          </a:xfrm>
          <a:prstGeom prst="rect">
            <a:avLst/>
          </a:prstGeom>
        </p:spPr>
        <p:txBody>
          <a:bodyPr lIns="0" tIns="0" rIns="0" bIns="0">
            <a:normAutofit/>
          </a:bodyPr>
          <a:lstStyle>
            <a:lvl1pPr marL="0" marR="0" indent="0" algn="ctr" defTabSz="685783" rtl="0" eaLnBrk="1" fontAlgn="auto" latinLnBrk="0" hangingPunct="1">
              <a:lnSpc>
                <a:spcPct val="90000"/>
              </a:lnSpc>
              <a:spcBef>
                <a:spcPts val="751"/>
              </a:spcBef>
              <a:spcAft>
                <a:spcPts val="0"/>
              </a:spcAft>
              <a:buClrTx/>
              <a:buSzTx/>
              <a:buFont typeface="Arial" panose="020B0604020202020204" pitchFamily="34" charset="0"/>
              <a:buNone/>
              <a:tabLst/>
              <a:defRPr sz="1000">
                <a:solidFill>
                  <a:srgbClr val="8A2529"/>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ctr" defTabSz="685783" rtl="0" eaLnBrk="1" fontAlgn="auto" latinLnBrk="0" hangingPunct="1">
              <a:lnSpc>
                <a:spcPct val="90000"/>
              </a:lnSpc>
              <a:spcBef>
                <a:spcPts val="751"/>
              </a:spcBef>
              <a:spcAft>
                <a:spcPts val="0"/>
              </a:spcAft>
              <a:buClrTx/>
              <a:buSzTx/>
              <a:buFont typeface="Arial" panose="020B0604020202020204" pitchFamily="34" charset="0"/>
              <a:buNone/>
              <a:tabLst/>
              <a:defRPr/>
            </a:pPr>
            <a:endParaRPr lang="en-AU" sz="800" dirty="0">
              <a:solidFill>
                <a:srgbClr val="EE2642"/>
              </a:solidFill>
              <a:latin typeface="Neris Thin" panose="00000300000000000000" pitchFamily="50" charset="0"/>
            </a:endParaRPr>
          </a:p>
        </p:txBody>
      </p:sp>
      <p:sp>
        <p:nvSpPr>
          <p:cNvPr id="32" name="Text Placeholder 49"/>
          <p:cNvSpPr>
            <a:spLocks noGrp="1"/>
          </p:cNvSpPr>
          <p:nvPr>
            <p:ph type="body" sz="quarter" idx="24"/>
          </p:nvPr>
        </p:nvSpPr>
        <p:spPr>
          <a:xfrm>
            <a:off x="4692925" y="3600636"/>
            <a:ext cx="1389888" cy="580947"/>
          </a:xfrm>
          <a:prstGeom prst="rect">
            <a:avLst/>
          </a:prstGeom>
        </p:spPr>
        <p:txBody>
          <a:bodyPr lIns="0" tIns="0" rIns="0" bIns="0">
            <a:normAutofit/>
          </a:bodyPr>
          <a:lstStyle>
            <a:lvl1pPr marL="0" indent="0" algn="ctr">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33" name="Text Placeholder 49"/>
          <p:cNvSpPr>
            <a:spLocks noGrp="1"/>
          </p:cNvSpPr>
          <p:nvPr>
            <p:ph type="body" sz="quarter" idx="25"/>
          </p:nvPr>
        </p:nvSpPr>
        <p:spPr>
          <a:xfrm>
            <a:off x="4692925" y="3373245"/>
            <a:ext cx="1389888" cy="318864"/>
          </a:xfrm>
          <a:prstGeom prst="rect">
            <a:avLst/>
          </a:prstGeom>
        </p:spPr>
        <p:txBody>
          <a:bodyPr lIns="0" tIns="0" rIns="0" bIns="0">
            <a:normAutofit/>
          </a:bodyPr>
          <a:lstStyle>
            <a:lvl1pPr marL="0" marR="0" indent="0" algn="ctr" defTabSz="685783" rtl="0" eaLnBrk="1" fontAlgn="auto" latinLnBrk="0" hangingPunct="1">
              <a:lnSpc>
                <a:spcPct val="90000"/>
              </a:lnSpc>
              <a:spcBef>
                <a:spcPts val="751"/>
              </a:spcBef>
              <a:spcAft>
                <a:spcPts val="0"/>
              </a:spcAft>
              <a:buClrTx/>
              <a:buSzTx/>
              <a:buFont typeface="Arial" panose="020B0604020202020204" pitchFamily="34" charset="0"/>
              <a:buNone/>
              <a:tabLst/>
              <a:defRPr sz="1000">
                <a:solidFill>
                  <a:srgbClr val="8A2529"/>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ctr" defTabSz="685783" rtl="0" eaLnBrk="1" fontAlgn="auto" latinLnBrk="0" hangingPunct="1">
              <a:lnSpc>
                <a:spcPct val="90000"/>
              </a:lnSpc>
              <a:spcBef>
                <a:spcPts val="751"/>
              </a:spcBef>
              <a:spcAft>
                <a:spcPts val="0"/>
              </a:spcAft>
              <a:buClrTx/>
              <a:buSzTx/>
              <a:buFont typeface="Arial" panose="020B0604020202020204" pitchFamily="34" charset="0"/>
              <a:buNone/>
              <a:tabLst/>
              <a:defRPr/>
            </a:pPr>
            <a:endParaRPr lang="en-AU" sz="800" dirty="0">
              <a:solidFill>
                <a:srgbClr val="EE2642"/>
              </a:solidFill>
              <a:latin typeface="Neris Thin" panose="00000300000000000000" pitchFamily="50" charset="0"/>
            </a:endParaRPr>
          </a:p>
        </p:txBody>
      </p:sp>
      <p:sp>
        <p:nvSpPr>
          <p:cNvPr id="34" name="Text Placeholder 49"/>
          <p:cNvSpPr>
            <a:spLocks noGrp="1"/>
          </p:cNvSpPr>
          <p:nvPr>
            <p:ph type="body" sz="quarter" idx="26"/>
          </p:nvPr>
        </p:nvSpPr>
        <p:spPr>
          <a:xfrm>
            <a:off x="6316244" y="3600636"/>
            <a:ext cx="1389888" cy="580947"/>
          </a:xfrm>
          <a:prstGeom prst="rect">
            <a:avLst/>
          </a:prstGeom>
        </p:spPr>
        <p:txBody>
          <a:bodyPr lIns="0" tIns="0" rIns="0" bIns="0">
            <a:normAutofit/>
          </a:bodyPr>
          <a:lstStyle>
            <a:lvl1pPr marL="0" indent="0" algn="ctr">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35" name="Text Placeholder 49"/>
          <p:cNvSpPr>
            <a:spLocks noGrp="1"/>
          </p:cNvSpPr>
          <p:nvPr>
            <p:ph type="body" sz="quarter" idx="27"/>
          </p:nvPr>
        </p:nvSpPr>
        <p:spPr>
          <a:xfrm>
            <a:off x="6316244" y="3373245"/>
            <a:ext cx="1389888" cy="318864"/>
          </a:xfrm>
          <a:prstGeom prst="rect">
            <a:avLst/>
          </a:prstGeom>
        </p:spPr>
        <p:txBody>
          <a:bodyPr lIns="0" tIns="0" rIns="0" bIns="0">
            <a:normAutofit/>
          </a:bodyPr>
          <a:lstStyle>
            <a:lvl1pPr marL="0" marR="0" indent="0" algn="ctr" defTabSz="685783" rtl="0" eaLnBrk="1" fontAlgn="auto" latinLnBrk="0" hangingPunct="1">
              <a:lnSpc>
                <a:spcPct val="90000"/>
              </a:lnSpc>
              <a:spcBef>
                <a:spcPts val="751"/>
              </a:spcBef>
              <a:spcAft>
                <a:spcPts val="0"/>
              </a:spcAft>
              <a:buClrTx/>
              <a:buSzTx/>
              <a:buFont typeface="Arial" panose="020B0604020202020204" pitchFamily="34" charset="0"/>
              <a:buNone/>
              <a:tabLst/>
              <a:defRPr sz="1000">
                <a:solidFill>
                  <a:srgbClr val="8A2529"/>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ctr" defTabSz="685783" rtl="0" eaLnBrk="1" fontAlgn="auto" latinLnBrk="0" hangingPunct="1">
              <a:lnSpc>
                <a:spcPct val="90000"/>
              </a:lnSpc>
              <a:spcBef>
                <a:spcPts val="751"/>
              </a:spcBef>
              <a:spcAft>
                <a:spcPts val="0"/>
              </a:spcAft>
              <a:buClrTx/>
              <a:buSzTx/>
              <a:buFont typeface="Arial" panose="020B0604020202020204" pitchFamily="34" charset="0"/>
              <a:buNone/>
              <a:tabLst/>
              <a:defRPr/>
            </a:pPr>
            <a:endParaRPr lang="en-AU" sz="800" dirty="0">
              <a:solidFill>
                <a:srgbClr val="EE2642"/>
              </a:solidFill>
              <a:latin typeface="Neris Thin" panose="00000300000000000000" pitchFamily="50" charset="0"/>
            </a:endParaRPr>
          </a:p>
        </p:txBody>
      </p:sp>
      <p:sp>
        <p:nvSpPr>
          <p:cNvPr id="37" name="Rectangle 36"/>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38"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16"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7093325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50" name="Text Placeholder 49"/>
          <p:cNvSpPr>
            <a:spLocks noGrp="1"/>
          </p:cNvSpPr>
          <p:nvPr>
            <p:ph type="body" sz="quarter" idx="14"/>
          </p:nvPr>
        </p:nvSpPr>
        <p:spPr>
          <a:xfrm>
            <a:off x="1220261" y="3169123"/>
            <a:ext cx="1389379" cy="868622"/>
          </a:xfrm>
          <a:prstGeom prst="rect">
            <a:avLst/>
          </a:prstGeom>
        </p:spPr>
        <p:txBody>
          <a:bodyPr lIns="0" tIns="0" rIns="0" bIns="0">
            <a:normAutofit/>
          </a:bodyPr>
          <a:lstStyle>
            <a:lvl1pPr marL="0" indent="0" algn="ctr">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19" name="Text Placeholder 49"/>
          <p:cNvSpPr>
            <a:spLocks noGrp="1"/>
          </p:cNvSpPr>
          <p:nvPr>
            <p:ph type="body" sz="quarter" idx="21"/>
          </p:nvPr>
        </p:nvSpPr>
        <p:spPr>
          <a:xfrm>
            <a:off x="1220261" y="2828318"/>
            <a:ext cx="1389379" cy="318864"/>
          </a:xfrm>
          <a:prstGeom prst="rect">
            <a:avLst/>
          </a:prstGeom>
        </p:spPr>
        <p:txBody>
          <a:bodyPr lIns="0" tIns="0" rIns="0" bIns="0">
            <a:normAutofit/>
          </a:bodyPr>
          <a:lstStyle>
            <a:lvl1pPr marL="0" marR="0" indent="0" algn="ctr" defTabSz="685783" rtl="0" eaLnBrk="1" fontAlgn="auto" latinLnBrk="0" hangingPunct="1">
              <a:lnSpc>
                <a:spcPct val="90000"/>
              </a:lnSpc>
              <a:spcBef>
                <a:spcPts val="751"/>
              </a:spcBef>
              <a:spcAft>
                <a:spcPts val="0"/>
              </a:spcAft>
              <a:buClrTx/>
              <a:buSzTx/>
              <a:buFont typeface="Arial" panose="020B0604020202020204" pitchFamily="34" charset="0"/>
              <a:buNone/>
              <a:tabLst/>
              <a:defRPr sz="1000">
                <a:solidFill>
                  <a:srgbClr val="8A2529"/>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ctr" defTabSz="685783" rtl="0" eaLnBrk="1" fontAlgn="auto" latinLnBrk="0" hangingPunct="1">
              <a:lnSpc>
                <a:spcPct val="90000"/>
              </a:lnSpc>
              <a:spcBef>
                <a:spcPts val="751"/>
              </a:spcBef>
              <a:spcAft>
                <a:spcPts val="0"/>
              </a:spcAft>
              <a:buClrTx/>
              <a:buSzTx/>
              <a:buFont typeface="Arial" panose="020B0604020202020204" pitchFamily="34" charset="0"/>
              <a:buNone/>
              <a:tabLst/>
              <a:defRPr/>
            </a:pPr>
            <a:endParaRPr lang="en-AU" sz="800" dirty="0">
              <a:solidFill>
                <a:srgbClr val="EE2642"/>
              </a:solidFill>
              <a:latin typeface="Neris Thin" panose="00000300000000000000" pitchFamily="50" charset="0"/>
            </a:endParaRPr>
          </a:p>
        </p:txBody>
      </p:sp>
      <p:sp>
        <p:nvSpPr>
          <p:cNvPr id="20" name="Text Placeholder 49"/>
          <p:cNvSpPr>
            <a:spLocks noGrp="1"/>
          </p:cNvSpPr>
          <p:nvPr>
            <p:ph type="body" sz="quarter" idx="22"/>
          </p:nvPr>
        </p:nvSpPr>
        <p:spPr>
          <a:xfrm>
            <a:off x="3012845" y="3169123"/>
            <a:ext cx="1389888" cy="868622"/>
          </a:xfrm>
          <a:prstGeom prst="rect">
            <a:avLst/>
          </a:prstGeom>
        </p:spPr>
        <p:txBody>
          <a:bodyPr lIns="0" tIns="0" rIns="0" bIns="0">
            <a:normAutofit/>
          </a:bodyPr>
          <a:lstStyle>
            <a:lvl1pPr marL="0" indent="0" algn="ctr">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21" name="Text Placeholder 49"/>
          <p:cNvSpPr>
            <a:spLocks noGrp="1"/>
          </p:cNvSpPr>
          <p:nvPr>
            <p:ph type="body" sz="quarter" idx="23"/>
          </p:nvPr>
        </p:nvSpPr>
        <p:spPr>
          <a:xfrm>
            <a:off x="3012845" y="2828318"/>
            <a:ext cx="1389888" cy="318864"/>
          </a:xfrm>
          <a:prstGeom prst="rect">
            <a:avLst/>
          </a:prstGeom>
        </p:spPr>
        <p:txBody>
          <a:bodyPr lIns="0" tIns="0" rIns="0" bIns="0">
            <a:normAutofit/>
          </a:bodyPr>
          <a:lstStyle>
            <a:lvl1pPr marL="0" marR="0" indent="0" algn="ctr" defTabSz="685783" rtl="0" eaLnBrk="1" fontAlgn="auto" latinLnBrk="0" hangingPunct="1">
              <a:lnSpc>
                <a:spcPct val="90000"/>
              </a:lnSpc>
              <a:spcBef>
                <a:spcPts val="751"/>
              </a:spcBef>
              <a:spcAft>
                <a:spcPts val="0"/>
              </a:spcAft>
              <a:buClrTx/>
              <a:buSzTx/>
              <a:buFont typeface="Arial" panose="020B0604020202020204" pitchFamily="34" charset="0"/>
              <a:buNone/>
              <a:tabLst/>
              <a:defRPr sz="1000">
                <a:solidFill>
                  <a:srgbClr val="8A2529"/>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ctr" defTabSz="685783" rtl="0" eaLnBrk="1" fontAlgn="auto" latinLnBrk="0" hangingPunct="1">
              <a:lnSpc>
                <a:spcPct val="90000"/>
              </a:lnSpc>
              <a:spcBef>
                <a:spcPts val="751"/>
              </a:spcBef>
              <a:spcAft>
                <a:spcPts val="0"/>
              </a:spcAft>
              <a:buClrTx/>
              <a:buSzTx/>
              <a:buFont typeface="Arial" panose="020B0604020202020204" pitchFamily="34" charset="0"/>
              <a:buNone/>
              <a:tabLst/>
              <a:defRPr/>
            </a:pPr>
            <a:endParaRPr lang="en-AU" sz="800" dirty="0">
              <a:solidFill>
                <a:srgbClr val="EE2642"/>
              </a:solidFill>
              <a:latin typeface="Neris Thin" panose="00000300000000000000" pitchFamily="50" charset="0"/>
            </a:endParaRPr>
          </a:p>
        </p:txBody>
      </p:sp>
      <p:sp>
        <p:nvSpPr>
          <p:cNvPr id="32" name="Text Placeholder 49"/>
          <p:cNvSpPr>
            <a:spLocks noGrp="1"/>
          </p:cNvSpPr>
          <p:nvPr>
            <p:ph type="body" sz="quarter" idx="24"/>
          </p:nvPr>
        </p:nvSpPr>
        <p:spPr>
          <a:xfrm>
            <a:off x="4795665" y="3169123"/>
            <a:ext cx="1389888" cy="868622"/>
          </a:xfrm>
          <a:prstGeom prst="rect">
            <a:avLst/>
          </a:prstGeom>
        </p:spPr>
        <p:txBody>
          <a:bodyPr lIns="0" tIns="0" rIns="0" bIns="0">
            <a:normAutofit/>
          </a:bodyPr>
          <a:lstStyle>
            <a:lvl1pPr marL="0" indent="0" algn="ctr">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33" name="Text Placeholder 49"/>
          <p:cNvSpPr>
            <a:spLocks noGrp="1"/>
          </p:cNvSpPr>
          <p:nvPr>
            <p:ph type="body" sz="quarter" idx="25"/>
          </p:nvPr>
        </p:nvSpPr>
        <p:spPr>
          <a:xfrm>
            <a:off x="4795665" y="2828318"/>
            <a:ext cx="1389888" cy="318864"/>
          </a:xfrm>
          <a:prstGeom prst="rect">
            <a:avLst/>
          </a:prstGeom>
        </p:spPr>
        <p:txBody>
          <a:bodyPr lIns="0" tIns="0" rIns="0" bIns="0">
            <a:normAutofit/>
          </a:bodyPr>
          <a:lstStyle>
            <a:lvl1pPr marL="0" marR="0" indent="0" algn="ctr" defTabSz="685783" rtl="0" eaLnBrk="1" fontAlgn="auto" latinLnBrk="0" hangingPunct="1">
              <a:lnSpc>
                <a:spcPct val="90000"/>
              </a:lnSpc>
              <a:spcBef>
                <a:spcPts val="751"/>
              </a:spcBef>
              <a:spcAft>
                <a:spcPts val="0"/>
              </a:spcAft>
              <a:buClrTx/>
              <a:buSzTx/>
              <a:buFont typeface="Arial" panose="020B0604020202020204" pitchFamily="34" charset="0"/>
              <a:buNone/>
              <a:tabLst/>
              <a:defRPr sz="1000">
                <a:solidFill>
                  <a:srgbClr val="8A2529"/>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ctr" defTabSz="685783" rtl="0" eaLnBrk="1" fontAlgn="auto" latinLnBrk="0" hangingPunct="1">
              <a:lnSpc>
                <a:spcPct val="90000"/>
              </a:lnSpc>
              <a:spcBef>
                <a:spcPts val="751"/>
              </a:spcBef>
              <a:spcAft>
                <a:spcPts val="0"/>
              </a:spcAft>
              <a:buClrTx/>
              <a:buSzTx/>
              <a:buFont typeface="Arial" panose="020B0604020202020204" pitchFamily="34" charset="0"/>
              <a:buNone/>
              <a:tabLst/>
              <a:defRPr/>
            </a:pPr>
            <a:endParaRPr lang="en-AU" sz="800" dirty="0">
              <a:solidFill>
                <a:srgbClr val="EE2642"/>
              </a:solidFill>
              <a:latin typeface="Neris Thin" panose="00000300000000000000" pitchFamily="50" charset="0"/>
            </a:endParaRPr>
          </a:p>
        </p:txBody>
      </p:sp>
      <p:sp>
        <p:nvSpPr>
          <p:cNvPr id="34" name="Text Placeholder 49"/>
          <p:cNvSpPr>
            <a:spLocks noGrp="1"/>
          </p:cNvSpPr>
          <p:nvPr>
            <p:ph type="body" sz="quarter" idx="26"/>
          </p:nvPr>
        </p:nvSpPr>
        <p:spPr>
          <a:xfrm>
            <a:off x="6583368" y="3169123"/>
            <a:ext cx="1389888" cy="868622"/>
          </a:xfrm>
          <a:prstGeom prst="rect">
            <a:avLst/>
          </a:prstGeom>
        </p:spPr>
        <p:txBody>
          <a:bodyPr lIns="0" tIns="0" rIns="0" bIns="0">
            <a:normAutofit/>
          </a:bodyPr>
          <a:lstStyle>
            <a:lvl1pPr marL="0" indent="0" algn="ctr">
              <a:buNone/>
              <a:defRPr sz="900">
                <a:solidFill>
                  <a:srgbClr val="4A545B"/>
                </a:solidFill>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
        <p:nvSpPr>
          <p:cNvPr id="35" name="Text Placeholder 49"/>
          <p:cNvSpPr>
            <a:spLocks noGrp="1"/>
          </p:cNvSpPr>
          <p:nvPr>
            <p:ph type="body" sz="quarter" idx="27"/>
          </p:nvPr>
        </p:nvSpPr>
        <p:spPr>
          <a:xfrm>
            <a:off x="6583368" y="2828318"/>
            <a:ext cx="1389888" cy="318864"/>
          </a:xfrm>
          <a:prstGeom prst="rect">
            <a:avLst/>
          </a:prstGeom>
        </p:spPr>
        <p:txBody>
          <a:bodyPr lIns="0" tIns="0" rIns="0" bIns="0">
            <a:normAutofit/>
          </a:bodyPr>
          <a:lstStyle>
            <a:lvl1pPr marL="0" marR="0" indent="0" algn="ctr" defTabSz="685783" rtl="0" eaLnBrk="1" fontAlgn="auto" latinLnBrk="0" hangingPunct="1">
              <a:lnSpc>
                <a:spcPct val="90000"/>
              </a:lnSpc>
              <a:spcBef>
                <a:spcPts val="751"/>
              </a:spcBef>
              <a:spcAft>
                <a:spcPts val="0"/>
              </a:spcAft>
              <a:buClrTx/>
              <a:buSzTx/>
              <a:buFont typeface="Arial" panose="020B0604020202020204" pitchFamily="34" charset="0"/>
              <a:buNone/>
              <a:tabLst/>
              <a:defRPr sz="1000">
                <a:solidFill>
                  <a:srgbClr val="8A2529"/>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ctr" defTabSz="685783" rtl="0" eaLnBrk="1" fontAlgn="auto" latinLnBrk="0" hangingPunct="1">
              <a:lnSpc>
                <a:spcPct val="90000"/>
              </a:lnSpc>
              <a:spcBef>
                <a:spcPts val="751"/>
              </a:spcBef>
              <a:spcAft>
                <a:spcPts val="0"/>
              </a:spcAft>
              <a:buClrTx/>
              <a:buSzTx/>
              <a:buFont typeface="Arial" panose="020B0604020202020204" pitchFamily="34" charset="0"/>
              <a:buNone/>
              <a:tabLst/>
              <a:defRPr/>
            </a:pPr>
            <a:endParaRPr lang="en-AU" sz="800" dirty="0">
              <a:solidFill>
                <a:srgbClr val="EE2642"/>
              </a:solidFill>
              <a:latin typeface="Neris Thin" panose="00000300000000000000" pitchFamily="50" charset="0"/>
            </a:endParaRPr>
          </a:p>
        </p:txBody>
      </p:sp>
      <p:sp>
        <p:nvSpPr>
          <p:cNvPr id="17" name="Rectangle 16"/>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18"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16"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3985319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HOUSE_Blank">
    <p:spTree>
      <p:nvGrpSpPr>
        <p:cNvPr id="1" name=""/>
        <p:cNvGrpSpPr/>
        <p:nvPr/>
      </p:nvGrpSpPr>
      <p:grpSpPr>
        <a:xfrm>
          <a:off x="0" y="0"/>
          <a:ext cx="0" cy="0"/>
          <a:chOff x="0" y="0"/>
          <a:chExt cx="0" cy="0"/>
        </a:xfrm>
      </p:grpSpPr>
      <p:sp>
        <p:nvSpPr>
          <p:cNvPr id="9" name="Rectangle 8"/>
          <p:cNvSpPr/>
          <p:nvPr userDrawn="1"/>
        </p:nvSpPr>
        <p:spPr>
          <a:xfrm>
            <a:off x="1" y="318054"/>
            <a:ext cx="197645" cy="411956"/>
          </a:xfrm>
          <a:prstGeom prst="rect">
            <a:avLst/>
          </a:prstGeom>
          <a:solidFill>
            <a:srgbClr val="5A7C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rgbClr val="4E728A"/>
              </a:solidFill>
              <a:latin typeface="+mn-lt"/>
            </a:endParaRPr>
          </a:p>
        </p:txBody>
      </p:sp>
      <p:sp>
        <p:nvSpPr>
          <p:cNvPr id="10" name="Title 1"/>
          <p:cNvSpPr>
            <a:spLocks noGrp="1"/>
          </p:cNvSpPr>
          <p:nvPr>
            <p:ph type="title" hasCustomPrompt="1"/>
          </p:nvPr>
        </p:nvSpPr>
        <p:spPr>
          <a:xfrm>
            <a:off x="312387" y="306877"/>
            <a:ext cx="7886700" cy="591129"/>
          </a:xfrm>
          <a:prstGeom prst="rect">
            <a:avLst/>
          </a:prstGeom>
        </p:spPr>
        <p:txBody>
          <a:bodyPr lIns="0" tIns="0" rIns="0" bIns="0">
            <a:normAutofit/>
          </a:bodyPr>
          <a:lstStyle>
            <a:lvl1pPr>
              <a:defRPr sz="1800" baseline="0">
                <a:solidFill>
                  <a:srgbClr val="5A7C93"/>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a:t>
            </a:r>
          </a:p>
        </p:txBody>
      </p:sp>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16" t="33598" r="29817" b="33456"/>
          <a:stretch/>
        </p:blipFill>
        <p:spPr>
          <a:xfrm>
            <a:off x="7360189" y="75174"/>
            <a:ext cx="1098957" cy="654836"/>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7645" y="4653506"/>
            <a:ext cx="1170431" cy="274320"/>
          </a:xfrm>
          <a:prstGeom prst="rect">
            <a:avLst/>
          </a:prstGeom>
        </p:spPr>
      </p:pic>
      <p:sp>
        <p:nvSpPr>
          <p:cNvPr id="7"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63204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9" name="Rectangle 8"/>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mn-lt"/>
            </a:endParaRPr>
          </a:p>
        </p:txBody>
      </p:sp>
      <p:pic>
        <p:nvPicPr>
          <p:cNvPr id="12" name="Picture 11"/>
          <p:cNvPicPr>
            <a:picLocks noChangeAspect="1"/>
          </p:cNvPicPr>
          <p:nvPr userDrawn="1"/>
        </p:nvPicPr>
        <p:blipFill>
          <a:blip r:embed="rId2" cstate="screen">
            <a:duotone>
              <a:prstClr val="black"/>
              <a:schemeClr val="bg1">
                <a:lumMod val="85000"/>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7628871" y="-508632"/>
            <a:ext cx="457200" cy="457200"/>
          </a:xfrm>
          <a:prstGeom prst="rect">
            <a:avLst/>
          </a:prstGeom>
        </p:spPr>
      </p:pic>
      <p:pic>
        <p:nvPicPr>
          <p:cNvPr id="14" name="Picture 13"/>
          <p:cNvPicPr>
            <a:picLocks noChangeAspect="1"/>
          </p:cNvPicPr>
          <p:nvPr userDrawn="1"/>
        </p:nvPicPr>
        <p:blipFill>
          <a:blip r:embed="rId4">
            <a:duotone>
              <a:prstClr val="black"/>
              <a:schemeClr val="bg1">
                <a:lumMod val="95000"/>
                <a:tint val="45000"/>
                <a:satMod val="400000"/>
              </a:schemeClr>
            </a:duotone>
            <a:extLst>
              <a:ext uri="{28A0092B-C50C-407E-A947-70E740481C1C}">
                <a14:useLocalDpi xmlns:a14="http://schemas.microsoft.com/office/drawing/2010/main"/>
              </a:ext>
            </a:extLst>
          </a:blip>
          <a:stretch>
            <a:fillRect/>
          </a:stretch>
        </p:blipFill>
        <p:spPr>
          <a:xfrm>
            <a:off x="6892135" y="1151792"/>
            <a:ext cx="3314701" cy="3314701"/>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15" name="Title 1"/>
          <p:cNvSpPr>
            <a:spLocks noGrp="1"/>
          </p:cNvSpPr>
          <p:nvPr>
            <p:ph type="title" hasCustomPrompt="1"/>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a:t>
            </a:r>
          </a:p>
        </p:txBody>
      </p:sp>
      <p:sp>
        <p:nvSpPr>
          <p:cNvPr id="17"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216051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8_Blank">
    <p:spTree>
      <p:nvGrpSpPr>
        <p:cNvPr id="1" name=""/>
        <p:cNvGrpSpPr/>
        <p:nvPr/>
      </p:nvGrpSpPr>
      <p:grpSpPr>
        <a:xfrm>
          <a:off x="0" y="0"/>
          <a:ext cx="0" cy="0"/>
          <a:chOff x="0" y="0"/>
          <a:chExt cx="0" cy="0"/>
        </a:xfrm>
      </p:grpSpPr>
      <p:sp>
        <p:nvSpPr>
          <p:cNvPr id="15" name="Rectangle 14"/>
          <p:cNvSpPr/>
          <p:nvPr userDrawn="1"/>
        </p:nvSpPr>
        <p:spPr>
          <a:xfrm>
            <a:off x="180000" y="179550"/>
            <a:ext cx="8784000" cy="4784400"/>
          </a:xfrm>
          <a:prstGeom prst="rect">
            <a:avLst/>
          </a:prstGeom>
          <a:solidFill>
            <a:srgbClr val="1E26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2" name="Rectangle 11"/>
          <p:cNvSpPr/>
          <p:nvPr userDrawn="1"/>
        </p:nvSpPr>
        <p:spPr>
          <a:xfrm>
            <a:off x="1" y="2269434"/>
            <a:ext cx="1214547" cy="604632"/>
          </a:xfrm>
          <a:prstGeom prst="rect">
            <a:avLst/>
          </a:prstGeom>
          <a:solidFill>
            <a:srgbClr val="8A252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1" dirty="0"/>
          </a:p>
        </p:txBody>
      </p:sp>
      <p:sp>
        <p:nvSpPr>
          <p:cNvPr id="14" name="Rectangle 13"/>
          <p:cNvSpPr/>
          <p:nvPr userDrawn="1"/>
        </p:nvSpPr>
        <p:spPr>
          <a:xfrm>
            <a:off x="7929453" y="2269434"/>
            <a:ext cx="1214547" cy="604632"/>
          </a:xfrm>
          <a:prstGeom prst="rect">
            <a:avLst/>
          </a:prstGeom>
          <a:solidFill>
            <a:srgbClr val="8A252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1" dirty="0"/>
          </a:p>
        </p:txBody>
      </p:sp>
      <p:sp>
        <p:nvSpPr>
          <p:cNvPr id="16" name="Picture Placeholder 15"/>
          <p:cNvSpPr>
            <a:spLocks noGrp="1"/>
          </p:cNvSpPr>
          <p:nvPr>
            <p:ph type="pic" sz="quarter" idx="10"/>
          </p:nvPr>
        </p:nvSpPr>
        <p:spPr>
          <a:xfrm>
            <a:off x="3790157" y="2270125"/>
            <a:ext cx="1563687" cy="603250"/>
          </a:xfrm>
          <a:prstGeom prst="rect">
            <a:avLst/>
          </a:prstGeom>
        </p:spPr>
        <p:txBody>
          <a:bodyPr/>
          <a:lstStyle>
            <a:lvl1pPr>
              <a:defRPr>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57208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Blank">
    <p:bg>
      <p:bgPr>
        <a:blipFill>
          <a:blip r:embed="rId2" cstate="screen">
            <a:alphaModFix amt="14000"/>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rgbClr val="1E26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Picture Placeholder 11"/>
          <p:cNvSpPr>
            <a:spLocks noGrp="1"/>
          </p:cNvSpPr>
          <p:nvPr>
            <p:ph type="pic" sz="quarter" idx="14"/>
          </p:nvPr>
        </p:nvSpPr>
        <p:spPr>
          <a:xfrm>
            <a:off x="5263375" y="1478439"/>
            <a:ext cx="722756" cy="722757"/>
          </a:xfrm>
          <a:prstGeom prst="ellipse">
            <a:avLst/>
          </a:prstGeom>
        </p:spPr>
        <p:txBody>
          <a:bodyPr>
            <a:normAutofit/>
          </a:bodyPr>
          <a:lstStyle>
            <a:lvl1pPr>
              <a:defRPr sz="1000">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6" name="Text Placeholder 15"/>
          <p:cNvSpPr>
            <a:spLocks noGrp="1"/>
          </p:cNvSpPr>
          <p:nvPr>
            <p:ph type="body" sz="quarter" idx="15"/>
          </p:nvPr>
        </p:nvSpPr>
        <p:spPr>
          <a:xfrm>
            <a:off x="5253037" y="2327936"/>
            <a:ext cx="3274275" cy="1701800"/>
          </a:xfrm>
          <a:prstGeom prst="rect">
            <a:avLst/>
          </a:prstGeom>
        </p:spPr>
        <p:txBody>
          <a:bodyPr lIns="0" tIns="0" rIns="0" bIns="0">
            <a:normAutofit/>
          </a:bodyPr>
          <a:lstStyle>
            <a:lvl1pPr marL="0" indent="0">
              <a:buNone/>
              <a:defRPr sz="900">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r>
              <a:rPr lang="en-US" dirty="0"/>
              <a:t>Click to edit Master text styles</a:t>
            </a:r>
          </a:p>
        </p:txBody>
      </p:sp>
      <p:sp>
        <p:nvSpPr>
          <p:cNvPr id="17" name="Text Placeholder 15"/>
          <p:cNvSpPr>
            <a:spLocks noGrp="1"/>
          </p:cNvSpPr>
          <p:nvPr>
            <p:ph type="body" sz="quarter" idx="16"/>
          </p:nvPr>
        </p:nvSpPr>
        <p:spPr>
          <a:xfrm>
            <a:off x="6110173" y="1940087"/>
            <a:ext cx="2466755" cy="314276"/>
          </a:xfrm>
          <a:prstGeom prst="rect">
            <a:avLst/>
          </a:prstGeom>
        </p:spPr>
        <p:txBody>
          <a:bodyPr lIns="0" tIns="0" rIns="0" bIns="0">
            <a:normAutofit/>
          </a:bodyPr>
          <a:lstStyle>
            <a:lvl1pPr marL="0" indent="0">
              <a:buNone/>
              <a:defRPr sz="90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r>
              <a:rPr lang="en-US" dirty="0"/>
              <a:t>Click to edit Master text styles</a:t>
            </a:r>
          </a:p>
        </p:txBody>
      </p:sp>
      <p:sp>
        <p:nvSpPr>
          <p:cNvPr id="20" name="Text Placeholder 15"/>
          <p:cNvSpPr>
            <a:spLocks noGrp="1"/>
          </p:cNvSpPr>
          <p:nvPr>
            <p:ph type="body" sz="quarter" idx="17" hasCustomPrompt="1"/>
          </p:nvPr>
        </p:nvSpPr>
        <p:spPr>
          <a:xfrm>
            <a:off x="6078275" y="1616024"/>
            <a:ext cx="2466755" cy="314276"/>
          </a:xfrm>
          <a:prstGeom prst="rect">
            <a:avLst/>
          </a:prstGeom>
        </p:spPr>
        <p:txBody>
          <a:bodyPr lIns="0" tIns="0" rIns="0" bIns="0">
            <a:noAutofit/>
          </a:bodyPr>
          <a:lstStyle>
            <a:lvl1pPr marL="0" indent="0">
              <a:buNone/>
              <a:defRPr sz="24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r>
              <a:rPr lang="en-US" dirty="0"/>
              <a:t>Hello!</a:t>
            </a:r>
          </a:p>
        </p:txBody>
      </p:sp>
      <p:sp>
        <p:nvSpPr>
          <p:cNvPr id="10" name="Picture Placeholder 9"/>
          <p:cNvSpPr>
            <a:spLocks noGrp="1"/>
          </p:cNvSpPr>
          <p:nvPr>
            <p:ph type="pic" sz="quarter" idx="13"/>
          </p:nvPr>
        </p:nvSpPr>
        <p:spPr>
          <a:xfrm>
            <a:off x="0" y="0"/>
            <a:ext cx="4572000" cy="5143500"/>
          </a:xfrm>
          <a:prstGeom prst="rect">
            <a:avLst/>
          </a:prstGeom>
          <a:noFill/>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9"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21" name="Text Placeholder 3"/>
          <p:cNvSpPr>
            <a:spLocks noGrp="1"/>
          </p:cNvSpPr>
          <p:nvPr>
            <p:ph type="body" sz="half" idx="2"/>
          </p:nvPr>
        </p:nvSpPr>
        <p:spPr>
          <a:xfrm>
            <a:off x="324741" y="583541"/>
            <a:ext cx="6580035" cy="194424"/>
          </a:xfrm>
          <a:prstGeom prst="rect">
            <a:avLst/>
          </a:prstGeom>
        </p:spPr>
        <p:txBody>
          <a:bodyPr lIns="0" tIns="0" rIns="0" bIns="0">
            <a:normAutofit/>
          </a:bodyPr>
          <a:lstStyle>
            <a:lvl1pPr marL="0" indent="0">
              <a:buNone/>
              <a:defRPr sz="1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p:txBody>
      </p:sp>
    </p:spTree>
    <p:extLst>
      <p:ext uri="{BB962C8B-B14F-4D97-AF65-F5344CB8AC3E}">
        <p14:creationId xmlns:p14="http://schemas.microsoft.com/office/powerpoint/2010/main" val="325478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7_Blank">
    <p:spTree>
      <p:nvGrpSpPr>
        <p:cNvPr id="1" name=""/>
        <p:cNvGrpSpPr/>
        <p:nvPr/>
      </p:nvGrpSpPr>
      <p:grpSpPr>
        <a:xfrm>
          <a:off x="0" y="0"/>
          <a:ext cx="0" cy="0"/>
          <a:chOff x="0" y="0"/>
          <a:chExt cx="0" cy="0"/>
        </a:xfrm>
      </p:grpSpPr>
      <p:sp>
        <p:nvSpPr>
          <p:cNvPr id="8" name="Rectangle 7"/>
          <p:cNvSpPr/>
          <p:nvPr userDrawn="1"/>
        </p:nvSpPr>
        <p:spPr>
          <a:xfrm>
            <a:off x="0" y="0"/>
            <a:ext cx="4572000" cy="5143500"/>
          </a:xfrm>
          <a:prstGeom prst="rect">
            <a:avLst/>
          </a:prstGeom>
          <a:solidFill>
            <a:srgbClr val="1E26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Verdana" panose="020B0604030504040204" pitchFamily="34" charset="0"/>
              <a:ea typeface="Verdana" panose="020B0604030504040204" pitchFamily="34" charset="0"/>
              <a:cs typeface="Verdana" panose="020B0604030504040204" pitchFamily="34" charset="0"/>
            </a:endParaRPr>
          </a:p>
        </p:txBody>
      </p:sp>
      <p:sp>
        <p:nvSpPr>
          <p:cNvPr id="12" name="Picture Placeholder 11"/>
          <p:cNvSpPr>
            <a:spLocks noGrp="1"/>
          </p:cNvSpPr>
          <p:nvPr>
            <p:ph type="pic" sz="quarter" idx="14"/>
          </p:nvPr>
        </p:nvSpPr>
        <p:spPr>
          <a:xfrm>
            <a:off x="5263375" y="1478439"/>
            <a:ext cx="722756" cy="722757"/>
          </a:xfrm>
          <a:prstGeom prst="ellipse">
            <a:avLst/>
          </a:prstGeom>
        </p:spPr>
        <p:txBody>
          <a:bodyPr>
            <a:normAutofit/>
          </a:bodyPr>
          <a:lstStyle>
            <a:lvl1pPr>
              <a:defRPr sz="1000">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16" name="Text Placeholder 15"/>
          <p:cNvSpPr>
            <a:spLocks noGrp="1"/>
          </p:cNvSpPr>
          <p:nvPr>
            <p:ph type="body" sz="quarter" idx="15"/>
          </p:nvPr>
        </p:nvSpPr>
        <p:spPr>
          <a:xfrm>
            <a:off x="5253037" y="2327936"/>
            <a:ext cx="3274275" cy="1701800"/>
          </a:xfrm>
          <a:prstGeom prst="rect">
            <a:avLst/>
          </a:prstGeom>
        </p:spPr>
        <p:txBody>
          <a:bodyPr lIns="0" tIns="0" rIns="0" bIns="0">
            <a:normAutofit/>
          </a:bodyPr>
          <a:lstStyle>
            <a:lvl1pPr marL="0" indent="0">
              <a:buNone/>
              <a:defRPr sz="900">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r>
              <a:rPr lang="en-US" dirty="0"/>
              <a:t>Click to edit Master text styles</a:t>
            </a:r>
          </a:p>
        </p:txBody>
      </p:sp>
      <p:sp>
        <p:nvSpPr>
          <p:cNvPr id="17" name="Text Placeholder 15"/>
          <p:cNvSpPr>
            <a:spLocks noGrp="1"/>
          </p:cNvSpPr>
          <p:nvPr>
            <p:ph type="body" sz="quarter" idx="16"/>
          </p:nvPr>
        </p:nvSpPr>
        <p:spPr>
          <a:xfrm>
            <a:off x="6110173" y="1940087"/>
            <a:ext cx="2466755" cy="314276"/>
          </a:xfrm>
          <a:prstGeom prst="rect">
            <a:avLst/>
          </a:prstGeom>
        </p:spPr>
        <p:txBody>
          <a:bodyPr lIns="0" tIns="0" rIns="0" bIns="0">
            <a:normAutofit/>
          </a:bodyPr>
          <a:lstStyle>
            <a:lvl1pPr marL="0" indent="0">
              <a:buNone/>
              <a:defRPr sz="90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r>
              <a:rPr lang="en-US" dirty="0"/>
              <a:t>Click to edit Master text styles</a:t>
            </a:r>
          </a:p>
        </p:txBody>
      </p:sp>
      <p:sp>
        <p:nvSpPr>
          <p:cNvPr id="20" name="Text Placeholder 15"/>
          <p:cNvSpPr>
            <a:spLocks noGrp="1"/>
          </p:cNvSpPr>
          <p:nvPr>
            <p:ph type="body" sz="quarter" idx="17" hasCustomPrompt="1"/>
          </p:nvPr>
        </p:nvSpPr>
        <p:spPr>
          <a:xfrm>
            <a:off x="6078275" y="1616024"/>
            <a:ext cx="2466755" cy="314276"/>
          </a:xfrm>
          <a:prstGeom prst="rect">
            <a:avLst/>
          </a:prstGeom>
        </p:spPr>
        <p:txBody>
          <a:bodyPr lIns="0" tIns="0" rIns="0" bIns="0">
            <a:noAutofit/>
          </a:bodyPr>
          <a:lstStyle>
            <a:lvl1pPr marL="0" indent="0">
              <a:buNone/>
              <a:defRPr sz="24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r>
              <a:rPr lang="en-US" dirty="0"/>
              <a:t>Hello!</a:t>
            </a:r>
          </a:p>
        </p:txBody>
      </p:sp>
      <p:sp>
        <p:nvSpPr>
          <p:cNvPr id="19"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21" name="Text Placeholder 3"/>
          <p:cNvSpPr>
            <a:spLocks noGrp="1"/>
          </p:cNvSpPr>
          <p:nvPr>
            <p:ph type="body" sz="half" idx="2"/>
          </p:nvPr>
        </p:nvSpPr>
        <p:spPr>
          <a:xfrm>
            <a:off x="324741" y="583541"/>
            <a:ext cx="6580035" cy="194424"/>
          </a:xfrm>
          <a:prstGeom prst="rect">
            <a:avLst/>
          </a:prstGeom>
        </p:spPr>
        <p:txBody>
          <a:bodyPr lIns="0" tIns="0" rIns="0" bIns="0">
            <a:normAutofit/>
          </a:bodyPr>
          <a:lstStyle>
            <a:lvl1pPr marL="0" indent="0">
              <a:buNone/>
              <a:defRPr sz="1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2387" y="4570842"/>
            <a:ext cx="953944" cy="223580"/>
          </a:xfrm>
          <a:prstGeom prst="rect">
            <a:avLst/>
          </a:prstGeom>
        </p:spPr>
      </p:pic>
    </p:spTree>
    <p:extLst>
      <p:ext uri="{BB962C8B-B14F-4D97-AF65-F5344CB8AC3E}">
        <p14:creationId xmlns:p14="http://schemas.microsoft.com/office/powerpoint/2010/main" val="189355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8" name="Rectangle 7"/>
          <p:cNvSpPr/>
          <p:nvPr userDrawn="1"/>
        </p:nvSpPr>
        <p:spPr>
          <a:xfrm>
            <a:off x="0" y="161"/>
            <a:ext cx="4572000" cy="5143500"/>
          </a:xfrm>
          <a:prstGeom prst="rect">
            <a:avLst/>
          </a:prstGeom>
          <a:solidFill>
            <a:srgbClr val="1E26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mn-lt"/>
            </a:endParaRPr>
          </a:p>
        </p:txBody>
      </p:sp>
      <p:sp>
        <p:nvSpPr>
          <p:cNvPr id="10" name="Picture Placeholder 9"/>
          <p:cNvSpPr>
            <a:spLocks noGrp="1"/>
          </p:cNvSpPr>
          <p:nvPr>
            <p:ph type="pic" sz="quarter" idx="13"/>
          </p:nvPr>
        </p:nvSpPr>
        <p:spPr>
          <a:xfrm>
            <a:off x="-1512994" y="0"/>
            <a:ext cx="5257666" cy="5143500"/>
          </a:xfrm>
          <a:prstGeom prst="rect">
            <a:avLst/>
          </a:prstGeom>
          <a:blipFill dpi="0" rotWithShape="1">
            <a:blip r:embed="rId2" cstate="screen">
              <a:alphaModFix amt="14000"/>
              <a:extLst>
                <a:ext uri="{28A0092B-C50C-407E-A947-70E740481C1C}">
                  <a14:useLocalDpi xmlns:a14="http://schemas.microsoft.com/office/drawing/2010/main"/>
                </a:ext>
              </a:extLst>
            </a:blip>
            <a:srcRect/>
            <a:stretch>
              <a:fillRect/>
            </a:stretch>
          </a:blipFill>
          <a:effectLst>
            <a:softEdge rad="812800"/>
          </a:effectLst>
        </p:spPr>
        <p:txBody>
          <a:bodyPr/>
          <a:lstStyle>
            <a:lvl1pPr>
              <a:defRPr>
                <a:latin typeface="+mn-lt"/>
              </a:defRPr>
            </a:lvl1pPr>
          </a:lstStyle>
          <a:p>
            <a:endParaRPr lang="en-US" dirty="0"/>
          </a:p>
        </p:txBody>
      </p:sp>
      <p:sp>
        <p:nvSpPr>
          <p:cNvPr id="19" name="Title 1"/>
          <p:cNvSpPr>
            <a:spLocks noGrp="1"/>
          </p:cNvSpPr>
          <p:nvPr>
            <p:ph type="title"/>
          </p:nvPr>
        </p:nvSpPr>
        <p:spPr>
          <a:xfrm>
            <a:off x="312387" y="313965"/>
            <a:ext cx="7886700" cy="591129"/>
          </a:xfrm>
          <a:prstGeom prst="rect">
            <a:avLst/>
          </a:prstGeom>
        </p:spPr>
        <p:txBody>
          <a:bodyPr lIns="0" tIns="0" rIns="0" bIns="0">
            <a:normAutofit/>
          </a:bodyPr>
          <a:lstStyle>
            <a:lvl1pPr>
              <a:defRPr sz="1800" cap="all"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21" name="Text Placeholder 3"/>
          <p:cNvSpPr>
            <a:spLocks noGrp="1"/>
          </p:cNvSpPr>
          <p:nvPr>
            <p:ph type="body" sz="half" idx="2"/>
          </p:nvPr>
        </p:nvSpPr>
        <p:spPr>
          <a:xfrm>
            <a:off x="324741" y="590629"/>
            <a:ext cx="6580035" cy="194424"/>
          </a:xfrm>
          <a:prstGeom prst="rect">
            <a:avLst/>
          </a:prstGeom>
        </p:spPr>
        <p:txBody>
          <a:bodyPr lIns="0" tIns="0" rIns="0" bIns="0">
            <a:normAutofit/>
          </a:bodyPr>
          <a:lstStyle>
            <a:lvl1pPr marL="0" indent="0">
              <a:buNone/>
              <a:defRPr sz="1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2387" y="4570841"/>
            <a:ext cx="1131422" cy="265176"/>
          </a:xfrm>
          <a:prstGeom prst="rect">
            <a:avLst/>
          </a:prstGeom>
        </p:spPr>
      </p:pic>
    </p:spTree>
    <p:extLst>
      <p:ext uri="{BB962C8B-B14F-4D97-AF65-F5344CB8AC3E}">
        <p14:creationId xmlns:p14="http://schemas.microsoft.com/office/powerpoint/2010/main" val="1904790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Intro">
    <p:spTree>
      <p:nvGrpSpPr>
        <p:cNvPr id="1" name=""/>
        <p:cNvGrpSpPr/>
        <p:nvPr/>
      </p:nvGrpSpPr>
      <p:grpSpPr>
        <a:xfrm>
          <a:off x="0" y="0"/>
          <a:ext cx="0" cy="0"/>
          <a:chOff x="0" y="0"/>
          <a:chExt cx="0" cy="0"/>
        </a:xfrm>
      </p:grpSpPr>
      <p:sp>
        <p:nvSpPr>
          <p:cNvPr id="8" name="Picture Placeholder 11"/>
          <p:cNvSpPr>
            <a:spLocks noGrp="1"/>
          </p:cNvSpPr>
          <p:nvPr>
            <p:ph type="pic" sz="quarter" idx="14"/>
          </p:nvPr>
        </p:nvSpPr>
        <p:spPr>
          <a:xfrm>
            <a:off x="2340774" y="1489072"/>
            <a:ext cx="722756" cy="722757"/>
          </a:xfrm>
          <a:prstGeom prst="ellipse">
            <a:avLst/>
          </a:prstGeom>
        </p:spPr>
        <p:txBody>
          <a:bodyPr>
            <a:normAutofit/>
          </a:bodyPr>
          <a:lstStyle>
            <a:lvl1pPr>
              <a:defRPr sz="1000">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9" name="Text Placeholder 15"/>
          <p:cNvSpPr>
            <a:spLocks noGrp="1"/>
          </p:cNvSpPr>
          <p:nvPr>
            <p:ph type="body" sz="quarter" idx="15"/>
          </p:nvPr>
        </p:nvSpPr>
        <p:spPr>
          <a:xfrm>
            <a:off x="2340774" y="2352745"/>
            <a:ext cx="4462455" cy="1723068"/>
          </a:xfrm>
          <a:prstGeom prst="rect">
            <a:avLst/>
          </a:prstGeom>
        </p:spPr>
        <p:txBody>
          <a:bodyPr lIns="0" tIns="0" rIns="0" bIns="0">
            <a:normAutofit/>
          </a:bodyPr>
          <a:lstStyle>
            <a:lvl1pPr marL="0" indent="0">
              <a:buNone/>
              <a:defRPr sz="900">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r>
              <a:rPr lang="en-US" dirty="0"/>
              <a:t>Click to edit Master text styles</a:t>
            </a:r>
          </a:p>
        </p:txBody>
      </p:sp>
      <p:sp>
        <p:nvSpPr>
          <p:cNvPr id="10" name="Text Placeholder 15"/>
          <p:cNvSpPr>
            <a:spLocks noGrp="1"/>
          </p:cNvSpPr>
          <p:nvPr>
            <p:ph type="body" sz="quarter" idx="16"/>
          </p:nvPr>
        </p:nvSpPr>
        <p:spPr>
          <a:xfrm>
            <a:off x="3194662" y="1979072"/>
            <a:ext cx="3654935" cy="314276"/>
          </a:xfrm>
          <a:prstGeom prst="rect">
            <a:avLst/>
          </a:prstGeom>
        </p:spPr>
        <p:txBody>
          <a:bodyPr lIns="0" tIns="0" rIns="0" bIns="0">
            <a:normAutofit/>
          </a:bodyPr>
          <a:lstStyle>
            <a:lvl1pPr marL="0" indent="0">
              <a:buNone/>
              <a:defRPr sz="90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r>
              <a:rPr lang="en-US" dirty="0"/>
              <a:t>Click to edit Master text styles</a:t>
            </a:r>
          </a:p>
        </p:txBody>
      </p:sp>
      <p:sp>
        <p:nvSpPr>
          <p:cNvPr id="11" name="Text Placeholder 15"/>
          <p:cNvSpPr>
            <a:spLocks noGrp="1"/>
          </p:cNvSpPr>
          <p:nvPr>
            <p:ph type="body" sz="quarter" idx="17" hasCustomPrompt="1"/>
          </p:nvPr>
        </p:nvSpPr>
        <p:spPr>
          <a:xfrm>
            <a:off x="3162763" y="1647921"/>
            <a:ext cx="3686833" cy="314276"/>
          </a:xfrm>
          <a:prstGeom prst="rect">
            <a:avLst/>
          </a:prstGeom>
        </p:spPr>
        <p:txBody>
          <a:bodyPr lIns="0" tIns="0" rIns="0" bIns="0">
            <a:noAutofit/>
          </a:bodyPr>
          <a:lstStyle>
            <a:lvl1pPr marL="0" indent="0">
              <a:buNone/>
              <a:defRPr sz="2400">
                <a:solidFill>
                  <a:srgbClr val="8A2529"/>
                </a:solidFill>
                <a:latin typeface="Verdana" panose="020B0604030504040204" pitchFamily="34" charset="0"/>
                <a:ea typeface="Verdana" panose="020B0604030504040204" pitchFamily="34" charset="0"/>
                <a:cs typeface="Verdana" panose="020B0604030504040204" pitchFamily="34" charset="0"/>
              </a:defRPr>
            </a:lvl1pPr>
            <a:lvl2pPr>
              <a:defRPr sz="900"/>
            </a:lvl2pPr>
            <a:lvl3pPr>
              <a:defRPr sz="900"/>
            </a:lvl3pPr>
            <a:lvl4pPr>
              <a:defRPr sz="900"/>
            </a:lvl4pPr>
            <a:lvl5pPr>
              <a:defRPr sz="900"/>
            </a:lvl5pPr>
          </a:lstStyle>
          <a:p>
            <a:pPr lvl="0"/>
            <a:r>
              <a:rPr lang="en-US" dirty="0"/>
              <a:t>Hello!</a:t>
            </a:r>
          </a:p>
        </p:txBody>
      </p:sp>
      <p:sp>
        <p:nvSpPr>
          <p:cNvPr id="15" name="Rectangle 14"/>
          <p:cNvSpPr/>
          <p:nvPr userDrawn="1"/>
        </p:nvSpPr>
        <p:spPr>
          <a:xfrm>
            <a:off x="1" y="318054"/>
            <a:ext cx="197645" cy="411956"/>
          </a:xfrm>
          <a:prstGeom prst="rect">
            <a:avLst/>
          </a:prstGeom>
          <a:solidFill>
            <a:srgbClr val="8A2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latin typeface="Verdana" panose="020B0604030504040204" pitchFamily="34" charset="0"/>
              <a:ea typeface="Verdana" panose="020B0604030504040204" pitchFamily="34" charset="0"/>
              <a:cs typeface="Verdana" panose="020B0604030504040204" pitchFamily="34" charset="0"/>
            </a:endParaRPr>
          </a:p>
        </p:txBody>
      </p:sp>
      <p:sp>
        <p:nvSpPr>
          <p:cNvPr id="16" name="Title 1"/>
          <p:cNvSpPr>
            <a:spLocks noGrp="1"/>
          </p:cNvSpPr>
          <p:nvPr>
            <p:ph type="title"/>
          </p:nvPr>
        </p:nvSpPr>
        <p:spPr>
          <a:xfrm>
            <a:off x="312387" y="306877"/>
            <a:ext cx="7886700" cy="591129"/>
          </a:xfrm>
          <a:prstGeom prst="rect">
            <a:avLst/>
          </a:prstGeom>
        </p:spPr>
        <p:txBody>
          <a:bodyPr lIns="0" tIns="0" rIns="0" bIns="0">
            <a:normAutofit/>
          </a:bodyPr>
          <a:lstStyle>
            <a:lvl1pPr>
              <a:defRPr sz="1800" cap="all" baseline="0">
                <a:solidFill>
                  <a:srgbClr val="4B545B"/>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19" y="4676930"/>
            <a:ext cx="1207808" cy="264208"/>
          </a:xfrm>
          <a:prstGeom prst="rect">
            <a:avLst/>
          </a:prstGeom>
        </p:spPr>
      </p:pic>
      <p:sp>
        <p:nvSpPr>
          <p:cNvPr id="14" name="Text Placeholder 3"/>
          <p:cNvSpPr>
            <a:spLocks noGrp="1"/>
          </p:cNvSpPr>
          <p:nvPr>
            <p:ph type="body" sz="half" idx="2" hasCustomPrompt="1"/>
          </p:nvPr>
        </p:nvSpPr>
        <p:spPr>
          <a:xfrm>
            <a:off x="324741" y="583541"/>
            <a:ext cx="6580035" cy="194424"/>
          </a:xfrm>
          <a:prstGeom prst="rect">
            <a:avLst/>
          </a:prstGeom>
        </p:spPr>
        <p:txBody>
          <a:bodyPr lIns="0" tIns="0" rIns="0" bIns="0">
            <a:normAutofit/>
          </a:bodyPr>
          <a:lstStyle>
            <a:lvl1pPr marL="0" indent="0">
              <a:buNone/>
              <a:defRPr sz="10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Sub-Head Message</a:t>
            </a:r>
          </a:p>
          <a:p>
            <a:pPr lvl="0"/>
            <a:endParaRPr lang="en-US" dirty="0"/>
          </a:p>
        </p:txBody>
      </p:sp>
    </p:spTree>
    <p:extLst>
      <p:ext uri="{BB962C8B-B14F-4D97-AF65-F5344CB8AC3E}">
        <p14:creationId xmlns:p14="http://schemas.microsoft.com/office/powerpoint/2010/main" val="342800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686974"/>
      </p:ext>
    </p:extLst>
  </p:cSld>
  <p:clrMap bg1="lt1" tx1="dk1" bg2="lt2" tx2="dk2" accent1="accent1" accent2="accent2" accent3="accent3" accent4="accent4" accent5="accent5" accent6="accent6" hlink="hlink" folHlink="folHlink"/>
  <p:sldLayoutIdLst>
    <p:sldLayoutId id="2147483739" r:id="rId1"/>
    <p:sldLayoutId id="2147483707" r:id="rId2"/>
    <p:sldLayoutId id="2147483738" r:id="rId3"/>
    <p:sldLayoutId id="2147483733" r:id="rId4"/>
    <p:sldLayoutId id="2147483721" r:id="rId5"/>
    <p:sldLayoutId id="2147483734" r:id="rId6"/>
    <p:sldLayoutId id="2147483731" r:id="rId7"/>
    <p:sldLayoutId id="2147483724" r:id="rId8"/>
    <p:sldLayoutId id="2147483709" r:id="rId9"/>
    <p:sldLayoutId id="2147483732" r:id="rId10"/>
    <p:sldLayoutId id="2147483713" r:id="rId11"/>
    <p:sldLayoutId id="2147483712" r:id="rId12"/>
    <p:sldLayoutId id="2147483703" r:id="rId13"/>
    <p:sldLayoutId id="2147483706" r:id="rId14"/>
    <p:sldLayoutId id="2147483722" r:id="rId15"/>
    <p:sldLayoutId id="2147483725" r:id="rId16"/>
    <p:sldLayoutId id="2147483726" r:id="rId17"/>
    <p:sldLayoutId id="2147483727" r:id="rId18"/>
    <p:sldLayoutId id="2147483728" r:id="rId19"/>
    <p:sldLayoutId id="2147483710" r:id="rId20"/>
    <p:sldLayoutId id="2147483711" r:id="rId21"/>
    <p:sldLayoutId id="2147483714" r:id="rId22"/>
    <p:sldLayoutId id="2147483715" r:id="rId23"/>
    <p:sldLayoutId id="2147483716" r:id="rId24"/>
    <p:sldLayoutId id="2147483717" r:id="rId25"/>
    <p:sldLayoutId id="2147483718" r:id="rId26"/>
    <p:sldLayoutId id="2147483719" r:id="rId27"/>
  </p:sldLayoutIdLst>
  <p:hf hdr="0" dt="0"/>
  <p:txStyles>
    <p:titleStyle>
      <a:lvl1pPr algn="l" defTabSz="685783" rtl="0" eaLnBrk="1" latinLnBrk="0" hangingPunct="1">
        <a:lnSpc>
          <a:spcPct val="90000"/>
        </a:lnSpc>
        <a:spcBef>
          <a:spcPct val="0"/>
        </a:spcBef>
        <a:buNone/>
        <a:defRPr sz="3300" kern="1200">
          <a:solidFill>
            <a:schemeClr val="tx1"/>
          </a:solidFill>
          <a:latin typeface="Neris Thin" panose="00000300000000000000" pitchFamily="50" charset="0"/>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Neris Thin" panose="00000300000000000000" pitchFamily="50" charset="0"/>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Neris Thin" panose="00000300000000000000" pitchFamily="50" charset="0"/>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1000"/>
            <a:lum/>
          </a:blip>
          <a:srcRect/>
          <a:stretch>
            <a:fillRect l="-11000" r="-11000"/>
          </a:stretch>
        </a:blipFill>
        <a:effectLst/>
      </p:bgPr>
    </p:bg>
    <p:spTree>
      <p:nvGrpSpPr>
        <p:cNvPr id="1" name=""/>
        <p:cNvGrpSpPr/>
        <p:nvPr/>
      </p:nvGrpSpPr>
      <p:grpSpPr>
        <a:xfrm>
          <a:off x="0" y="0"/>
          <a:ext cx="0" cy="0"/>
          <a:chOff x="0" y="0"/>
          <a:chExt cx="0" cy="0"/>
        </a:xfrm>
      </p:grpSpPr>
      <p:sp>
        <p:nvSpPr>
          <p:cNvPr id="7" name="TextBox 6"/>
          <p:cNvSpPr txBox="1"/>
          <p:nvPr/>
        </p:nvSpPr>
        <p:spPr>
          <a:xfrm>
            <a:off x="1555750" y="1888220"/>
            <a:ext cx="5658650" cy="1292662"/>
          </a:xfrm>
          <a:prstGeom prst="rect">
            <a:avLst/>
          </a:prstGeom>
          <a:solidFill>
            <a:schemeClr val="bg1">
              <a:lumMod val="95000"/>
              <a:alpha val="75000"/>
            </a:schemeClr>
          </a:solidFill>
        </p:spPr>
        <p:txBody>
          <a:bodyPr wrap="square" lIns="274320" tIns="182880" rIns="274320" bIns="182880" rtlCol="0">
            <a:spAutoFit/>
          </a:bodyPr>
          <a:lstStyle/>
          <a:p>
            <a:r>
              <a:rPr lang="en-US" sz="2000" b="1" kern="1500" spc="100" dirty="0" err="1">
                <a:solidFill>
                  <a:srgbClr val="8A2529"/>
                </a:solidFill>
                <a:latin typeface="Open Sans" panose="020B0606030504020204" pitchFamily="34" charset="0"/>
                <a:ea typeface="Open Sans" panose="020B0606030504020204" pitchFamily="34" charset="0"/>
                <a:cs typeface="Open Sans" panose="020B0606030504020204" pitchFamily="34" charset="0"/>
              </a:rPr>
              <a:t>iNOG</a:t>
            </a:r>
            <a:r>
              <a:rPr lang="en-US" sz="2000" b="1" kern="1500" spc="100" dirty="0">
                <a:solidFill>
                  <a:srgbClr val="8A2529"/>
                </a:solidFill>
                <a:latin typeface="Open Sans" panose="020B0606030504020204" pitchFamily="34" charset="0"/>
                <a:ea typeface="Open Sans" panose="020B0606030504020204" pitchFamily="34" charset="0"/>
                <a:cs typeface="Open Sans" panose="020B0606030504020204" pitchFamily="34" charset="0"/>
              </a:rPr>
              <a:t>::A – IPv6 Operating Challenges</a:t>
            </a:r>
          </a:p>
          <a:p>
            <a:r>
              <a:rPr lang="en-US" sz="1200" kern="1500" spc="50" dirty="0">
                <a:solidFill>
                  <a:srgbClr val="8A2529"/>
                </a:solidFill>
                <a:latin typeface="Open Sans" panose="020B0606030504020204" pitchFamily="34" charset="0"/>
                <a:ea typeface="Open Sans" panose="020B0606030504020204" pitchFamily="34" charset="0"/>
                <a:cs typeface="Open Sans" panose="020B0606030504020204" pitchFamily="34" charset="0"/>
              </a:rPr>
              <a:t>Ed Horley, VP of Engineering, Groupware Technology</a:t>
            </a:r>
          </a:p>
          <a:p>
            <a:endParaRPr lang="en-US" sz="1400" b="1" kern="1500" spc="100" dirty="0">
              <a:solidFill>
                <a:srgbClr val="8A2529"/>
              </a:solidFill>
              <a:latin typeface="Open Sans" panose="020B0606030504020204" pitchFamily="34" charset="0"/>
              <a:ea typeface="Open Sans" panose="020B0606030504020204" pitchFamily="34" charset="0"/>
              <a:cs typeface="Open Sans" panose="020B0606030504020204" pitchFamily="34" charset="0"/>
            </a:endParaRPr>
          </a:p>
          <a:p>
            <a:r>
              <a:rPr lang="en-US" sz="1400" b="1" kern="1500" spc="100" dirty="0">
                <a:solidFill>
                  <a:srgbClr val="8A2529"/>
                </a:solidFill>
                <a:latin typeface="Open Sans" panose="020B0606030504020204" pitchFamily="34" charset="0"/>
                <a:ea typeface="Open Sans" panose="020B0606030504020204" pitchFamily="34" charset="0"/>
                <a:cs typeface="Open Sans" panose="020B0606030504020204" pitchFamily="34" charset="0"/>
              </a:rPr>
              <a:t>November 24</a:t>
            </a:r>
            <a:r>
              <a:rPr lang="en-US" sz="1400" b="1" kern="1500" spc="100" baseline="30000" dirty="0">
                <a:solidFill>
                  <a:srgbClr val="8A2529"/>
                </a:solidFill>
                <a:latin typeface="Open Sans" panose="020B0606030504020204" pitchFamily="34" charset="0"/>
                <a:ea typeface="Open Sans" panose="020B0606030504020204" pitchFamily="34" charset="0"/>
                <a:cs typeface="Open Sans" panose="020B0606030504020204" pitchFamily="34" charset="0"/>
              </a:rPr>
              <a:t>th</a:t>
            </a:r>
            <a:r>
              <a:rPr lang="en-US" sz="1400" b="1" kern="1500" spc="100" dirty="0">
                <a:solidFill>
                  <a:srgbClr val="8A2529"/>
                </a:solidFill>
                <a:latin typeface="Open Sans" panose="020B0606030504020204" pitchFamily="34" charset="0"/>
                <a:ea typeface="Open Sans" panose="020B0606030504020204" pitchFamily="34" charset="0"/>
                <a:cs typeface="Open Sans" panose="020B0606030504020204" pitchFamily="34" charset="0"/>
              </a:rPr>
              <a:t>, 2016</a:t>
            </a:r>
          </a:p>
        </p:txBody>
      </p:sp>
      <p:pic>
        <p:nvPicPr>
          <p:cNvPr id="2" name="Picture 1"/>
          <p:cNvPicPr>
            <a:picLocks noChangeAspect="1"/>
          </p:cNvPicPr>
          <p:nvPr/>
        </p:nvPicPr>
        <p:blipFill>
          <a:blip r:embed="rId4"/>
          <a:stretch>
            <a:fillRect/>
          </a:stretch>
        </p:blipFill>
        <p:spPr>
          <a:xfrm>
            <a:off x="6295074" y="2750798"/>
            <a:ext cx="830652" cy="381033"/>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8800" y="4797531"/>
            <a:ext cx="760330" cy="267844"/>
          </a:xfrm>
          <a:prstGeom prst="rect">
            <a:avLst/>
          </a:prstGeom>
        </p:spPr>
      </p:pic>
    </p:spTree>
    <p:extLst>
      <p:ext uri="{BB962C8B-B14F-4D97-AF65-F5344CB8AC3E}">
        <p14:creationId xmlns:p14="http://schemas.microsoft.com/office/powerpoint/2010/main" val="161267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screen">
            <a:duotone>
              <a:schemeClr val="bg2">
                <a:shade val="45000"/>
                <a:satMod val="135000"/>
              </a:schemeClr>
              <a:prstClr val="white"/>
            </a:duotone>
            <a:extLst>
              <a:ext uri="{28A0092B-C50C-407E-A947-70E740481C1C}">
                <a14:useLocalDpi xmlns:a14="http://schemas.microsoft.com/office/drawing/2010/main"/>
              </a:ext>
            </a:extLst>
          </a:blip>
          <a:srcRect l="5354" r="4981"/>
          <a:stretch/>
        </p:blipFill>
        <p:spPr>
          <a:xfrm>
            <a:off x="0" y="0"/>
            <a:ext cx="9171432" cy="5135848"/>
          </a:xfrm>
          <a:prstGeom prst="rect">
            <a:avLst/>
          </a:prstGeom>
          <a:noFill/>
        </p:spPr>
      </p:pic>
      <p:sp>
        <p:nvSpPr>
          <p:cNvPr id="25" name="Rectangle 2"/>
          <p:cNvSpPr txBox="1">
            <a:spLocks noChangeArrowheads="1"/>
          </p:cNvSpPr>
          <p:nvPr/>
        </p:nvSpPr>
        <p:spPr bwMode="black">
          <a:xfrm>
            <a:off x="4151871" y="4516583"/>
            <a:ext cx="4610480" cy="236219"/>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rtl="0" eaLnBrk="1" fontAlgn="base" hangingPunct="1">
              <a:lnSpc>
                <a:spcPct val="85000"/>
              </a:lnSpc>
              <a:spcBef>
                <a:spcPct val="0"/>
              </a:spcBef>
              <a:spcAft>
                <a:spcPct val="0"/>
              </a:spcAft>
              <a:defRPr sz="3600" b="1">
                <a:solidFill>
                  <a:schemeClr val="accent1"/>
                </a:solidFill>
                <a:latin typeface="Arial" pitchFamily="34" charset="0"/>
                <a:ea typeface="+mj-ea"/>
                <a:cs typeface="Arial" pitchFamily="34" charset="0"/>
              </a:defRPr>
            </a:lvl1pPr>
            <a:lvl2pPr algn="l" rtl="0" eaLnBrk="1" fontAlgn="base" hangingPunct="1">
              <a:lnSpc>
                <a:spcPct val="85000"/>
              </a:lnSpc>
              <a:spcBef>
                <a:spcPct val="0"/>
              </a:spcBef>
              <a:spcAft>
                <a:spcPct val="0"/>
              </a:spcAft>
              <a:defRPr sz="2900" b="1">
                <a:solidFill>
                  <a:schemeClr val="bg1"/>
                </a:solidFill>
                <a:latin typeface="Arial" charset="0"/>
              </a:defRPr>
            </a:lvl2pPr>
            <a:lvl3pPr algn="l" rtl="0" eaLnBrk="1" fontAlgn="base" hangingPunct="1">
              <a:lnSpc>
                <a:spcPct val="85000"/>
              </a:lnSpc>
              <a:spcBef>
                <a:spcPct val="0"/>
              </a:spcBef>
              <a:spcAft>
                <a:spcPct val="0"/>
              </a:spcAft>
              <a:defRPr sz="2900" b="1">
                <a:solidFill>
                  <a:schemeClr val="bg1"/>
                </a:solidFill>
                <a:latin typeface="Arial" charset="0"/>
              </a:defRPr>
            </a:lvl3pPr>
            <a:lvl4pPr algn="l" rtl="0" eaLnBrk="1" fontAlgn="base" hangingPunct="1">
              <a:lnSpc>
                <a:spcPct val="85000"/>
              </a:lnSpc>
              <a:spcBef>
                <a:spcPct val="0"/>
              </a:spcBef>
              <a:spcAft>
                <a:spcPct val="0"/>
              </a:spcAft>
              <a:defRPr sz="2900" b="1">
                <a:solidFill>
                  <a:schemeClr val="bg1"/>
                </a:solidFill>
                <a:latin typeface="Arial" charset="0"/>
              </a:defRPr>
            </a:lvl4pPr>
            <a:lvl5pPr algn="l" rtl="0" eaLnBrk="1" fontAlgn="base" hangingPunct="1">
              <a:lnSpc>
                <a:spcPct val="85000"/>
              </a:lnSpc>
              <a:spcBef>
                <a:spcPct val="0"/>
              </a:spcBef>
              <a:spcAft>
                <a:spcPct val="0"/>
              </a:spcAft>
              <a:defRPr sz="2900" b="1">
                <a:solidFill>
                  <a:schemeClr val="bg1"/>
                </a:solidFill>
                <a:latin typeface="Arial" charset="0"/>
              </a:defRPr>
            </a:lvl5pPr>
            <a:lvl6pPr marL="457200" algn="l" rtl="0" eaLnBrk="1" fontAlgn="base" hangingPunct="1">
              <a:lnSpc>
                <a:spcPct val="85000"/>
              </a:lnSpc>
              <a:spcBef>
                <a:spcPct val="0"/>
              </a:spcBef>
              <a:spcAft>
                <a:spcPct val="0"/>
              </a:spcAft>
              <a:defRPr sz="2900" b="1">
                <a:solidFill>
                  <a:schemeClr val="bg1"/>
                </a:solidFill>
                <a:latin typeface="Arial" charset="0"/>
              </a:defRPr>
            </a:lvl6pPr>
            <a:lvl7pPr marL="914400" algn="l" rtl="0" eaLnBrk="1" fontAlgn="base" hangingPunct="1">
              <a:lnSpc>
                <a:spcPct val="85000"/>
              </a:lnSpc>
              <a:spcBef>
                <a:spcPct val="0"/>
              </a:spcBef>
              <a:spcAft>
                <a:spcPct val="0"/>
              </a:spcAft>
              <a:defRPr sz="2900" b="1">
                <a:solidFill>
                  <a:schemeClr val="bg1"/>
                </a:solidFill>
                <a:latin typeface="Arial" charset="0"/>
              </a:defRPr>
            </a:lvl7pPr>
            <a:lvl8pPr marL="1371600" algn="l" rtl="0" eaLnBrk="1" fontAlgn="base" hangingPunct="1">
              <a:lnSpc>
                <a:spcPct val="85000"/>
              </a:lnSpc>
              <a:spcBef>
                <a:spcPct val="0"/>
              </a:spcBef>
              <a:spcAft>
                <a:spcPct val="0"/>
              </a:spcAft>
              <a:defRPr sz="2900" b="1">
                <a:solidFill>
                  <a:schemeClr val="bg1"/>
                </a:solidFill>
                <a:latin typeface="Arial" charset="0"/>
              </a:defRPr>
            </a:lvl8pPr>
            <a:lvl9pPr marL="1828800" algn="l" rtl="0" eaLnBrk="1" fontAlgn="base" hangingPunct="1">
              <a:lnSpc>
                <a:spcPct val="85000"/>
              </a:lnSpc>
              <a:spcBef>
                <a:spcPct val="0"/>
              </a:spcBef>
              <a:spcAft>
                <a:spcPct val="0"/>
              </a:spcAft>
              <a:defRPr sz="2900" b="1">
                <a:solidFill>
                  <a:schemeClr val="bg1"/>
                </a:solidFill>
                <a:latin typeface="Arial" charset="0"/>
              </a:defRPr>
            </a:lvl9pPr>
          </a:lstStyle>
          <a:p>
            <a:pPr algn="r"/>
            <a:r>
              <a:rPr lang="en-US" sz="1800" kern="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We Answer the Call</a:t>
            </a:r>
          </a:p>
        </p:txBody>
      </p:sp>
      <p:sp>
        <p:nvSpPr>
          <p:cNvPr id="10" name="Rectangle 9"/>
          <p:cNvSpPr/>
          <p:nvPr/>
        </p:nvSpPr>
        <p:spPr bwMode="gray">
          <a:xfrm>
            <a:off x="-11151" y="914400"/>
            <a:ext cx="9189720" cy="1097280"/>
          </a:xfrm>
          <a:prstGeom prst="rect">
            <a:avLst/>
          </a:prstGeom>
          <a:solidFill>
            <a:schemeClr val="bg1">
              <a:lumMod val="95000"/>
              <a:alpha val="76000"/>
            </a:schemeClr>
          </a:solidFill>
          <a:ln>
            <a:noFill/>
          </a:ln>
          <a:effectLst/>
          <a:scene3d>
            <a:camera prst="orthographicFront">
              <a:rot lat="0" lon="0" rev="0"/>
            </a:camera>
            <a:lightRig rig="balanced" dir="t">
              <a:rot lat="0" lon="0" rev="8700000"/>
            </a:lightRig>
          </a:scene3d>
          <a:sp3d/>
        </p:spPr>
        <p:txBody>
          <a:bodyPr rtlCol="0" anchor="ctr"/>
          <a:lstStyle/>
          <a:p>
            <a:pPr algn="ctr"/>
            <a:endParaRPr lang="en-US" sz="3600" b="1" spc="190" dirty="0">
              <a:solidFill>
                <a:srgbClr val="8A252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p:cNvPicPr>
            <a:picLocks noChangeAspect="1"/>
          </p:cNvPicPr>
          <p:nvPr/>
        </p:nvPicPr>
        <p:blipFill>
          <a:blip r:embed="rId3" cstate="print">
            <a:duotone>
              <a:prstClr val="black"/>
              <a:schemeClr val="bg1">
                <a:lumMod val="75000"/>
                <a:tint val="45000"/>
                <a:satMod val="400000"/>
              </a:schemeClr>
            </a:duotone>
            <a:extLst>
              <a:ext uri="{28A0092B-C50C-407E-A947-70E740481C1C}">
                <a14:useLocalDpi xmlns:a14="http://schemas.microsoft.com/office/drawing/2010/main" val="0"/>
              </a:ext>
            </a:extLst>
          </a:blip>
          <a:stretch>
            <a:fillRect/>
          </a:stretch>
        </p:blipFill>
        <p:spPr>
          <a:xfrm>
            <a:off x="266700" y="4393440"/>
            <a:ext cx="1612900" cy="352822"/>
          </a:xfrm>
          <a:prstGeom prst="rect">
            <a:avLst/>
          </a:prstGeom>
        </p:spPr>
      </p:pic>
      <p:sp>
        <p:nvSpPr>
          <p:cNvPr id="3" name="TextBox 2"/>
          <p:cNvSpPr txBox="1"/>
          <p:nvPr/>
        </p:nvSpPr>
        <p:spPr>
          <a:xfrm>
            <a:off x="3204598" y="1168855"/>
            <a:ext cx="2780523" cy="792525"/>
          </a:xfrm>
          <a:prstGeom prst="rect">
            <a:avLst/>
          </a:prstGeom>
          <a:noFill/>
        </p:spPr>
        <p:txBody>
          <a:bodyPr wrap="square" rtlCol="0" anchor="ctr">
            <a:spAutoFit/>
          </a:bodyPr>
          <a:lstStyle/>
          <a:p>
            <a:pPr algn="ctr"/>
            <a:r>
              <a:rPr lang="en-US" sz="3200" b="1" spc="250" dirty="0">
                <a:solidFill>
                  <a:srgbClr val="8A2529"/>
                </a:solidFill>
                <a:latin typeface="Open Sans" panose="020B0606030504020204" pitchFamily="34" charset="0"/>
                <a:ea typeface="Open Sans" panose="020B0606030504020204" pitchFamily="34" charset="0"/>
                <a:cs typeface="Open Sans" panose="020B0606030504020204" pitchFamily="34" charset="0"/>
              </a:rPr>
              <a:t>THANK YOU</a:t>
            </a:r>
          </a:p>
          <a:p>
            <a:endParaRPr lang="en-US" dirty="0"/>
          </a:p>
        </p:txBody>
      </p:sp>
    </p:spTree>
    <p:extLst>
      <p:ext uri="{BB962C8B-B14F-4D97-AF65-F5344CB8AC3E}">
        <p14:creationId xmlns:p14="http://schemas.microsoft.com/office/powerpoint/2010/main" val="90716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8113" y="4414149"/>
            <a:ext cx="6439487" cy="769441"/>
          </a:xfrm>
          <a:prstGeom prst="rect">
            <a:avLst/>
          </a:prstGeom>
          <a:noFill/>
        </p:spPr>
        <p:txBody>
          <a:bodyPr wrap="square" rtlCol="0">
            <a:spAutoFit/>
          </a:bodyPr>
          <a:lstStyle/>
          <a:p>
            <a:pPr algn="ctr"/>
            <a:r>
              <a:rPr lang="en-US" sz="4400" dirty="0">
                <a:latin typeface="Franklin Gothic Heavy" panose="020B0903020102020204" pitchFamily="34" charset="0"/>
              </a:rPr>
              <a:t>IPv6 Adoption</a:t>
            </a:r>
          </a:p>
        </p:txBody>
      </p:sp>
      <p:graphicFrame>
        <p:nvGraphicFramePr>
          <p:cNvPr id="2" name="Diagram 1"/>
          <p:cNvGraphicFramePr/>
          <p:nvPr>
            <p:extLst>
              <p:ext uri="{D42A27DB-BD31-4B8C-83A1-F6EECF244321}">
                <p14:modId xmlns:p14="http://schemas.microsoft.com/office/powerpoint/2010/main" val="2280085092"/>
              </p:ext>
            </p:extLst>
          </p:nvPr>
        </p:nvGraphicFramePr>
        <p:xfrm>
          <a:off x="1529856" y="215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249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4652" y="310897"/>
            <a:ext cx="2001603" cy="437850"/>
          </a:xfrm>
          <a:prstGeom prst="rect">
            <a:avLst/>
          </a:prstGeom>
        </p:spPr>
      </p:pic>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2"/>
          </p:nvPr>
        </p:nvSpPr>
        <p:spPr/>
        <p:txBody>
          <a:bodyPr/>
          <a:lstStyle/>
          <a:p>
            <a:endParaRPr lang="en-US"/>
          </a:p>
        </p:txBody>
      </p:sp>
      <p:sp>
        <p:nvSpPr>
          <p:cNvPr id="6" name="Picture Placeholder 5"/>
          <p:cNvSpPr>
            <a:spLocks noGrp="1"/>
          </p:cNvSpPr>
          <p:nvPr>
            <p:ph type="pic" sz="quarter" idx="13"/>
          </p:nvPr>
        </p:nvSpPr>
        <p:spPr>
          <a:xfrm>
            <a:off x="-394781" y="-296212"/>
            <a:ext cx="5257666" cy="5143500"/>
          </a:xfrm>
        </p:spPr>
      </p:sp>
      <p:sp>
        <p:nvSpPr>
          <p:cNvPr id="4" name="Rectangle 3"/>
          <p:cNvSpPr/>
          <p:nvPr/>
        </p:nvSpPr>
        <p:spPr bwMode="gray">
          <a:xfrm>
            <a:off x="0" y="2743200"/>
            <a:ext cx="9144000" cy="1097280"/>
          </a:xfrm>
          <a:prstGeom prst="rect">
            <a:avLst/>
          </a:prstGeom>
          <a:solidFill>
            <a:schemeClr val="bg1">
              <a:lumMod val="95000"/>
              <a:alpha val="76000"/>
            </a:schemeClr>
          </a:solidFill>
          <a:ln>
            <a:noFill/>
          </a:ln>
          <a:effectLst/>
          <a:scene3d>
            <a:camera prst="orthographicFront">
              <a:rot lat="0" lon="0" rev="0"/>
            </a:camera>
            <a:lightRig rig="balanced" dir="t">
              <a:rot lat="0" lon="0" rev="8700000"/>
            </a:lightRig>
          </a:scene3d>
          <a:sp3d/>
        </p:spPr>
        <p:txBody>
          <a:bodyPr rtlCol="0" anchor="ctr"/>
          <a:lstStyle/>
          <a:p>
            <a:pPr algn="ctr"/>
            <a:r>
              <a:rPr lang="en-US" sz="3600" b="1" spc="270" dirty="0">
                <a:solidFill>
                  <a:srgbClr val="8A2529"/>
                </a:solidFill>
                <a:latin typeface="Open Sans" panose="020B0606030504020204" pitchFamily="34" charset="0"/>
                <a:ea typeface="Open Sans" panose="020B0606030504020204" pitchFamily="34" charset="0"/>
                <a:cs typeface="Open Sans" panose="020B0606030504020204" pitchFamily="34" charset="0"/>
              </a:rPr>
              <a:t>IPv6 Operations</a:t>
            </a:r>
          </a:p>
        </p:txBody>
      </p:sp>
    </p:spTree>
    <p:extLst>
      <p:ext uri="{BB962C8B-B14F-4D97-AF65-F5344CB8AC3E}">
        <p14:creationId xmlns:p14="http://schemas.microsoft.com/office/powerpoint/2010/main" val="64440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1560622" y="4404360"/>
            <a:ext cx="6021278" cy="769441"/>
          </a:xfrm>
          <a:prstGeom prst="rect">
            <a:avLst/>
          </a:prstGeom>
          <a:noFill/>
        </p:spPr>
        <p:txBody>
          <a:bodyPr wrap="square" rtlCol="0">
            <a:spAutoFit/>
          </a:bodyPr>
          <a:lstStyle/>
          <a:p>
            <a:pPr algn="ctr"/>
            <a:r>
              <a:rPr lang="en-US" sz="4400" dirty="0">
                <a:latin typeface="Franklin Gothic Heavy" panose="020B0903020102020204" pitchFamily="34" charset="0"/>
              </a:rPr>
              <a:t>Problems</a:t>
            </a:r>
          </a:p>
        </p:txBody>
      </p:sp>
      <p:sp>
        <p:nvSpPr>
          <p:cNvPr id="2" name="Rectangle 1"/>
          <p:cNvSpPr/>
          <p:nvPr/>
        </p:nvSpPr>
        <p:spPr>
          <a:xfrm>
            <a:off x="4706305" y="292274"/>
            <a:ext cx="360868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Knowledge</a:t>
            </a:r>
          </a:p>
        </p:txBody>
      </p:sp>
      <p:sp>
        <p:nvSpPr>
          <p:cNvPr id="20" name="Rectangle 19"/>
          <p:cNvSpPr/>
          <p:nvPr/>
        </p:nvSpPr>
        <p:spPr>
          <a:xfrm>
            <a:off x="1648074" y="3500574"/>
            <a:ext cx="357020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Dual-Stack</a:t>
            </a:r>
          </a:p>
        </p:txBody>
      </p:sp>
      <p:sp>
        <p:nvSpPr>
          <p:cNvPr id="21" name="Rectangle 20"/>
          <p:cNvSpPr/>
          <p:nvPr/>
        </p:nvSpPr>
        <p:spPr>
          <a:xfrm>
            <a:off x="39989" y="1648420"/>
            <a:ext cx="453201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Feature Parity</a:t>
            </a:r>
          </a:p>
        </p:txBody>
      </p:sp>
      <p:sp>
        <p:nvSpPr>
          <p:cNvPr id="22" name="Rectangle 21"/>
          <p:cNvSpPr/>
          <p:nvPr/>
        </p:nvSpPr>
        <p:spPr>
          <a:xfrm>
            <a:off x="4256942" y="2272072"/>
            <a:ext cx="480131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Helpdesk/NOC</a:t>
            </a:r>
          </a:p>
        </p:txBody>
      </p:sp>
      <p:sp>
        <p:nvSpPr>
          <p:cNvPr id="23" name="Rectangle 22"/>
          <p:cNvSpPr/>
          <p:nvPr/>
        </p:nvSpPr>
        <p:spPr>
          <a:xfrm>
            <a:off x="874100" y="0"/>
            <a:ext cx="3570208"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Application</a:t>
            </a:r>
          </a:p>
          <a:p>
            <a:pPr algn="ctr"/>
            <a:r>
              <a:rPr lang="en-US" sz="5400" b="0" cap="none" spc="0" dirty="0">
                <a:ln w="0"/>
                <a:solidFill>
                  <a:schemeClr val="tx1"/>
                </a:solidFill>
                <a:effectLst>
                  <a:outerShdw blurRad="38100" dist="19050" dir="2700000" algn="tl" rotWithShape="0">
                    <a:schemeClr val="dk1">
                      <a:alpha val="40000"/>
                    </a:schemeClr>
                  </a:outerShdw>
                </a:effectLst>
              </a:rPr>
              <a:t>Changes</a:t>
            </a:r>
          </a:p>
        </p:txBody>
      </p:sp>
      <p:sp>
        <p:nvSpPr>
          <p:cNvPr id="24" name="Rectangle 23"/>
          <p:cNvSpPr/>
          <p:nvPr/>
        </p:nvSpPr>
        <p:spPr>
          <a:xfrm>
            <a:off x="6118990" y="3075304"/>
            <a:ext cx="2723823"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r>
              <a:rPr lang="en-US" sz="5400" baseline="30000" dirty="0">
                <a:ln w="0"/>
                <a:effectLst>
                  <a:outerShdw blurRad="38100" dist="19050" dir="2700000" algn="tl" rotWithShape="0">
                    <a:schemeClr val="dk1">
                      <a:alpha val="40000"/>
                    </a:schemeClr>
                  </a:outerShdw>
                </a:effectLst>
              </a:rPr>
              <a:t>rd</a:t>
            </a:r>
            <a:r>
              <a:rPr lang="en-US" sz="5400" dirty="0">
                <a:ln w="0"/>
                <a:effectLst>
                  <a:outerShdw blurRad="38100" dist="19050" dir="2700000" algn="tl" rotWithShape="0">
                    <a:schemeClr val="dk1">
                      <a:alpha val="40000"/>
                    </a:schemeClr>
                  </a:outerShdw>
                </a:effectLst>
              </a:rPr>
              <a:t> party</a:t>
            </a:r>
          </a:p>
          <a:p>
            <a:pPr algn="ctr"/>
            <a:r>
              <a:rPr lang="en-US" sz="5400" dirty="0">
                <a:ln w="0"/>
                <a:effectLst>
                  <a:outerShdw blurRad="38100" dist="19050" dir="2700000" algn="tl" rotWithShape="0">
                    <a:schemeClr val="dk1">
                      <a:alpha val="40000"/>
                    </a:schemeClr>
                  </a:outerShdw>
                </a:effectLst>
              </a:rPr>
              <a:t>services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60087" y="2658112"/>
            <a:ext cx="341632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Monitoring</a:t>
            </a:r>
          </a:p>
        </p:txBody>
      </p:sp>
      <p:sp>
        <p:nvSpPr>
          <p:cNvPr id="26" name="Rectangle 25"/>
          <p:cNvSpPr/>
          <p:nvPr/>
        </p:nvSpPr>
        <p:spPr>
          <a:xfrm>
            <a:off x="5315024" y="1272824"/>
            <a:ext cx="358296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Translation</a:t>
            </a:r>
          </a:p>
        </p:txBody>
      </p:sp>
    </p:spTree>
    <p:extLst>
      <p:ext uri="{BB962C8B-B14F-4D97-AF65-F5344CB8AC3E}">
        <p14:creationId xmlns:p14="http://schemas.microsoft.com/office/powerpoint/2010/main" val="5283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1" grpId="0"/>
      <p:bldP spid="22" grpId="0"/>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8113" y="4414149"/>
            <a:ext cx="6439487" cy="769441"/>
          </a:xfrm>
          <a:prstGeom prst="rect">
            <a:avLst/>
          </a:prstGeom>
          <a:noFill/>
        </p:spPr>
        <p:txBody>
          <a:bodyPr wrap="square" rtlCol="0">
            <a:spAutoFit/>
          </a:bodyPr>
          <a:lstStyle/>
          <a:p>
            <a:pPr algn="ctr"/>
            <a:r>
              <a:rPr lang="en-US" sz="4400" dirty="0">
                <a:latin typeface="Franklin Gothic Heavy" panose="020B0903020102020204" pitchFamily="34" charset="0"/>
              </a:rPr>
              <a:t>Real Problem</a:t>
            </a:r>
          </a:p>
        </p:txBody>
      </p:sp>
      <p:sp>
        <p:nvSpPr>
          <p:cNvPr id="7" name="Rectangle 6"/>
          <p:cNvSpPr/>
          <p:nvPr/>
        </p:nvSpPr>
        <p:spPr>
          <a:xfrm>
            <a:off x="237230" y="1972800"/>
            <a:ext cx="449353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IPv4 won’t die</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9603" y="828000"/>
            <a:ext cx="3654351" cy="3333600"/>
          </a:xfrm>
          <a:prstGeom prst="rect">
            <a:avLst/>
          </a:prstGeom>
        </p:spPr>
      </p:pic>
    </p:spTree>
    <p:extLst>
      <p:ext uri="{BB962C8B-B14F-4D97-AF65-F5344CB8AC3E}">
        <p14:creationId xmlns:p14="http://schemas.microsoft.com/office/powerpoint/2010/main" val="281122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gray">
          <a:xfrm>
            <a:off x="698898" y="1022399"/>
            <a:ext cx="3787200" cy="561601"/>
          </a:xfrm>
          <a:prstGeom prst="roundRect">
            <a:avLst/>
          </a:prstGeom>
          <a:solidFill>
            <a:schemeClr val="accent5">
              <a:lumMod val="60000"/>
              <a:lumOff val="40000"/>
            </a:schemeClr>
          </a:solidFill>
          <a:ln>
            <a:noFill/>
          </a:ln>
          <a:effectLst/>
          <a:scene3d>
            <a:camera prst="orthographicFront">
              <a:rot lat="0" lon="0" rev="0"/>
            </a:camera>
            <a:lightRig rig="balanced" dir="t">
              <a:rot lat="0" lon="0" rev="8700000"/>
            </a:lightRig>
          </a:scene3d>
          <a:sp3d/>
        </p:spPr>
        <p:txBody>
          <a:bodyPr rtlCol="0" anchor="ctr"/>
          <a:lstStyle/>
          <a:p>
            <a:pPr algn="ctr"/>
            <a:r>
              <a:rPr lang="en-US" sz="2400" dirty="0">
                <a:ln w="0"/>
                <a:effectLst>
                  <a:outerShdw blurRad="38100" dist="19050" dir="2700000" algn="tl" rotWithShape="0">
                    <a:schemeClr val="dk1">
                      <a:alpha val="40000"/>
                    </a:schemeClr>
                  </a:outerShdw>
                </a:effectLst>
              </a:rPr>
              <a:t>Which one is the issue?</a:t>
            </a:r>
          </a:p>
        </p:txBody>
      </p:sp>
      <p:sp>
        <p:nvSpPr>
          <p:cNvPr id="3" name="TextBox 2"/>
          <p:cNvSpPr txBox="1"/>
          <p:nvPr/>
        </p:nvSpPr>
        <p:spPr>
          <a:xfrm>
            <a:off x="1358113" y="4414149"/>
            <a:ext cx="6439487" cy="769441"/>
          </a:xfrm>
          <a:prstGeom prst="rect">
            <a:avLst/>
          </a:prstGeom>
          <a:noFill/>
        </p:spPr>
        <p:txBody>
          <a:bodyPr wrap="square" rtlCol="0">
            <a:spAutoFit/>
          </a:bodyPr>
          <a:lstStyle/>
          <a:p>
            <a:pPr algn="ctr"/>
            <a:r>
              <a:rPr lang="en-US" sz="4400" dirty="0">
                <a:latin typeface="Franklin Gothic Heavy" panose="020B0903020102020204" pitchFamily="34" charset="0"/>
              </a:rPr>
              <a:t>Operations Issue</a:t>
            </a:r>
          </a:p>
        </p:txBody>
      </p:sp>
      <p:sp>
        <p:nvSpPr>
          <p:cNvPr id="7" name="Rectangle 6"/>
          <p:cNvSpPr/>
          <p:nvPr/>
        </p:nvSpPr>
        <p:spPr>
          <a:xfrm>
            <a:off x="698898" y="1972800"/>
            <a:ext cx="357020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Dual-Stack</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9603" y="828000"/>
            <a:ext cx="3654351" cy="3333600"/>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r="50667"/>
          <a:stretch/>
        </p:blipFill>
        <p:spPr>
          <a:xfrm flipH="1">
            <a:off x="6981157" y="828000"/>
            <a:ext cx="1802797" cy="3333600"/>
          </a:xfrm>
          <a:prstGeom prst="rect">
            <a:avLst/>
          </a:prstGeom>
        </p:spPr>
      </p:pic>
      <p:sp>
        <p:nvSpPr>
          <p:cNvPr id="4" name="Curved Down Arrow 3"/>
          <p:cNvSpPr/>
          <p:nvPr/>
        </p:nvSpPr>
        <p:spPr bwMode="gray">
          <a:xfrm>
            <a:off x="3888000" y="320991"/>
            <a:ext cx="1972800" cy="701409"/>
          </a:xfrm>
          <a:prstGeom prst="curvedDownArrow">
            <a:avLst>
              <a:gd name="adj1" fmla="val 42244"/>
              <a:gd name="adj2" fmla="val 108126"/>
              <a:gd name="adj3" fmla="val 25000"/>
            </a:avLst>
          </a:prstGeom>
          <a:solidFill>
            <a:schemeClr val="accent5">
              <a:lumMod val="60000"/>
              <a:lumOff val="40000"/>
            </a:schemeClr>
          </a:solidFill>
          <a:ln>
            <a:noFill/>
          </a:ln>
          <a:effectLst/>
          <a:scene3d>
            <a:camera prst="orthographicFront">
              <a:rot lat="0" lon="0" rev="0"/>
            </a:camera>
            <a:lightRig rig="balanced" dir="t">
              <a:rot lat="0" lon="0" rev="8700000"/>
            </a:lightRig>
          </a:scene3d>
          <a:sp3d/>
        </p:spPr>
        <p:txBody>
          <a:bodyPr rtlCol="0" anchor="ctr"/>
          <a:lstStyle/>
          <a:p>
            <a:pPr algn="ctr"/>
            <a:endParaRPr lang="en-US" sz="2400" b="1" dirty="0">
              <a:solidFill>
                <a:srgbClr val="4B545B"/>
              </a:solidFill>
            </a:endParaRPr>
          </a:p>
        </p:txBody>
      </p:sp>
      <p:sp>
        <p:nvSpPr>
          <p:cNvPr id="8" name="Curved Down Arrow 7"/>
          <p:cNvSpPr/>
          <p:nvPr/>
        </p:nvSpPr>
        <p:spPr bwMode="gray">
          <a:xfrm>
            <a:off x="3888000" y="320990"/>
            <a:ext cx="3671954" cy="701409"/>
          </a:xfrm>
          <a:prstGeom prst="curvedDownArrow">
            <a:avLst>
              <a:gd name="adj1" fmla="val 42244"/>
              <a:gd name="adj2" fmla="val 108126"/>
              <a:gd name="adj3" fmla="val 25000"/>
            </a:avLst>
          </a:prstGeom>
          <a:solidFill>
            <a:schemeClr val="accent5">
              <a:lumMod val="60000"/>
              <a:lumOff val="40000"/>
            </a:schemeClr>
          </a:solidFill>
          <a:ln>
            <a:noFill/>
          </a:ln>
          <a:effectLst/>
          <a:scene3d>
            <a:camera prst="orthographicFront">
              <a:rot lat="0" lon="0" rev="0"/>
            </a:camera>
            <a:lightRig rig="balanced" dir="t">
              <a:rot lat="0" lon="0" rev="8700000"/>
            </a:lightRig>
          </a:scene3d>
          <a:sp3d/>
        </p:spPr>
        <p:txBody>
          <a:bodyPr rtlCol="0" anchor="ctr"/>
          <a:lstStyle/>
          <a:p>
            <a:pPr algn="ctr"/>
            <a:endParaRPr lang="en-US" sz="2400" b="1" dirty="0">
              <a:solidFill>
                <a:srgbClr val="4B545B"/>
              </a:solidFill>
            </a:endParaRPr>
          </a:p>
        </p:txBody>
      </p:sp>
    </p:spTree>
    <p:extLst>
      <p:ext uri="{BB962C8B-B14F-4D97-AF65-F5344CB8AC3E}">
        <p14:creationId xmlns:p14="http://schemas.microsoft.com/office/powerpoint/2010/main" val="91630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P spid="4"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8113" y="4414149"/>
            <a:ext cx="6439487" cy="769441"/>
          </a:xfrm>
          <a:prstGeom prst="rect">
            <a:avLst/>
          </a:prstGeom>
          <a:noFill/>
        </p:spPr>
        <p:txBody>
          <a:bodyPr wrap="square" rtlCol="0">
            <a:spAutoFit/>
          </a:bodyPr>
          <a:lstStyle/>
          <a:p>
            <a:pPr algn="ctr"/>
            <a:r>
              <a:rPr lang="en-US" sz="4400" dirty="0">
                <a:latin typeface="Franklin Gothic Heavy" panose="020B0903020102020204" pitchFamily="34" charset="0"/>
              </a:rPr>
              <a:t>Tactical</a:t>
            </a:r>
          </a:p>
        </p:txBody>
      </p:sp>
      <p:sp>
        <p:nvSpPr>
          <p:cNvPr id="2" name="TextBox 1"/>
          <p:cNvSpPr txBox="1"/>
          <p:nvPr/>
        </p:nvSpPr>
        <p:spPr>
          <a:xfrm>
            <a:off x="226800" y="741600"/>
            <a:ext cx="8690400" cy="3539430"/>
          </a:xfrm>
          <a:prstGeom prst="rect">
            <a:avLst/>
          </a:prstGeom>
          <a:noFill/>
        </p:spPr>
        <p:txBody>
          <a:bodyPr wrap="square" rtlCol="0">
            <a:spAutoFit/>
          </a:bodyPr>
          <a:lstStyle/>
          <a:p>
            <a:pPr marL="285750" indent="-285750">
              <a:buFont typeface="Arial" panose="020B0604020202020204" pitchFamily="34" charset="0"/>
              <a:buChar char="•"/>
            </a:pPr>
            <a:r>
              <a:rPr lang="en-US" sz="1400" dirty="0"/>
              <a:t>Provide ongoing IPv6 education and training</a:t>
            </a:r>
          </a:p>
          <a:p>
            <a:pPr marL="285750" indent="-285750">
              <a:buFont typeface="Arial" panose="020B0604020202020204" pitchFamily="34" charset="0"/>
              <a:buChar char="•"/>
            </a:pPr>
            <a:r>
              <a:rPr lang="en-US" sz="1400" dirty="0"/>
              <a:t>Focus on moving from functional parity to feature parity over time</a:t>
            </a:r>
          </a:p>
          <a:p>
            <a:pPr marL="285750" indent="-285750">
              <a:buFont typeface="Arial" panose="020B0604020202020204" pitchFamily="34" charset="0"/>
              <a:buChar char="•"/>
            </a:pPr>
            <a:r>
              <a:rPr lang="en-US" sz="1400" dirty="0"/>
              <a:t>If possible, run IPv6-only to allow for skills with debugging and operating to improve</a:t>
            </a:r>
          </a:p>
          <a:p>
            <a:pPr marL="285750" indent="-285750">
              <a:buFont typeface="Arial" panose="020B0604020202020204" pitchFamily="34" charset="0"/>
              <a:buChar char="•"/>
            </a:pPr>
            <a:r>
              <a:rPr lang="en-US" sz="1400" dirty="0"/>
              <a:t>Focus on helpdesk/NOC and prescriptive troubleshooting (knowing RFC 6555 per OS for instance) will help reduce mystery network problems</a:t>
            </a:r>
          </a:p>
          <a:p>
            <a:pPr marL="285750" indent="-285750">
              <a:buFont typeface="Arial" panose="020B0604020202020204" pitchFamily="34" charset="0"/>
              <a:buChar char="•"/>
            </a:pPr>
            <a:r>
              <a:rPr lang="en-US" sz="1400" dirty="0"/>
              <a:t>Use scripting, </a:t>
            </a:r>
            <a:r>
              <a:rPr lang="en-US" sz="1400" dirty="0" err="1"/>
              <a:t>config</a:t>
            </a:r>
            <a:r>
              <a:rPr lang="en-US" sz="1400" dirty="0"/>
              <a:t> management and automation as much as possible to have IPv4 and IPv6 match throughout the network (may change your operational models)</a:t>
            </a:r>
          </a:p>
          <a:p>
            <a:pPr marL="285750" indent="-285750">
              <a:buFont typeface="Arial" panose="020B0604020202020204" pitchFamily="34" charset="0"/>
              <a:buChar char="•"/>
            </a:pPr>
            <a:r>
              <a:rPr lang="en-US" sz="1400" dirty="0"/>
              <a:t>3</a:t>
            </a:r>
            <a:r>
              <a:rPr lang="en-US" sz="1400" baseline="30000" dirty="0"/>
              <a:t>rd</a:t>
            </a:r>
            <a:r>
              <a:rPr lang="en-US" sz="1400" dirty="0"/>
              <a:t> party services will require ongoing checks using both protocols</a:t>
            </a:r>
          </a:p>
          <a:p>
            <a:pPr marL="285750" indent="-285750">
              <a:buFont typeface="Arial" panose="020B0604020202020204" pitchFamily="34" charset="0"/>
              <a:buChar char="•"/>
            </a:pPr>
            <a:r>
              <a:rPr lang="en-US" sz="1400" dirty="0"/>
              <a:t>Dual-stack testing is hard – lots of OS and Application specific behaviors – nightmare - practice</a:t>
            </a:r>
          </a:p>
          <a:p>
            <a:pPr marL="285750" indent="-285750">
              <a:buFont typeface="Arial" panose="020B0604020202020204" pitchFamily="34" charset="0"/>
              <a:buChar char="•"/>
            </a:pPr>
            <a:r>
              <a:rPr lang="en-US" sz="1400" dirty="0"/>
              <a:t>Translation works MOST of the time but not ALL the time. It is critical to find the times it doesn’t work</a:t>
            </a:r>
          </a:p>
          <a:p>
            <a:pPr marL="285750" indent="-285750">
              <a:buFont typeface="Arial" panose="020B0604020202020204" pitchFamily="34" charset="0"/>
              <a:buChar char="•"/>
            </a:pPr>
            <a:r>
              <a:rPr lang="en-US" sz="1400" dirty="0"/>
              <a:t>Application developers don’t typically ask about translation or protocol options on a network. You need ongoing monitoring and analytics to know when they may have changed something on you</a:t>
            </a:r>
          </a:p>
          <a:p>
            <a:pPr marL="285750" indent="-285750">
              <a:buFont typeface="Arial" panose="020B0604020202020204" pitchFamily="34" charset="0"/>
              <a:buChar char="•"/>
            </a:pPr>
            <a:r>
              <a:rPr lang="en-US" sz="1400" dirty="0"/>
              <a:t>Monitoring is more complex and it is tough to do IPv4 to IPv6 coloration. There are no good commercial solutions out there. Be prepared to put something together on your own</a:t>
            </a:r>
          </a:p>
          <a:p>
            <a:pPr marL="285750" indent="-285750">
              <a:buFont typeface="Arial" panose="020B0604020202020204" pitchFamily="34" charset="0"/>
              <a:buChar char="•"/>
            </a:pPr>
            <a:r>
              <a:rPr lang="en-US" sz="1400" dirty="0"/>
              <a:t>When things break, your first reaction should not be to turn off IPv6</a:t>
            </a:r>
          </a:p>
          <a:p>
            <a:pPr marL="285750" indent="-285750">
              <a:buFont typeface="Arial" panose="020B0604020202020204" pitchFamily="34" charset="0"/>
              <a:buChar char="•"/>
            </a:pPr>
            <a:r>
              <a:rPr lang="en-US" sz="1400" dirty="0"/>
              <a:t>Unless it really is IPv6, in which case, you may have to turn it off</a:t>
            </a:r>
          </a:p>
        </p:txBody>
      </p:sp>
    </p:spTree>
    <p:extLst>
      <p:ext uri="{BB962C8B-B14F-4D97-AF65-F5344CB8AC3E}">
        <p14:creationId xmlns:p14="http://schemas.microsoft.com/office/powerpoint/2010/main" val="2253858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8113" y="4414149"/>
            <a:ext cx="6439487" cy="769441"/>
          </a:xfrm>
          <a:prstGeom prst="rect">
            <a:avLst/>
          </a:prstGeom>
          <a:noFill/>
        </p:spPr>
        <p:txBody>
          <a:bodyPr wrap="square" rtlCol="0">
            <a:spAutoFit/>
          </a:bodyPr>
          <a:lstStyle/>
          <a:p>
            <a:pPr algn="ctr"/>
            <a:r>
              <a:rPr lang="en-US" sz="4400" dirty="0">
                <a:latin typeface="Franklin Gothic Heavy" panose="020B0903020102020204" pitchFamily="34" charset="0"/>
              </a:rPr>
              <a:t>Storytime</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6932" t="20437" r="17633" b="9711"/>
          <a:stretch/>
        </p:blipFill>
        <p:spPr>
          <a:xfrm>
            <a:off x="2896656" y="568800"/>
            <a:ext cx="3362400" cy="3592800"/>
          </a:xfrm>
          <a:prstGeom prst="rect">
            <a:avLst/>
          </a:prstGeom>
        </p:spPr>
      </p:pic>
    </p:spTree>
    <p:extLst>
      <p:ext uri="{BB962C8B-B14F-4D97-AF65-F5344CB8AC3E}">
        <p14:creationId xmlns:p14="http://schemas.microsoft.com/office/powerpoint/2010/main" val="18836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lum bright="70000" contrast="-70000"/>
            <a:extLst>
              <a:ext uri="{28A0092B-C50C-407E-A947-70E740481C1C}">
                <a14:useLocalDpi xmlns:a14="http://schemas.microsoft.com/office/drawing/2010/main"/>
              </a:ext>
            </a:extLst>
          </a:blip>
          <a:srcRect r="-235"/>
          <a:stretch/>
        </p:blipFill>
        <p:spPr>
          <a:xfrm>
            <a:off x="-18300" y="-11575"/>
            <a:ext cx="9305508" cy="5212080"/>
          </a:xfrm>
          <a:prstGeom prst="rect">
            <a:avLst/>
          </a:prstGeom>
        </p:spPr>
      </p:pic>
      <p:sp>
        <p:nvSpPr>
          <p:cNvPr id="17" name="Rectangle 16"/>
          <p:cNvSpPr/>
          <p:nvPr/>
        </p:nvSpPr>
        <p:spPr>
          <a:xfrm>
            <a:off x="-11574" y="2269433"/>
            <a:ext cx="1265142" cy="716835"/>
          </a:xfrm>
          <a:prstGeom prst="rect">
            <a:avLst/>
          </a:prstGeom>
          <a:solidFill>
            <a:srgbClr val="8A252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1" dirty="0"/>
          </a:p>
        </p:txBody>
      </p:sp>
      <p:sp>
        <p:nvSpPr>
          <p:cNvPr id="18" name="Rectangle 17"/>
          <p:cNvSpPr/>
          <p:nvPr/>
        </p:nvSpPr>
        <p:spPr>
          <a:xfrm>
            <a:off x="7894728" y="2269433"/>
            <a:ext cx="1255998" cy="716835"/>
          </a:xfrm>
          <a:prstGeom prst="rect">
            <a:avLst/>
          </a:prstGeom>
          <a:solidFill>
            <a:srgbClr val="8A252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1" dirty="0"/>
          </a:p>
        </p:txBody>
      </p:sp>
      <p:sp>
        <p:nvSpPr>
          <p:cNvPr id="8" name="Rectangle 7"/>
          <p:cNvSpPr/>
          <p:nvPr/>
        </p:nvSpPr>
        <p:spPr bwMode="gray">
          <a:xfrm>
            <a:off x="1327168" y="2269433"/>
            <a:ext cx="6544410" cy="716835"/>
          </a:xfrm>
          <a:prstGeom prst="rect">
            <a:avLst/>
          </a:prstGeom>
          <a:solidFill>
            <a:schemeClr val="bg1">
              <a:lumMod val="95000"/>
              <a:alpha val="76000"/>
            </a:schemeClr>
          </a:solidFill>
          <a:ln>
            <a:noFill/>
          </a:ln>
          <a:effectLst/>
          <a:scene3d>
            <a:camera prst="orthographicFront">
              <a:rot lat="0" lon="0" rev="0"/>
            </a:camera>
            <a:lightRig rig="balanced" dir="t">
              <a:rot lat="0" lon="0" rev="8700000"/>
            </a:lightRig>
          </a:scene3d>
          <a:sp3d/>
        </p:spPr>
        <p:txBody>
          <a:bodyPr rtlCol="0" anchor="ctr"/>
          <a:lstStyle/>
          <a:p>
            <a:pPr algn="ctr"/>
            <a:r>
              <a:rPr lang="en-US" sz="2800" b="1" spc="190" dirty="0">
                <a:solidFill>
                  <a:srgbClr val="8A2529"/>
                </a:solidFill>
              </a:rPr>
              <a:t>Q &amp; A</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973" y="4007784"/>
            <a:ext cx="3022169" cy="708320"/>
          </a:xfrm>
          <a:prstGeom prst="rect">
            <a:avLst/>
          </a:prstGeom>
        </p:spPr>
      </p:pic>
    </p:spTree>
    <p:extLst>
      <p:ext uri="{BB962C8B-B14F-4D97-AF65-F5344CB8AC3E}">
        <p14:creationId xmlns:p14="http://schemas.microsoft.com/office/powerpoint/2010/main" val="157191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
      <a:dk1>
        <a:srgbClr val="000000"/>
      </a:dk1>
      <a:lt1>
        <a:srgbClr val="FFFFFF"/>
      </a:lt1>
      <a:dk2>
        <a:srgbClr val="FFFFFF"/>
      </a:dk2>
      <a:lt2>
        <a:srgbClr val="5F5F5F"/>
      </a:lt2>
      <a:accent1>
        <a:srgbClr val="7F7F7F"/>
      </a:accent1>
      <a:accent2>
        <a:srgbClr val="646266"/>
      </a:accent2>
      <a:accent3>
        <a:srgbClr val="307A99"/>
      </a:accent3>
      <a:accent4>
        <a:srgbClr val="70AC2E"/>
      </a:accent4>
      <a:accent5>
        <a:srgbClr val="CE1010"/>
      </a:accent5>
      <a:accent6>
        <a:srgbClr val="61AECD"/>
      </a:accent6>
      <a:hlink>
        <a:srgbClr val="66CCFF"/>
      </a:hlink>
      <a:folHlink>
        <a:srgbClr val="D8D8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lumMod val="95000"/>
          </a:schemeClr>
        </a:solidFill>
        <a:ln>
          <a:noFill/>
        </a:ln>
        <a:effectLst/>
        <a:scene3d>
          <a:camera prst="orthographicFront">
            <a:rot lat="0" lon="0" rev="0"/>
          </a:camera>
          <a:lightRig rig="balanced" dir="t">
            <a:rot lat="0" lon="0" rev="8700000"/>
          </a:lightRig>
        </a:scene3d>
        <a:sp3d/>
      </a:spPr>
      <a:bodyPr anchor="ctr"/>
      <a:lstStyle>
        <a:defPPr algn="ctr">
          <a:defRPr sz="2400" b="1" dirty="0">
            <a:solidFill>
              <a:srgbClr val="4B545B"/>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rgbClr val="000000"/>
    </a:dk1>
    <a:lt1>
      <a:srgbClr val="FFFFFF"/>
    </a:lt1>
    <a:dk2>
      <a:srgbClr val="FFFFFF"/>
    </a:dk2>
    <a:lt2>
      <a:srgbClr val="5F5F5F"/>
    </a:lt2>
    <a:accent1>
      <a:srgbClr val="7F7F7F"/>
    </a:accent1>
    <a:accent2>
      <a:srgbClr val="646266"/>
    </a:accent2>
    <a:accent3>
      <a:srgbClr val="307A99"/>
    </a:accent3>
    <a:accent4>
      <a:srgbClr val="70AC2E"/>
    </a:accent4>
    <a:accent5>
      <a:srgbClr val="CE1010"/>
    </a:accent5>
    <a:accent6>
      <a:srgbClr val="61AECD"/>
    </a:accent6>
    <a:hlink>
      <a:srgbClr val="66CCFF"/>
    </a:hlink>
    <a:folHlink>
      <a:srgbClr val="D8D8D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7B95F49239FE14D8691D4954B017474" ma:contentTypeVersion="2" ma:contentTypeDescription="Create a new document." ma:contentTypeScope="" ma:versionID="be450e0bf0312ad465d81676682a2122">
  <xsd:schema xmlns:xsd="http://www.w3.org/2001/XMLSchema" xmlns:xs="http://www.w3.org/2001/XMLSchema" xmlns:p="http://schemas.microsoft.com/office/2006/metadata/properties" xmlns:ns2="108ffab0-b632-476d-af99-0618cc718aad" targetNamespace="http://schemas.microsoft.com/office/2006/metadata/properties" ma:root="true" ma:fieldsID="80ad868e6a8d00407b04bf9585d004e6" ns2:_="">
    <xsd:import namespace="108ffab0-b632-476d-af99-0618cc718aad"/>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8ffab0-b632-476d-af99-0618cc718aa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0787A6-C7E0-4007-8539-0D816B206D61}">
  <ds:schemaRefs>
    <ds:schemaRef ds:uri="http://schemas.microsoft.com/office/2006/documentManagement/types"/>
    <ds:schemaRef ds:uri="http://schemas.microsoft.com/office/infopath/2007/PartnerControls"/>
    <ds:schemaRef ds:uri="108ffab0-b632-476d-af99-0618cc718aad"/>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2DA3835B-9508-4B0B-9B14-73DEC93463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8ffab0-b632-476d-af99-0618cc718a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AE6E1F-B5B3-4D4C-8FBC-C353EF1EFD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93341</TotalTime>
  <Words>790</Words>
  <Application>Microsoft Office PowerPoint</Application>
  <PresentationFormat>On-screen Show (16:9)</PresentationFormat>
  <Paragraphs>65</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Heavy</vt:lpstr>
      <vt:lpstr>Neris Thin</vt:lpstr>
      <vt:lpstr>Open Sans</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Bullseye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Agung Syaifudin</dc:creator>
  <cp:lastModifiedBy>Edward Horley</cp:lastModifiedBy>
  <cp:revision>875</cp:revision>
  <dcterms:created xsi:type="dcterms:W3CDTF">2014-06-27T02:16:07Z</dcterms:created>
  <dcterms:modified xsi:type="dcterms:W3CDTF">2016-11-23T18:05:43Z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0x01010097B95F49239FE14D8691D4954B017474</vt:lpwstr>
  </property>
</Properties>
</file>