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7" r:id="rId6"/>
    <p:sldId id="262" r:id="rId7"/>
    <p:sldId id="264" r:id="rId8"/>
    <p:sldId id="265" r:id="rId9"/>
    <p:sldId id="266" r:id="rId10"/>
    <p:sldId id="258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client and server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289" y="3947746"/>
            <a:ext cx="11141441" cy="258200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Alex Anastassatos</a:t>
            </a:r>
          </a:p>
          <a:p>
            <a:r>
              <a:rPr lang="en-US" sz="3200" dirty="0"/>
              <a:t>Chris Skinner</a:t>
            </a:r>
          </a:p>
          <a:p>
            <a:r>
              <a:rPr lang="en-US" sz="3200" dirty="0"/>
              <a:t>															</a:t>
            </a:r>
            <a:r>
              <a:rPr lang="en-US" sz="2800" dirty="0"/>
              <a:t>Original Code Written By:</a:t>
            </a:r>
          </a:p>
          <a:p>
            <a:r>
              <a:rPr lang="en-US" sz="3200" dirty="0"/>
              <a:t> 																Thomas Otero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0"/>
            <a:ext cx="11791336" cy="1507067"/>
          </a:xfrm>
        </p:spPr>
        <p:txBody>
          <a:bodyPr/>
          <a:lstStyle/>
          <a:p>
            <a:r>
              <a:rPr lang="en-US" dirty="0"/>
              <a:t>what happens when you hit send on the client?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C984A-AB0C-43E7-895D-B4EC566C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0" y="5961184"/>
            <a:ext cx="10008672" cy="41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61842-2C4C-4E26-9637-42551EC6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6" y="1129635"/>
            <a:ext cx="7066461" cy="39347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349243-BCEC-4596-9756-1DC98FDBC114}"/>
              </a:ext>
            </a:extLst>
          </p:cNvPr>
          <p:cNvSpPr/>
          <p:nvPr/>
        </p:nvSpPr>
        <p:spPr>
          <a:xfrm>
            <a:off x="8441940" y="1823590"/>
            <a:ext cx="3087612" cy="177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ChatClient</a:t>
            </a:r>
            <a:endParaRPr lang="en-US" sz="2800" dirty="0"/>
          </a:p>
          <a:p>
            <a:pPr algn="ctr"/>
            <a:r>
              <a:rPr lang="en-US" sz="2800" dirty="0" err="1"/>
              <a:t>MessageSender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51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95077-B2CA-479D-AE5E-E493D88E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0" y="1529862"/>
            <a:ext cx="7331151" cy="1555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94E767-E764-4526-807A-6395E01CA372}"/>
              </a:ext>
            </a:extLst>
          </p:cNvPr>
          <p:cNvSpPr/>
          <p:nvPr/>
        </p:nvSpPr>
        <p:spPr>
          <a:xfrm>
            <a:off x="7812578" y="2514175"/>
            <a:ext cx="3133845" cy="141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RemoteClient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1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504" y="1550703"/>
            <a:ext cx="270961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917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582" y="1700170"/>
            <a:ext cx="3483341" cy="1507067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2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350" y="2001093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What is a client and server?</a:t>
            </a:r>
            <a:br>
              <a:rPr lang="en-US" dirty="0"/>
            </a:br>
            <a:r>
              <a:rPr lang="en-US" dirty="0"/>
              <a:t>what are their roles?</a:t>
            </a:r>
          </a:p>
        </p:txBody>
      </p:sp>
    </p:spTree>
    <p:extLst>
      <p:ext uri="{BB962C8B-B14F-4D97-AF65-F5344CB8AC3E}">
        <p14:creationId xmlns:p14="http://schemas.microsoft.com/office/powerpoint/2010/main" val="25978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0" y="62816"/>
            <a:ext cx="4499846" cy="1507067"/>
          </a:xfrm>
        </p:spPr>
        <p:txBody>
          <a:bodyPr/>
          <a:lstStyle/>
          <a:p>
            <a:r>
              <a:rPr lang="en-US" dirty="0"/>
              <a:t>Design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924AC-6E56-4207-A159-B4FB86B9F795}"/>
              </a:ext>
            </a:extLst>
          </p:cNvPr>
          <p:cNvSpPr/>
          <p:nvPr/>
        </p:nvSpPr>
        <p:spPr>
          <a:xfrm>
            <a:off x="1884107" y="3687096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ChatClient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CF3F3-70CD-4CAA-8C16-D3F5F12CBEE8}"/>
              </a:ext>
            </a:extLst>
          </p:cNvPr>
          <p:cNvSpPr/>
          <p:nvPr/>
        </p:nvSpPr>
        <p:spPr>
          <a:xfrm>
            <a:off x="439994" y="5228297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ChatClient</a:t>
            </a:r>
            <a:endParaRPr lang="en-US" dirty="0"/>
          </a:p>
          <a:p>
            <a:pPr algn="ctr"/>
            <a:r>
              <a:rPr lang="en-US" dirty="0" err="1"/>
              <a:t>MessageSender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96284-39D8-46CD-8C5D-7E1D84B52275}"/>
              </a:ext>
            </a:extLst>
          </p:cNvPr>
          <p:cNvSpPr/>
          <p:nvPr/>
        </p:nvSpPr>
        <p:spPr>
          <a:xfrm>
            <a:off x="3252020" y="5228297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ChatClient</a:t>
            </a:r>
            <a:endParaRPr lang="en-US" dirty="0"/>
          </a:p>
          <a:p>
            <a:pPr algn="ctr"/>
            <a:r>
              <a:rPr lang="en-US" dirty="0" err="1"/>
              <a:t>MessageReciever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C282F-8FFF-43D5-93FC-00B0988B69A6}"/>
              </a:ext>
            </a:extLst>
          </p:cNvPr>
          <p:cNvSpPr/>
          <p:nvPr/>
        </p:nvSpPr>
        <p:spPr>
          <a:xfrm>
            <a:off x="7954297" y="3298721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66206-6C4C-4F3D-97FA-70454B3159F6}"/>
              </a:ext>
            </a:extLst>
          </p:cNvPr>
          <p:cNvSpPr/>
          <p:nvPr/>
        </p:nvSpPr>
        <p:spPr>
          <a:xfrm>
            <a:off x="7954297" y="5137352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RemoteClient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50C9F4-2F22-4090-BE33-0C2280704067}"/>
              </a:ext>
            </a:extLst>
          </p:cNvPr>
          <p:cNvSpPr/>
          <p:nvPr/>
        </p:nvSpPr>
        <p:spPr>
          <a:xfrm>
            <a:off x="1884107" y="1894342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ChatClient</a:t>
            </a:r>
            <a:endParaRPr lang="en-US" dirty="0"/>
          </a:p>
          <a:p>
            <a:pPr algn="ctr"/>
            <a:r>
              <a:rPr lang="en-US" dirty="0"/>
              <a:t>Window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525C2-91E4-4B2D-9558-933191788506}"/>
              </a:ext>
            </a:extLst>
          </p:cNvPr>
          <p:cNvSpPr/>
          <p:nvPr/>
        </p:nvSpPr>
        <p:spPr>
          <a:xfrm>
            <a:off x="7954297" y="1409704"/>
            <a:ext cx="2286000" cy="121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ChatServer</a:t>
            </a:r>
            <a:endParaRPr lang="en-US" dirty="0"/>
          </a:p>
          <a:p>
            <a:pPr algn="ctr"/>
            <a:r>
              <a:rPr lang="en-US" dirty="0"/>
              <a:t>Window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DB68E8-DFB8-4114-B646-53657832E30F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3027107" y="3111084"/>
            <a:ext cx="0" cy="576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608EC3-8495-47AB-9C65-1B88888F018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582994" y="4903838"/>
            <a:ext cx="1444114" cy="324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BE8171-6B39-4754-BD0A-E839C0226AF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027106" y="4903839"/>
            <a:ext cx="1367914" cy="324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6D1979-3778-4A69-A042-4E133CC254A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9097297" y="4515463"/>
            <a:ext cx="0" cy="621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27470C-2019-4909-B516-4B82B27E160D}"/>
              </a:ext>
            </a:extLst>
          </p:cNvPr>
          <p:cNvCxnSpPr>
            <a:cxnSpLocks/>
          </p:cNvCxnSpPr>
          <p:nvPr/>
        </p:nvCxnSpPr>
        <p:spPr>
          <a:xfrm flipV="1">
            <a:off x="9097297" y="2626446"/>
            <a:ext cx="0" cy="672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B3DFC0F6-F0C4-4952-9030-C56F429D97FA}"/>
              </a:ext>
            </a:extLst>
          </p:cNvPr>
          <p:cNvSpPr/>
          <p:nvPr/>
        </p:nvSpPr>
        <p:spPr>
          <a:xfrm rot="5400000">
            <a:off x="1881548" y="1902024"/>
            <a:ext cx="278788" cy="27367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E8703DE7-251E-49C5-9E56-9D4E5234DD8D}"/>
              </a:ext>
            </a:extLst>
          </p:cNvPr>
          <p:cNvSpPr/>
          <p:nvPr/>
        </p:nvSpPr>
        <p:spPr>
          <a:xfrm rot="5400000">
            <a:off x="456697" y="5241097"/>
            <a:ext cx="278788" cy="27367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B3175EB-77AA-4398-B324-A18AD2A5C74F}"/>
              </a:ext>
            </a:extLst>
          </p:cNvPr>
          <p:cNvSpPr/>
          <p:nvPr/>
        </p:nvSpPr>
        <p:spPr>
          <a:xfrm rot="5400000">
            <a:off x="3249462" y="5241097"/>
            <a:ext cx="278788" cy="27367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D427C72B-AB58-4664-AD04-3B0516359B6C}"/>
              </a:ext>
            </a:extLst>
          </p:cNvPr>
          <p:cNvSpPr/>
          <p:nvPr/>
        </p:nvSpPr>
        <p:spPr>
          <a:xfrm rot="5400000">
            <a:off x="7951739" y="5139911"/>
            <a:ext cx="278788" cy="27367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9DCE2F4-7EDB-42E0-9A89-DCA00159F220}"/>
              </a:ext>
            </a:extLst>
          </p:cNvPr>
          <p:cNvSpPr/>
          <p:nvPr/>
        </p:nvSpPr>
        <p:spPr>
          <a:xfrm rot="5400000">
            <a:off x="7951738" y="1412263"/>
            <a:ext cx="278788" cy="27367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3686-B85A-4078-8E03-40292EA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5" y="2069448"/>
            <a:ext cx="11677774" cy="1507067"/>
          </a:xfrm>
        </p:spPr>
        <p:txBody>
          <a:bodyPr>
            <a:noAutofit/>
          </a:bodyPr>
          <a:lstStyle/>
          <a:p>
            <a:r>
              <a:rPr lang="en-US" sz="4800" dirty="0"/>
              <a:t>Code initialization walk-through</a:t>
            </a:r>
          </a:p>
        </p:txBody>
      </p:sp>
    </p:spTree>
    <p:extLst>
      <p:ext uri="{BB962C8B-B14F-4D97-AF65-F5344CB8AC3E}">
        <p14:creationId xmlns:p14="http://schemas.microsoft.com/office/powerpoint/2010/main" val="36977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E5D-2EC3-4DB9-BB1B-E3E08F6A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1166117" cy="1507067"/>
          </a:xfrm>
        </p:spPr>
        <p:txBody>
          <a:bodyPr/>
          <a:lstStyle/>
          <a:p>
            <a:r>
              <a:rPr lang="en-US" dirty="0"/>
              <a:t>Talk about the set up of the client/server when </a:t>
            </a:r>
            <a:r>
              <a:rPr lang="en-US" dirty="0" err="1"/>
              <a:t>initalized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24636-AEF5-43EB-9932-58B1E9E9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2" y="72535"/>
            <a:ext cx="10300960" cy="6363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916E53-4CCF-4029-916E-B95C79DBA87B}"/>
              </a:ext>
            </a:extLst>
          </p:cNvPr>
          <p:cNvSpPr/>
          <p:nvPr/>
        </p:nvSpPr>
        <p:spPr>
          <a:xfrm>
            <a:off x="8720625" y="507470"/>
            <a:ext cx="3087612" cy="177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ChatClient</a:t>
            </a:r>
            <a:endParaRPr lang="en-US" sz="2800" dirty="0"/>
          </a:p>
          <a:p>
            <a:pPr algn="ctr"/>
            <a:r>
              <a:rPr lang="en-US" sz="28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23000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02F612-9EE6-4BD9-8DF1-A9A553E2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4" y="134815"/>
            <a:ext cx="8922464" cy="5843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9B97E9-B2CF-4957-8271-E07ECC847C94}"/>
              </a:ext>
            </a:extLst>
          </p:cNvPr>
          <p:cNvSpPr/>
          <p:nvPr/>
        </p:nvSpPr>
        <p:spPr>
          <a:xfrm>
            <a:off x="8149125" y="516263"/>
            <a:ext cx="3087612" cy="177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ChatClient</a:t>
            </a:r>
            <a:endParaRPr lang="en-US" sz="2800" dirty="0"/>
          </a:p>
          <a:p>
            <a:pPr algn="ctr"/>
            <a:r>
              <a:rPr lang="en-US" sz="28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6386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3546F-B208-4F42-861B-44868291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" y="118695"/>
            <a:ext cx="11371081" cy="51742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31C8C9-5741-4180-BF4B-D28C3B966F8C}"/>
              </a:ext>
            </a:extLst>
          </p:cNvPr>
          <p:cNvSpPr/>
          <p:nvPr/>
        </p:nvSpPr>
        <p:spPr>
          <a:xfrm>
            <a:off x="8755794" y="4305747"/>
            <a:ext cx="3087612" cy="177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ChatClient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80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DD2540-1F06-412A-B35A-D16BA911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6" y="158627"/>
            <a:ext cx="11788368" cy="2188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F4EC4-4847-4A21-9C85-3BF47CD2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95" y="4550180"/>
            <a:ext cx="10742735" cy="2161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AA1EB4-643F-453C-B10D-4D614B98EBC7}"/>
              </a:ext>
            </a:extLst>
          </p:cNvPr>
          <p:cNvSpPr/>
          <p:nvPr/>
        </p:nvSpPr>
        <p:spPr>
          <a:xfrm>
            <a:off x="1370254" y="3429000"/>
            <a:ext cx="3377591" cy="129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ChatClient</a:t>
            </a:r>
            <a:endParaRPr lang="en-US" sz="2800" dirty="0"/>
          </a:p>
          <a:p>
            <a:pPr algn="ctr"/>
            <a:r>
              <a:rPr lang="en-US" sz="2800" dirty="0" err="1"/>
              <a:t>MessageReciever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8F8B7-4215-4902-A15D-BABD7EA73DDB}"/>
              </a:ext>
            </a:extLst>
          </p:cNvPr>
          <p:cNvSpPr/>
          <p:nvPr/>
        </p:nvSpPr>
        <p:spPr>
          <a:xfrm>
            <a:off x="7284380" y="2006660"/>
            <a:ext cx="3087612" cy="1272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ChatClient</a:t>
            </a:r>
            <a:endParaRPr lang="en-US" sz="2800" dirty="0"/>
          </a:p>
          <a:p>
            <a:pPr algn="ctr"/>
            <a:r>
              <a:rPr lang="en-US" sz="2800" dirty="0" err="1"/>
              <a:t>MessageSender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95118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8415</TotalTime>
  <Words>69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Chat client and server </vt:lpstr>
      <vt:lpstr>demo</vt:lpstr>
      <vt:lpstr>What is a client and server? what are their roles?</vt:lpstr>
      <vt:lpstr>Design diagram</vt:lpstr>
      <vt:lpstr>Code initialization walk-through</vt:lpstr>
      <vt:lpstr>Talk about the set up of the client/server when initalized</vt:lpstr>
      <vt:lpstr>PowerPoint Presentation</vt:lpstr>
      <vt:lpstr>PowerPoint Presentation</vt:lpstr>
      <vt:lpstr>PowerPoint Presentation</vt:lpstr>
      <vt:lpstr>what happens when you hit send on the client?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client and server </dc:title>
  <dc:creator>Chris Skinner</dc:creator>
  <cp:lastModifiedBy>Christopher Skinner</cp:lastModifiedBy>
  <cp:revision>12</cp:revision>
  <dcterms:created xsi:type="dcterms:W3CDTF">2017-11-02T05:51:34Z</dcterms:created>
  <dcterms:modified xsi:type="dcterms:W3CDTF">2017-11-09T07:03:11Z</dcterms:modified>
</cp:coreProperties>
</file>