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>
        <p:scale>
          <a:sx n="125" d="100"/>
          <a:sy n="125" d="100"/>
        </p:scale>
        <p:origin x="318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14-Sep-17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14-Sep-17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14-Sep-17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14-Sep-17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14-Sep-17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14-Sep-17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14-Sep-17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14-Sep-17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14-Sep-17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14-Sep-17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14-Sep-17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14-Sep-17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14-Sep-17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14-Sep-17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14-Sep-17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14-Sep-17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14-Sep-17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14-Sep-17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97EAA-884D-4C18-B60A-B6665C61D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Dominos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7F04AC-E130-4534-808C-56F4B1A144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Christopher skinner</a:t>
            </a:r>
          </a:p>
        </p:txBody>
      </p:sp>
    </p:spTree>
    <p:extLst>
      <p:ext uri="{BB962C8B-B14F-4D97-AF65-F5344CB8AC3E}">
        <p14:creationId xmlns:p14="http://schemas.microsoft.com/office/powerpoint/2010/main" val="507903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D4911E6-AA8E-421B-BEB4-59B7174ADFD4}"/>
              </a:ext>
            </a:extLst>
          </p:cNvPr>
          <p:cNvSpPr/>
          <p:nvPr/>
        </p:nvSpPr>
        <p:spPr>
          <a:xfrm>
            <a:off x="4984955" y="973394"/>
            <a:ext cx="2138516" cy="10840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Dominos (JavaFX)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3BA457-AE78-4B7B-AEDD-798EBF14ADF7}"/>
              </a:ext>
            </a:extLst>
          </p:cNvPr>
          <p:cNvSpPr/>
          <p:nvPr/>
        </p:nvSpPr>
        <p:spPr>
          <a:xfrm>
            <a:off x="4984955" y="2556389"/>
            <a:ext cx="2138516" cy="10840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GameManager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9DBEF8-024A-44E0-9A2C-0B2BB19E9B90}"/>
              </a:ext>
            </a:extLst>
          </p:cNvPr>
          <p:cNvSpPr/>
          <p:nvPr/>
        </p:nvSpPr>
        <p:spPr>
          <a:xfrm>
            <a:off x="4984955" y="4139384"/>
            <a:ext cx="2138516" cy="695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GameBoard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8FF20E-DACA-414C-AC24-039E6C54B00A}"/>
              </a:ext>
            </a:extLst>
          </p:cNvPr>
          <p:cNvSpPr/>
          <p:nvPr/>
        </p:nvSpPr>
        <p:spPr>
          <a:xfrm>
            <a:off x="7526593" y="4139384"/>
            <a:ext cx="2138516" cy="10840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Player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7DA7A7-F072-43FE-9D40-7F2EE2B69438}"/>
              </a:ext>
            </a:extLst>
          </p:cNvPr>
          <p:cNvSpPr/>
          <p:nvPr/>
        </p:nvSpPr>
        <p:spPr>
          <a:xfrm>
            <a:off x="2443317" y="4139384"/>
            <a:ext cx="2138516" cy="10840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Player 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9E94DDD-3B04-4A8C-B157-63DEC01F4BD9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V="1">
            <a:off x="3512575" y="3640395"/>
            <a:ext cx="2541638" cy="4989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746F9F2-FF33-4724-BC12-64FD55D5EF5D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6054213" y="3640395"/>
            <a:ext cx="0" cy="4989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D0B513-D9DA-4796-ACD7-B5CEEDEE4AD0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H="1" flipV="1">
            <a:off x="6054213" y="3640395"/>
            <a:ext cx="2541638" cy="4989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2CE6BE-11A9-4FC7-9DEA-B3A6A807AD6E}"/>
              </a:ext>
            </a:extLst>
          </p:cNvPr>
          <p:cNvCxnSpPr>
            <a:stCxn id="4" idx="0"/>
            <a:endCxn id="3" idx="2"/>
          </p:cNvCxnSpPr>
          <p:nvPr/>
        </p:nvCxnSpPr>
        <p:spPr>
          <a:xfrm flipV="1">
            <a:off x="6054213" y="2057400"/>
            <a:ext cx="0" cy="4989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B117419-AD33-4026-B3B6-BDC4D80928A4}"/>
              </a:ext>
            </a:extLst>
          </p:cNvPr>
          <p:cNvSpPr/>
          <p:nvPr/>
        </p:nvSpPr>
        <p:spPr>
          <a:xfrm>
            <a:off x="4984955" y="4815348"/>
            <a:ext cx="1069258" cy="4080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131E08-0B71-407E-843F-6FFAAD7D41D4}"/>
              </a:ext>
            </a:extLst>
          </p:cNvPr>
          <p:cNvSpPr/>
          <p:nvPr/>
        </p:nvSpPr>
        <p:spPr>
          <a:xfrm>
            <a:off x="6054213" y="4815348"/>
            <a:ext cx="1069258" cy="4080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0F04D3-29CF-49E9-954F-B2F2575B3F0F}"/>
              </a:ext>
            </a:extLst>
          </p:cNvPr>
          <p:cNvSpPr txBox="1"/>
          <p:nvPr/>
        </p:nvSpPr>
        <p:spPr>
          <a:xfrm>
            <a:off x="5093024" y="4834703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Board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98AD8E-E1C7-40D3-A6CF-92589055782A}"/>
              </a:ext>
            </a:extLst>
          </p:cNvPr>
          <p:cNvSpPr txBox="1"/>
          <p:nvPr/>
        </p:nvSpPr>
        <p:spPr>
          <a:xfrm>
            <a:off x="6002317" y="4834703"/>
            <a:ext cx="1173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BoneYard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276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08604-9A1B-4C31-946C-96E4E0EB9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297426"/>
            <a:ext cx="8825660" cy="904568"/>
          </a:xfrm>
        </p:spPr>
        <p:txBody>
          <a:bodyPr/>
          <a:lstStyle/>
          <a:p>
            <a:r>
              <a:rPr lang="en-US" dirty="0"/>
              <a:t>Player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D4BCE-5D2D-4EE2-9CB1-60020A594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3" y="1231490"/>
            <a:ext cx="8825659" cy="322620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getPlayerHand</a:t>
            </a:r>
            <a:r>
              <a:rPr lang="en-US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Retrieves the player’s hand for game ending check and other purposes.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getDominoFromIndex</a:t>
            </a:r>
            <a:r>
              <a:rPr lang="en-US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Gets a particular domino from the player’s hand for deletion and for playing to the board.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addDominoToHand</a:t>
            </a:r>
            <a:r>
              <a:rPr lang="en-US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Used by a draw method in the </a:t>
            </a:r>
            <a:r>
              <a:rPr lang="en-US" dirty="0" err="1"/>
              <a:t>GameManager</a:t>
            </a:r>
            <a:r>
              <a:rPr lang="en-US" dirty="0"/>
              <a:t> object to add Dominos to the hand by drawing from the </a:t>
            </a:r>
            <a:r>
              <a:rPr lang="en-US" dirty="0" err="1"/>
              <a:t>BoneYard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printPlayerHand</a:t>
            </a:r>
            <a:r>
              <a:rPr lang="en-US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debugging method that prints both player’s hand. Used up until the point of turning the project 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941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0CA10-F663-421F-83E0-AC7D003B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228600"/>
            <a:ext cx="8825659" cy="845820"/>
          </a:xfrm>
        </p:spPr>
        <p:txBody>
          <a:bodyPr/>
          <a:lstStyle/>
          <a:p>
            <a:r>
              <a:rPr lang="en-US" dirty="0" err="1"/>
              <a:t>GameBoard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18E1A-56DC-4DF0-B295-A6605EBAB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1219200"/>
            <a:ext cx="8825659" cy="4800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placeDomino</a:t>
            </a:r>
            <a:r>
              <a:rPr lang="en-US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Places whichever domino is handed to the method to the board at the given index to the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getDominoPieceFromBoard</a:t>
            </a:r>
            <a:r>
              <a:rPr lang="en-US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Get a particular domino piece from the board, used particularly for knowing what the left and right values of the board.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getBoard</a:t>
            </a:r>
            <a:r>
              <a:rPr lang="en-US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Returns the entire board.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drawFromBoneYard</a:t>
            </a:r>
            <a:r>
              <a:rPr lang="en-US" dirty="0"/>
              <a:t>()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Draws from the boneyard and keeps track of how many dominos are left in the boneyard.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getAmountOfDominosInBoneYard</a:t>
            </a:r>
            <a:r>
              <a:rPr lang="en-US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method is used for the win condition if the bone yard runs out of dominos.</a:t>
            </a:r>
          </a:p>
        </p:txBody>
      </p:sp>
    </p:spTree>
    <p:extLst>
      <p:ext uri="{BB962C8B-B14F-4D97-AF65-F5344CB8AC3E}">
        <p14:creationId xmlns:p14="http://schemas.microsoft.com/office/powerpoint/2010/main" val="3484697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08604-9A1B-4C31-946C-96E4E0EB9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297426"/>
            <a:ext cx="8825660" cy="904568"/>
          </a:xfrm>
        </p:spPr>
        <p:txBody>
          <a:bodyPr/>
          <a:lstStyle/>
          <a:p>
            <a:r>
              <a:rPr lang="en-US" dirty="0" err="1"/>
              <a:t>GameManager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D4BCE-5D2D-4EE2-9CB1-60020A594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1582010"/>
            <a:ext cx="8825659" cy="322620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draw()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Used to draw from the boneyard to the player’s hand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switchPlayer</a:t>
            </a:r>
            <a:r>
              <a:rPr lang="en-US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Switches which player’s turn it 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getGameBoard</a:t>
            </a:r>
            <a:r>
              <a:rPr lang="en-US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Returns the gameboard, which includes the actual gameboard and the boneyard for various purposes.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getCurrentPlayer</a:t>
            </a:r>
            <a:r>
              <a:rPr lang="en-US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Returns the current player.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728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08604-9A1B-4C31-946C-96E4E0EB9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297426"/>
            <a:ext cx="8825660" cy="904568"/>
          </a:xfrm>
        </p:spPr>
        <p:txBody>
          <a:bodyPr/>
          <a:lstStyle/>
          <a:p>
            <a:r>
              <a:rPr lang="en-US" dirty="0"/>
              <a:t>Dominos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D4BCE-5D2D-4EE2-9CB1-60020A594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3" y="1231490"/>
            <a:ext cx="8825659" cy="322620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contains most of the game logic, including checking correct placement of dominos to allow through.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playersHand</a:t>
            </a:r>
            <a:r>
              <a:rPr lang="en-US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sets up the players hand to be viewed by getting it from the </a:t>
            </a:r>
            <a:r>
              <a:rPr lang="en-US" dirty="0" err="1"/>
              <a:t>GameManager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boardRedrawTop</a:t>
            </a:r>
            <a:r>
              <a:rPr lang="en-US" dirty="0"/>
              <a:t>()/</a:t>
            </a:r>
            <a:r>
              <a:rPr lang="en-US" dirty="0" err="1"/>
              <a:t>boardRedrawBottom</a:t>
            </a:r>
            <a:r>
              <a:rPr lang="en-US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sets up the board to be viewed by calling the board from the </a:t>
            </a:r>
            <a:r>
              <a:rPr lang="en-US" dirty="0" err="1"/>
              <a:t>GameManager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computerPlayerTurn</a:t>
            </a:r>
            <a:r>
              <a:rPr lang="en-US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contains all of the computer player’s logic. It doesn’t necessarily belong here, but it works. Would re-create the player object as an abstract object and extend it for the human </a:t>
            </a:r>
            <a:r>
              <a:rPr lang="en-US"/>
              <a:t>and the computer player.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356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</TotalTime>
  <Words>333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Dominos Design</vt:lpstr>
      <vt:lpstr>PowerPoint Presentation</vt:lpstr>
      <vt:lpstr>Player</vt:lpstr>
      <vt:lpstr>GameBoard</vt:lpstr>
      <vt:lpstr>GameManager</vt:lpstr>
      <vt:lpstr>Dominos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Dominos Design</dc:title>
  <dc:creator>Christopher Skinner</dc:creator>
  <cp:lastModifiedBy>Christopher Skinner</cp:lastModifiedBy>
  <cp:revision>6</cp:revision>
  <dcterms:created xsi:type="dcterms:W3CDTF">2017-09-13T17:47:51Z</dcterms:created>
  <dcterms:modified xsi:type="dcterms:W3CDTF">2017-09-15T01:09:26Z</dcterms:modified>
</cp:coreProperties>
</file>