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7EAA-884D-4C18-B60A-B6665C61D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Dominos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F04AC-E130-4534-808C-56F4B1A14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skinner</a:t>
            </a:r>
          </a:p>
        </p:txBody>
      </p:sp>
    </p:spTree>
    <p:extLst>
      <p:ext uri="{BB962C8B-B14F-4D97-AF65-F5344CB8AC3E}">
        <p14:creationId xmlns:p14="http://schemas.microsoft.com/office/powerpoint/2010/main" val="50790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4911E6-AA8E-421B-BEB4-59B7174ADFD4}"/>
              </a:ext>
            </a:extLst>
          </p:cNvPr>
          <p:cNvSpPr/>
          <p:nvPr/>
        </p:nvSpPr>
        <p:spPr>
          <a:xfrm>
            <a:off x="4409768" y="324465"/>
            <a:ext cx="2138516" cy="1084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76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Dominos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Dominos Design</dc:title>
  <dc:creator>Christopher Skinner</dc:creator>
  <cp:lastModifiedBy>Christopher Skinner</cp:lastModifiedBy>
  <cp:revision>1</cp:revision>
  <dcterms:created xsi:type="dcterms:W3CDTF">2017-09-13T17:47:51Z</dcterms:created>
  <dcterms:modified xsi:type="dcterms:W3CDTF">2017-09-13T17:50:52Z</dcterms:modified>
</cp:coreProperties>
</file>