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BA9922-A77E-4159-994D-082FC0468D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5BA93-B834-42A6-AB25-BCBDEEA31B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7406D-E2CC-42C2-8263-B3EAA24B82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CA50EE-F7E1-4CB8-A6C8-D6FF71F532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243F3-0F7F-454C-AAE1-E185597E70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878EE-C1D9-4EC2-9BAA-CFE9C63575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3883B3-C05C-4FE6-8356-DB2527A7E2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A6DD90-C334-47F3-AC4C-A268B07298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3D87A-E89A-4486-9987-B4EAC8167A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2A7236-0F53-412B-B574-1343F07F9B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2A4746-620F-4875-9220-96809B5719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77130A-6437-4D04-8C62-0DD310699B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&lt;data/ora&gt;</a:t>
            </a:r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005209-BFF5-434B-98A0-1D5EE8871BB5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igura a mano libera 17"/>
          <p:cNvSpPr/>
          <p:nvPr/>
        </p:nvSpPr>
        <p:spPr>
          <a:xfrm>
            <a:off x="2032560" y="4735800"/>
            <a:ext cx="2376000" cy="759960"/>
          </a:xfrm>
          <a:custGeom>
            <a:avLst/>
            <a:gdLst>
              <a:gd name="textAreaLeft" fmla="*/ 0 w 2376000"/>
              <a:gd name="textAreaRight" fmla="*/ 2376360 w 2376000"/>
              <a:gd name="textAreaTop" fmla="*/ 0 h 759960"/>
              <a:gd name="textAreaBottom" fmla="*/ 760320 h 759960"/>
            </a:gdLst>
            <a:ahLst/>
            <a:rect l="textAreaLeft" t="textAreaTop" r="textAreaRight" b="textAreaBottom"/>
            <a:pathLst>
              <a:path w="2376289" h="760412">
                <a:moveTo>
                  <a:pt x="0" y="0"/>
                </a:moveTo>
                <a:lnTo>
                  <a:pt x="2376289" y="0"/>
                </a:lnTo>
                <a:lnTo>
                  <a:pt x="2376289" y="760412"/>
                </a:lnTo>
                <a:lnTo>
                  <a:pt x="0" y="7604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/>
          <a:fillRef idx="0"/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30960" rIns="30960" tIns="30960" bIns="30960" anchor="ctr">
            <a:noAutofit/>
          </a:bodyPr>
          <a:p>
            <a:pPr algn="ctr">
              <a:lnSpc>
                <a:spcPct val="90000"/>
              </a:lnSpc>
              <a:spcAft>
                <a:spcPts val="1715"/>
              </a:spcAft>
            </a:pPr>
            <a:endParaRPr b="0" lang="it-IT" sz="49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Ovale 34"/>
          <p:cNvSpPr/>
          <p:nvPr/>
        </p:nvSpPr>
        <p:spPr>
          <a:xfrm>
            <a:off x="9939960" y="1067400"/>
            <a:ext cx="1508040" cy="1506240"/>
          </a:xfrm>
          <a:prstGeom prst="ellipse">
            <a:avLst/>
          </a:prstGeom>
          <a:solidFill>
            <a:srgbClr val="0033cc">
              <a:alpha val="75000"/>
            </a:srgbClr>
          </a:soli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" name="CasellaDiTesto 58"/>
          <p:cNvSpPr/>
          <p:nvPr/>
        </p:nvSpPr>
        <p:spPr>
          <a:xfrm>
            <a:off x="10008360" y="1379160"/>
            <a:ext cx="1371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The 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Countries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ttangolo 59"/>
          <p:cNvSpPr/>
          <p:nvPr/>
        </p:nvSpPr>
        <p:spPr>
          <a:xfrm>
            <a:off x="10413360" y="2630880"/>
            <a:ext cx="607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USA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ttangolo 60"/>
          <p:cNvSpPr/>
          <p:nvPr/>
        </p:nvSpPr>
        <p:spPr>
          <a:xfrm>
            <a:off x="10405800" y="2912760"/>
            <a:ext cx="764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China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ttangolo 61"/>
          <p:cNvSpPr/>
          <p:nvPr/>
        </p:nvSpPr>
        <p:spPr>
          <a:xfrm>
            <a:off x="10419480" y="3223440"/>
            <a:ext cx="831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Russia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ttangolo 62"/>
          <p:cNvSpPr/>
          <p:nvPr/>
        </p:nvSpPr>
        <p:spPr>
          <a:xfrm>
            <a:off x="10413360" y="3516840"/>
            <a:ext cx="920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Europe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ttangolo 63"/>
          <p:cNvSpPr/>
          <p:nvPr/>
        </p:nvSpPr>
        <p:spPr>
          <a:xfrm>
            <a:off x="10413720" y="3848760"/>
            <a:ext cx="774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Japan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ttangolo 64"/>
          <p:cNvSpPr/>
          <p:nvPr/>
        </p:nvSpPr>
        <p:spPr>
          <a:xfrm>
            <a:off x="10419120" y="4180680"/>
            <a:ext cx="693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India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Doppia parentesi quadra 65"/>
          <p:cNvSpPr/>
          <p:nvPr/>
        </p:nvSpPr>
        <p:spPr>
          <a:xfrm rot="5400000">
            <a:off x="8770320" y="1732320"/>
            <a:ext cx="3733560" cy="227232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Ovale 33"/>
          <p:cNvSpPr/>
          <p:nvPr/>
        </p:nvSpPr>
        <p:spPr>
          <a:xfrm>
            <a:off x="7606440" y="2434680"/>
            <a:ext cx="1508040" cy="1506240"/>
          </a:xfrm>
          <a:prstGeom prst="ellipse">
            <a:avLst/>
          </a:prstGeom>
          <a:solidFill>
            <a:srgbClr val="0033cc">
              <a:alpha val="75000"/>
            </a:srgbClr>
          </a:soli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7648920" y="1381320"/>
            <a:ext cx="1481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Government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ttangolo 52"/>
          <p:cNvSpPr/>
          <p:nvPr/>
        </p:nvSpPr>
        <p:spPr>
          <a:xfrm>
            <a:off x="7647120" y="1985400"/>
            <a:ext cx="1218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Corporate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7646400" y="1674360"/>
            <a:ext cx="959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Science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ttangolo 54"/>
          <p:cNvSpPr/>
          <p:nvPr/>
        </p:nvSpPr>
        <p:spPr>
          <a:xfrm>
            <a:off x="7646760" y="1065960"/>
            <a:ext cx="982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Military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ttangolo 55"/>
          <p:cNvSpPr/>
          <p:nvPr/>
        </p:nvSpPr>
        <p:spPr>
          <a:xfrm>
            <a:off x="7647480" y="736920"/>
            <a:ext cx="1109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Investors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Doppia parentesi quadra 57"/>
          <p:cNvSpPr/>
          <p:nvPr/>
        </p:nvSpPr>
        <p:spPr>
          <a:xfrm rot="5400000">
            <a:off x="6522480" y="1141920"/>
            <a:ext cx="3540960" cy="227232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CasellaDiTesto 66"/>
          <p:cNvSpPr/>
          <p:nvPr/>
        </p:nvSpPr>
        <p:spPr>
          <a:xfrm>
            <a:off x="7792200" y="2726280"/>
            <a:ext cx="1142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The 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Persons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Ovale 32"/>
          <p:cNvSpPr/>
          <p:nvPr/>
        </p:nvSpPr>
        <p:spPr>
          <a:xfrm>
            <a:off x="3559680" y="2434320"/>
            <a:ext cx="1508040" cy="1506240"/>
          </a:xfrm>
          <a:prstGeom prst="ellipse">
            <a:avLst/>
          </a:prstGeom>
          <a:solidFill>
            <a:srgbClr val="0033cc">
              <a:alpha val="75000"/>
            </a:srgbClr>
          </a:soli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" name="Rettangolo 41"/>
          <p:cNvSpPr/>
          <p:nvPr/>
        </p:nvSpPr>
        <p:spPr>
          <a:xfrm>
            <a:off x="3767400" y="1806120"/>
            <a:ext cx="1022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Services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ttangolo 42"/>
          <p:cNvSpPr/>
          <p:nvPr/>
        </p:nvSpPr>
        <p:spPr>
          <a:xfrm>
            <a:off x="3768840" y="1457640"/>
            <a:ext cx="1410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Exploitation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ttangolo 43"/>
          <p:cNvSpPr/>
          <p:nvPr/>
        </p:nvSpPr>
        <p:spPr>
          <a:xfrm>
            <a:off x="3767040" y="1109160"/>
            <a:ext cx="1116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Research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ttangolo 44"/>
          <p:cNvSpPr/>
          <p:nvPr/>
        </p:nvSpPr>
        <p:spPr>
          <a:xfrm>
            <a:off x="3766320" y="736560"/>
            <a:ext cx="1031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Strategy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Doppia parentesi quadra 46"/>
          <p:cNvSpPr/>
          <p:nvPr/>
        </p:nvSpPr>
        <p:spPr>
          <a:xfrm rot="5400000">
            <a:off x="2492640" y="1141560"/>
            <a:ext cx="3540960" cy="227232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Rettangolo 67"/>
          <p:cNvSpPr/>
          <p:nvPr/>
        </p:nvSpPr>
        <p:spPr>
          <a:xfrm>
            <a:off x="3696840" y="2696760"/>
            <a:ext cx="13150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The 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Purposes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Ovale 31"/>
          <p:cNvSpPr/>
          <p:nvPr/>
        </p:nvSpPr>
        <p:spPr>
          <a:xfrm>
            <a:off x="1179360" y="1073520"/>
            <a:ext cx="1508040" cy="1506240"/>
          </a:xfrm>
          <a:prstGeom prst="ellipse">
            <a:avLst/>
          </a:prstGeom>
          <a:solidFill>
            <a:srgbClr val="0033cc">
              <a:alpha val="75000"/>
            </a:srgbClr>
          </a:soli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Rettangolo 36"/>
          <p:cNvSpPr/>
          <p:nvPr/>
        </p:nvSpPr>
        <p:spPr>
          <a:xfrm>
            <a:off x="1360440" y="2905200"/>
            <a:ext cx="1258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Spacecraft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ttangolo 37"/>
          <p:cNvSpPr/>
          <p:nvPr/>
        </p:nvSpPr>
        <p:spPr>
          <a:xfrm>
            <a:off x="1357920" y="3358440"/>
            <a:ext cx="1760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Launch vehicle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ttangolo 38"/>
          <p:cNvSpPr/>
          <p:nvPr/>
        </p:nvSpPr>
        <p:spPr>
          <a:xfrm>
            <a:off x="1360080" y="3796920"/>
            <a:ext cx="1554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Space station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ttangolo 39"/>
          <p:cNvSpPr/>
          <p:nvPr/>
        </p:nvSpPr>
        <p:spPr>
          <a:xfrm>
            <a:off x="1360440" y="4249080"/>
            <a:ext cx="1554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Earth station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Doppia parentesi quadra 49"/>
          <p:cNvSpPr/>
          <p:nvPr/>
        </p:nvSpPr>
        <p:spPr>
          <a:xfrm rot="5400000">
            <a:off x="43200" y="1746720"/>
            <a:ext cx="3733560" cy="227232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Rettangolo 68"/>
          <p:cNvSpPr/>
          <p:nvPr/>
        </p:nvSpPr>
        <p:spPr>
          <a:xfrm>
            <a:off x="1395720" y="1370520"/>
            <a:ext cx="1118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The 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Objects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ttangolo arrotondato 5"/>
          <p:cNvSpPr/>
          <p:nvPr/>
        </p:nvSpPr>
        <p:spPr>
          <a:xfrm>
            <a:off x="774000" y="2427480"/>
            <a:ext cx="10999440" cy="164520"/>
          </a:xfrm>
          <a:prstGeom prst="roundRect">
            <a:avLst>
              <a:gd name="adj" fmla="val 16667"/>
            </a:avLst>
          </a:prstGeom>
          <a:solidFill>
            <a:srgbClr val="ea0000">
              <a:alpha val="59000"/>
            </a:srgbClr>
          </a:soli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74" name="Immagine 40" descr=""/>
          <p:cNvPicPr/>
          <p:nvPr/>
        </p:nvPicPr>
        <p:blipFill>
          <a:blip r:embed="rId1"/>
          <a:srcRect l="1257" t="0" r="2790" b="0"/>
          <a:stretch/>
        </p:blipFill>
        <p:spPr>
          <a:xfrm>
            <a:off x="5472000" y="2161080"/>
            <a:ext cx="1640520" cy="66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Application>LibreOffice/7.4.4.2$Linux_X86_64 LibreOffice_project/85569322deea74ec9134968a29af2df5663baa21</Application>
  <AppVersion>15.0000</AppVersion>
  <Words>90</Words>
  <Paragraphs>31</Paragraphs>
  <Company>ASI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2023-03-12T11:35:35Z</dcterms:created>
  <dc:creator>De Zii Monica</dc:creator>
  <dc:description/>
  <dc:language>it-IT</dc:language>
  <cp:lastModifiedBy/>
  <dcterms:modified xsi:type="dcterms:W3CDTF">2023-04-05T20:01:36Z</dcterms:modified>
  <cp:revision>17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