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562850" cy="106886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9B6FB-B691-4FD0-B969-73BB30DEAE9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42D2B-8A9B-4709-A7A3-5DC0E3526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4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42D2B-8A9B-4709-A7A3-5DC0E3526E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31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E9AFDF-2A7E-919E-E7DF-EA55FA84E0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8588"/>
            <a:ext cx="7562850" cy="10611462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E537D-05C2-8E93-9B83-17D1FCD9238A}"/>
              </a:ext>
            </a:extLst>
          </p:cNvPr>
          <p:cNvSpPr txBox="1"/>
          <p:nvPr/>
        </p:nvSpPr>
        <p:spPr>
          <a:xfrm>
            <a:off x="2551492" y="2266045"/>
            <a:ext cx="2459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E8729-83F1-9894-7899-44E422ECED16}"/>
              </a:ext>
            </a:extLst>
          </p:cNvPr>
          <p:cNvSpPr txBox="1"/>
          <p:nvPr/>
        </p:nvSpPr>
        <p:spPr>
          <a:xfrm>
            <a:off x="958804" y="1555560"/>
            <a:ext cx="245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serialNumber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F25C6-3004-571E-B8D1-4E5436F7D683}"/>
              </a:ext>
            </a:extLst>
          </p:cNvPr>
          <p:cNvSpPr txBox="1"/>
          <p:nvPr/>
        </p:nvSpPr>
        <p:spPr>
          <a:xfrm>
            <a:off x="800922" y="3441864"/>
            <a:ext cx="245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serialNumber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66B09-4133-DFF1-1293-516A2A6E1FFA}"/>
              </a:ext>
            </a:extLst>
          </p:cNvPr>
          <p:cNvSpPr txBox="1"/>
          <p:nvPr/>
        </p:nvSpPr>
        <p:spPr>
          <a:xfrm>
            <a:off x="4144182" y="4098869"/>
            <a:ext cx="245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93D4B-8E5A-065D-2B42-5CC0E4C15D72}"/>
              </a:ext>
            </a:extLst>
          </p:cNvPr>
          <p:cNvSpPr txBox="1"/>
          <p:nvPr/>
        </p:nvSpPr>
        <p:spPr>
          <a:xfrm>
            <a:off x="958804" y="5328168"/>
            <a:ext cx="564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850CE-B8BB-A37D-EDEE-62E58EADC257}"/>
              </a:ext>
            </a:extLst>
          </p:cNvPr>
          <p:cNvSpPr txBox="1"/>
          <p:nvPr/>
        </p:nvSpPr>
        <p:spPr>
          <a:xfrm>
            <a:off x="4144182" y="7415288"/>
            <a:ext cx="245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D6616-473B-E4CB-7B44-1D4089FBC1A6}"/>
              </a:ext>
            </a:extLst>
          </p:cNvPr>
          <p:cNvSpPr txBox="1"/>
          <p:nvPr/>
        </p:nvSpPr>
        <p:spPr>
          <a:xfrm>
            <a:off x="2551492" y="8424812"/>
            <a:ext cx="245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organization creator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38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사용자 지정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2023</dc:title>
  <dc:subject/>
  <dc:creator>seung</dc:creator>
  <cp:keywords/>
  <cp:lastModifiedBy>김남주</cp:lastModifiedBy>
  <cp:revision>3</cp:revision>
  <dcterms:modified xsi:type="dcterms:W3CDTF">2024-07-08T11:34:05Z</dcterms:modified>
</cp:coreProperties>
</file>