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5800"/>
    <a:srgbClr val="9A7200"/>
    <a:srgbClr val="9A4600"/>
    <a:srgbClr val="A9541F"/>
    <a:srgbClr val="A72121"/>
    <a:srgbClr val="7320FF"/>
    <a:srgbClr val="8852FF"/>
    <a:srgbClr val="3D2FFF"/>
    <a:srgbClr val="FF517F"/>
    <a:srgbClr val="FF5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26"/>
    <p:restoredTop sz="86432"/>
  </p:normalViewPr>
  <p:slideViewPr>
    <p:cSldViewPr snapToGrid="0" snapToObjects="1">
      <p:cViewPr varScale="1">
        <p:scale>
          <a:sx n="56" d="100"/>
          <a:sy n="56" d="100"/>
        </p:scale>
        <p:origin x="216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9F75-BA25-8349-9E5A-276B5591032B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EA07-8214-EF4C-B36D-E3E22503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EA07-8214-EF4C-B36D-E3E22503D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2EA07-8214-EF4C-B36D-E3E22503DF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9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86D2-D728-C74A-A177-724B225D7106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5EC3-7E0E-8B44-AB6E-DF7BE009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876800" y="2767280"/>
            <a:ext cx="1882175" cy="1323439"/>
            <a:chOff x="4876800" y="2767280"/>
            <a:chExt cx="1882175" cy="1323439"/>
          </a:xfrm>
        </p:grpSpPr>
        <p:sp>
          <p:nvSpPr>
            <p:cNvPr id="13" name="Rectangle 12"/>
            <p:cNvSpPr/>
            <p:nvPr/>
          </p:nvSpPr>
          <p:spPr>
            <a:xfrm>
              <a:off x="5357630" y="2893255"/>
              <a:ext cx="14013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USH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767280"/>
              <a:ext cx="657726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588158" y="3715789"/>
              <a:ext cx="1049555" cy="1716"/>
            </a:xfrm>
            <a:prstGeom prst="straightConnector1">
              <a:avLst/>
            </a:prstGeom>
            <a:ln w="53975" cap="rnd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49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rgbClr val="9FDFFF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838200" y="2695912"/>
            <a:ext cx="10515600" cy="132556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 project by Matthew, </a:t>
            </a:r>
            <a:r>
              <a:rPr lang="en-US" sz="2800" dirty="0" err="1"/>
              <a:t>Aayushi</a:t>
            </a:r>
            <a:r>
              <a:rPr lang="en-US" sz="2800" dirty="0"/>
              <a:t>, Michael, Jeremy, Anton, and Christian</a:t>
            </a:r>
          </a:p>
        </p:txBody>
      </p:sp>
    </p:spTree>
    <p:extLst>
      <p:ext uri="{BB962C8B-B14F-4D97-AF65-F5344CB8AC3E}">
        <p14:creationId xmlns:p14="http://schemas.microsoft.com/office/powerpoint/2010/main" val="451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/>
            </a:gs>
            <a:gs pos="0">
              <a:srgbClr val="FFC000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nspire.com/wp-content/uploads/2014/02/LDS_Art_Hom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r="643" b="-2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is Rush?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Rush is a classroom </a:t>
            </a:r>
            <a:r>
              <a:rPr lang="en-US" sz="3600" i="1" dirty="0" smtClean="0"/>
              <a:t>tool and web app designed to improve learning for all students in the classroom with advanced analytics.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47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60000"/>
                <a:lumOff val="40000"/>
              </a:schemeClr>
            </a:gs>
            <a:gs pos="0">
              <a:schemeClr val="accent1">
                <a:lumMod val="75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2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6487116" cy="6858000"/>
          </a:xfrm>
          <a:custGeom>
            <a:avLst/>
            <a:gdLst>
              <a:gd name="connsiteX0" fmla="*/ 0 w 6487116"/>
              <a:gd name="connsiteY0" fmla="*/ 0 h 6858000"/>
              <a:gd name="connsiteX1" fmla="*/ 1850111 w 6487116"/>
              <a:gd name="connsiteY1" fmla="*/ 0 h 6858000"/>
              <a:gd name="connsiteX2" fmla="*/ 6487116 w 6487116"/>
              <a:gd name="connsiteY2" fmla="*/ 0 h 6858000"/>
              <a:gd name="connsiteX3" fmla="*/ 6487116 w 6487116"/>
              <a:gd name="connsiteY3" fmla="*/ 1900238 h 6858000"/>
              <a:gd name="connsiteX4" fmla="*/ 6116700 w 6487116"/>
              <a:gd name="connsiteY4" fmla="*/ 2178050 h 6858000"/>
              <a:gd name="connsiteX5" fmla="*/ 6112466 w 6487116"/>
              <a:gd name="connsiteY5" fmla="*/ 2184400 h 6858000"/>
              <a:gd name="connsiteX6" fmla="*/ 6106116 w 6487116"/>
              <a:gd name="connsiteY6" fmla="*/ 2193925 h 6858000"/>
              <a:gd name="connsiteX7" fmla="*/ 6099766 w 6487116"/>
              <a:gd name="connsiteY7" fmla="*/ 2201863 h 6858000"/>
              <a:gd name="connsiteX8" fmla="*/ 6099766 w 6487116"/>
              <a:gd name="connsiteY8" fmla="*/ 2211388 h 6858000"/>
              <a:gd name="connsiteX9" fmla="*/ 6099766 w 6487116"/>
              <a:gd name="connsiteY9" fmla="*/ 2220913 h 6858000"/>
              <a:gd name="connsiteX10" fmla="*/ 6106116 w 6487116"/>
              <a:gd name="connsiteY10" fmla="*/ 2228850 h 6858000"/>
              <a:gd name="connsiteX11" fmla="*/ 6112466 w 6487116"/>
              <a:gd name="connsiteY11" fmla="*/ 2238375 h 6858000"/>
              <a:gd name="connsiteX12" fmla="*/ 6116700 w 6487116"/>
              <a:gd name="connsiteY12" fmla="*/ 2244725 h 6858000"/>
              <a:gd name="connsiteX13" fmla="*/ 6487116 w 6487116"/>
              <a:gd name="connsiteY13" fmla="*/ 2522538 h 6858000"/>
              <a:gd name="connsiteX14" fmla="*/ 6487116 w 6487116"/>
              <a:gd name="connsiteY14" fmla="*/ 6858000 h 6858000"/>
              <a:gd name="connsiteX15" fmla="*/ 1850111 w 6487116"/>
              <a:gd name="connsiteY15" fmla="*/ 6858000 h 6858000"/>
              <a:gd name="connsiteX16" fmla="*/ 0 w 6487116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87116" h="6858000">
                <a:moveTo>
                  <a:pt x="0" y="0"/>
                </a:moveTo>
                <a:lnTo>
                  <a:pt x="1850111" y="0"/>
                </a:lnTo>
                <a:lnTo>
                  <a:pt x="6487116" y="0"/>
                </a:lnTo>
                <a:lnTo>
                  <a:pt x="6487116" y="1900238"/>
                </a:lnTo>
                <a:lnTo>
                  <a:pt x="6116700" y="2178050"/>
                </a:lnTo>
                <a:lnTo>
                  <a:pt x="6112466" y="2184400"/>
                </a:lnTo>
                <a:lnTo>
                  <a:pt x="6106116" y="2193925"/>
                </a:lnTo>
                <a:lnTo>
                  <a:pt x="6099766" y="2201863"/>
                </a:lnTo>
                <a:lnTo>
                  <a:pt x="6099766" y="2211388"/>
                </a:lnTo>
                <a:lnTo>
                  <a:pt x="6099766" y="2220913"/>
                </a:lnTo>
                <a:lnTo>
                  <a:pt x="6106116" y="2228850"/>
                </a:lnTo>
                <a:lnTo>
                  <a:pt x="6112466" y="2238375"/>
                </a:lnTo>
                <a:lnTo>
                  <a:pt x="6116700" y="2244725"/>
                </a:lnTo>
                <a:lnTo>
                  <a:pt x="6487116" y="2522538"/>
                </a:lnTo>
                <a:lnTo>
                  <a:pt x="6487116" y="6858000"/>
                </a:lnTo>
                <a:lnTo>
                  <a:pt x="18501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ounded 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knowle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r="5" b="5"/>
          <a:stretch/>
        </p:blipFill>
        <p:spPr bwMode="auto">
          <a:xfrm>
            <a:off x="7410517" y="1258529"/>
            <a:ext cx="3832042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80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We can increase productivity through fun and innovative ways of learning as well as giving statistics about each individual student.</a:t>
            </a:r>
            <a:endParaRPr lang="en-US" sz="3600" i="1" dirty="0"/>
          </a:p>
          <a:p>
            <a:pPr marL="0" indent="0"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77250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kaho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16610" y="2912266"/>
            <a:ext cx="5358779" cy="219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Similar apps, like kahoot.it, are inflexible and unlikely to innovate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1360" y="3188282"/>
            <a:ext cx="1401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20530" y="3062307"/>
            <a:ext cx="657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5831888" y="4010816"/>
            <a:ext cx="1049555" cy="1716"/>
          </a:xfrm>
          <a:prstGeom prst="straightConnector1">
            <a:avLst/>
          </a:prstGeom>
          <a:ln w="53975" cap="rnd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88612" y="5559481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 smtClean="0"/>
              <a:t>Rush allows for individualized analysis and a fun way of learning</a:t>
            </a:r>
          </a:p>
        </p:txBody>
      </p:sp>
    </p:spTree>
    <p:extLst>
      <p:ext uri="{BB962C8B-B14F-4D97-AF65-F5344CB8AC3E}">
        <p14:creationId xmlns:p14="http://schemas.microsoft.com/office/powerpoint/2010/main" val="5840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60000"/>
                <a:lumOff val="40000"/>
              </a:schemeClr>
            </a:gs>
            <a:gs pos="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30" y="518160"/>
            <a:ext cx="10515600" cy="5658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Rush provides:</a:t>
            </a:r>
          </a:p>
          <a:p>
            <a:r>
              <a:rPr lang="en-US" sz="3200" dirty="0"/>
              <a:t>Intuitive quiz generators</a:t>
            </a:r>
          </a:p>
          <a:p>
            <a:r>
              <a:rPr lang="en-US" sz="3200" dirty="0"/>
              <a:t>Exciting game modes</a:t>
            </a:r>
          </a:p>
          <a:p>
            <a:r>
              <a:rPr lang="en-US" sz="3200" dirty="0"/>
              <a:t>In-depth analysis of student results</a:t>
            </a:r>
            <a:r>
              <a:rPr lang="en-US" sz="3200" dirty="0" smtClean="0"/>
              <a:t>*</a:t>
            </a:r>
          </a:p>
          <a:p>
            <a:r>
              <a:rPr lang="en-US" sz="3200" dirty="0" smtClean="0"/>
              <a:t>Class wide results and analytics</a:t>
            </a:r>
            <a:endParaRPr lang="en-US" sz="3200" dirty="0"/>
          </a:p>
        </p:txBody>
      </p:sp>
      <p:pic>
        <p:nvPicPr>
          <p:cNvPr id="5124" name="Picture 4" descr="Image result for feed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96" y="3538998"/>
            <a:ext cx="5586984" cy="33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77092"/>
            <a:ext cx="52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*with potential machine learning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443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60000"/>
                <a:lumOff val="40000"/>
              </a:schemeClr>
            </a:gs>
            <a:gs pos="0">
              <a:schemeClr val="accent1">
                <a:lumMod val="60000"/>
                <a:lumOff val="4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26106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And now, the live demo….</a:t>
            </a:r>
          </a:p>
        </p:txBody>
      </p:sp>
    </p:spTree>
    <p:extLst>
      <p:ext uri="{BB962C8B-B14F-4D97-AF65-F5344CB8AC3E}">
        <p14:creationId xmlns:p14="http://schemas.microsoft.com/office/powerpoint/2010/main" val="40268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124</Words>
  <Application>Microsoft Macintosh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What is Rush?</vt:lpstr>
      <vt:lpstr>PowerPoint Presentation</vt:lpstr>
      <vt:lpstr>Similar apps, like kahoot.it, are inflexible and unlikely to innovate</vt:lpstr>
      <vt:lpstr>PowerPoint Presentation</vt:lpstr>
      <vt:lpstr>And now, the live demo….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Sparks</dc:creator>
  <cp:lastModifiedBy>Christian Sparks</cp:lastModifiedBy>
  <cp:revision>18</cp:revision>
  <dcterms:created xsi:type="dcterms:W3CDTF">2017-05-27T22:34:42Z</dcterms:created>
  <dcterms:modified xsi:type="dcterms:W3CDTF">2017-05-28T13:12:58Z</dcterms:modified>
</cp:coreProperties>
</file>