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0FF"/>
    <a:srgbClr val="8852FF"/>
    <a:srgbClr val="3D2FFF"/>
    <a:srgbClr val="FF517F"/>
    <a:srgbClr val="FF5F86"/>
    <a:srgbClr val="1DFFF8"/>
    <a:srgbClr val="9FDFFF"/>
    <a:srgbClr val="E6FF7B"/>
    <a:srgbClr val="D5FF5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698"/>
    <p:restoredTop sz="86432"/>
  </p:normalViewPr>
  <p:slideViewPr>
    <p:cSldViewPr snapToGrid="0" snapToObjects="1">
      <p:cViewPr>
        <p:scale>
          <a:sx n="98" d="100"/>
          <a:sy n="98" d="100"/>
        </p:scale>
        <p:origin x="144" y="-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9F75-BA25-8349-9E5A-276B55910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EA07-8214-EF4C-B36D-E3E22503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EA07-8214-EF4C-B36D-E3E22503D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EA07-8214-EF4C-B36D-E3E22503DF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86D2-D728-C74A-A177-724B225D7106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DFFF8"/>
            </a:gs>
            <a:gs pos="100000">
              <a:srgbClr val="E6FF7B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320FF"/>
            </a:gs>
            <a:gs pos="0">
              <a:srgbClr val="9FDFFF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0">
              <a:srgbClr val="FFC000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7F"/>
            </a:gs>
            <a:gs pos="0">
              <a:srgbClr val="7030A0"/>
            </a:gs>
          </a:gsLst>
          <a:lin ang="12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60000"/>
                <a:lumOff val="40000"/>
              </a:schemeClr>
            </a:gs>
            <a:gs pos="0">
              <a:schemeClr val="accent6">
                <a:lumMod val="75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24DFF"/>
            </a:gs>
            <a:gs pos="0">
              <a:srgbClr val="FFC000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443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57630" y="2893255"/>
            <a:ext cx="1401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USH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767280"/>
            <a:ext cx="657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88158" y="3715789"/>
            <a:ext cx="1049555" cy="1716"/>
          </a:xfrm>
          <a:prstGeom prst="straightConnector1">
            <a:avLst/>
          </a:prstGeom>
          <a:ln w="53975" cap="rnd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</Words>
  <Application>Microsoft Macintosh PowerPoint</Application>
  <PresentationFormat>Widescreen</PresentationFormat>
  <Paragraphs>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Sparks</dc:creator>
  <cp:lastModifiedBy>Christian Sparks</cp:lastModifiedBy>
  <cp:revision>7</cp:revision>
  <dcterms:created xsi:type="dcterms:W3CDTF">2017-05-27T22:34:42Z</dcterms:created>
  <dcterms:modified xsi:type="dcterms:W3CDTF">2017-05-28T10:48:13Z</dcterms:modified>
</cp:coreProperties>
</file>