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3565525" cy="2193925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CA978B-85E5-499C-B143-0D84E77191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8200" y="87480"/>
            <a:ext cx="3208320" cy="36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78200" y="513000"/>
            <a:ext cx="3208320" cy="6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78200" y="1177560"/>
            <a:ext cx="3208320" cy="6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1942B7-2B5C-4DB1-973F-E6FD083B34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8200" y="87480"/>
            <a:ext cx="3208320" cy="36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78200" y="513000"/>
            <a:ext cx="1565640" cy="6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22680" y="513000"/>
            <a:ext cx="1565640" cy="6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78200" y="1177560"/>
            <a:ext cx="1565640" cy="6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822680" y="1177560"/>
            <a:ext cx="1565640" cy="6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3BB220-DE56-4DA3-969C-AAA9BB6EDA3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8200" y="87480"/>
            <a:ext cx="3208320" cy="36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78200" y="513000"/>
            <a:ext cx="1032840" cy="6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263240" y="513000"/>
            <a:ext cx="1032840" cy="6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347920" y="513000"/>
            <a:ext cx="1032840" cy="6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78200" y="1177560"/>
            <a:ext cx="1032840" cy="6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263240" y="1177560"/>
            <a:ext cx="1032840" cy="6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2347920" y="1177560"/>
            <a:ext cx="1032840" cy="6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F8A452-6713-4FF4-A9F3-07471CB191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8200" y="87480"/>
            <a:ext cx="3208320" cy="36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78200" y="513000"/>
            <a:ext cx="320832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2D3A4E-5081-42C0-8368-606A5AB708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78200" y="87480"/>
            <a:ext cx="3208320" cy="36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78200" y="513000"/>
            <a:ext cx="320832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692BF2-B2FC-42F6-9672-9185F6EA27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8200" y="87480"/>
            <a:ext cx="3208320" cy="36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78200" y="513000"/>
            <a:ext cx="1565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822680" y="513000"/>
            <a:ext cx="1565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03D904-A590-48C3-BE02-1A3FDD67A8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8200" y="87480"/>
            <a:ext cx="3208320" cy="36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41B6F6-62B8-4A03-921A-1649BA4FF7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78200" y="87480"/>
            <a:ext cx="3208320" cy="16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83F455-FAC6-4DC1-B572-8620660EB9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8200" y="87480"/>
            <a:ext cx="3208320" cy="36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78200" y="513000"/>
            <a:ext cx="1565640" cy="6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822680" y="513000"/>
            <a:ext cx="1565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78200" y="1177560"/>
            <a:ext cx="1565640" cy="6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6B282F-0D75-4396-BB4B-2A319E8D17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8200" y="87480"/>
            <a:ext cx="3208320" cy="36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78200" y="513000"/>
            <a:ext cx="156564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822680" y="513000"/>
            <a:ext cx="1565640" cy="6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822680" y="1177560"/>
            <a:ext cx="1565640" cy="6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5AC26C-DAD5-4AF8-AEF9-D348508C8B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78200" y="87480"/>
            <a:ext cx="3208320" cy="36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78200" y="513000"/>
            <a:ext cx="1565640" cy="6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822680" y="513000"/>
            <a:ext cx="1565640" cy="6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78200" y="1177560"/>
            <a:ext cx="3208320" cy="6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471158-D25B-4F46-8770-D1F73CDA05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245160" y="2033280"/>
            <a:ext cx="801720" cy="116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35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35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35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1181160" y="2033280"/>
            <a:ext cx="1203120" cy="116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2518200" y="2033280"/>
            <a:ext cx="801720" cy="116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35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2DB70C-4941-4CC0-B1E8-43292DC76BD3}" type="slidenum">
              <a:rPr b="0" lang="en-US" sz="35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35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78200" y="87480"/>
            <a:ext cx="3208320" cy="36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78200" y="513000"/>
            <a:ext cx="320832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2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82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8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58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2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52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2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52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"/>
          <p:cNvGrpSpPr/>
          <p:nvPr/>
        </p:nvGrpSpPr>
        <p:grpSpPr>
          <a:xfrm>
            <a:off x="20520" y="-76320"/>
            <a:ext cx="3976200" cy="2173320"/>
            <a:chOff x="20520" y="-76320"/>
            <a:chExt cx="3976200" cy="2173320"/>
          </a:xfrm>
        </p:grpSpPr>
        <p:sp>
          <p:nvSpPr>
            <p:cNvPr id="42" name="Cylinder 2"/>
            <p:cNvSpPr/>
            <p:nvPr/>
          </p:nvSpPr>
          <p:spPr>
            <a:xfrm rot="4524000">
              <a:off x="1575720" y="-284760"/>
              <a:ext cx="279720" cy="3431160"/>
            </a:xfrm>
            <a:prstGeom prst="can">
              <a:avLst>
                <a:gd name="adj" fmla="val 50926"/>
              </a:avLst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43" name="Straight Arrow Connector 3"/>
            <p:cNvSpPr/>
            <p:nvPr/>
          </p:nvSpPr>
          <p:spPr>
            <a:xfrm flipV="1">
              <a:off x="55440" y="1760760"/>
              <a:ext cx="352440" cy="101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tailEnd len="med" type="triangle" w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44" name="Straight Arrow Connector 4"/>
            <p:cNvSpPr/>
            <p:nvPr/>
          </p:nvSpPr>
          <p:spPr>
            <a:xfrm flipV="1">
              <a:off x="898200" y="1505880"/>
              <a:ext cx="472320" cy="123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headEnd len="med" type="triangle" w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45" name="Explosion: 8 Points 5"/>
            <p:cNvSpPr/>
            <p:nvPr/>
          </p:nvSpPr>
          <p:spPr>
            <a:xfrm>
              <a:off x="399960" y="1431000"/>
              <a:ext cx="489240" cy="567720"/>
            </a:xfrm>
            <a:prstGeom prst="irregularSeal1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46" name="Parallelogram 6"/>
            <p:cNvSpPr/>
            <p:nvPr/>
          </p:nvSpPr>
          <p:spPr>
            <a:xfrm rot="16200000">
              <a:off x="2456640" y="327960"/>
              <a:ext cx="778320" cy="442440"/>
            </a:xfrm>
            <a:prstGeom prst="parallelogram">
              <a:avLst>
                <a:gd name="adj" fmla="val 24992"/>
              </a:avLst>
            </a:prstGeom>
            <a:gradFill rotWithShape="0">
              <a:gsLst>
                <a:gs pos="0">
                  <a:srgbClr val="d1d1d1"/>
                </a:gs>
                <a:gs pos="100000">
                  <a:srgbClr val="c7c7c7"/>
                </a:gs>
              </a:gsLst>
              <a:lin ang="0"/>
            </a:gradFill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47" name="Parallelogram 7"/>
            <p:cNvSpPr/>
            <p:nvPr/>
          </p:nvSpPr>
          <p:spPr>
            <a:xfrm rot="16200000">
              <a:off x="2160720" y="469080"/>
              <a:ext cx="778320" cy="442440"/>
            </a:xfrm>
            <a:prstGeom prst="parallelogram">
              <a:avLst>
                <a:gd name="adj" fmla="val 24992"/>
              </a:avLst>
            </a:prstGeom>
            <a:gradFill rotWithShape="0">
              <a:gsLst>
                <a:gs pos="0">
                  <a:srgbClr val="d1d1d1"/>
                </a:gs>
                <a:gs pos="100000">
                  <a:srgbClr val="c7c7c7"/>
                </a:gs>
              </a:gsLst>
              <a:lin ang="0"/>
            </a:gradFill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48" name="Parallelogram 8"/>
            <p:cNvSpPr/>
            <p:nvPr/>
          </p:nvSpPr>
          <p:spPr>
            <a:xfrm rot="16200000">
              <a:off x="1816920" y="648360"/>
              <a:ext cx="778320" cy="442440"/>
            </a:xfrm>
            <a:prstGeom prst="parallelogram">
              <a:avLst>
                <a:gd name="adj" fmla="val 24992"/>
              </a:avLst>
            </a:prstGeom>
            <a:gradFill rotWithShape="0">
              <a:gsLst>
                <a:gs pos="0">
                  <a:srgbClr val="d1d1d1"/>
                </a:gs>
                <a:gs pos="100000">
                  <a:srgbClr val="c7c7c7"/>
                </a:gs>
              </a:gsLst>
              <a:lin ang="0"/>
            </a:gradFill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49" name="Straight Connector 9"/>
            <p:cNvSpPr/>
            <p:nvPr/>
          </p:nvSpPr>
          <p:spPr>
            <a:xfrm flipV="1">
              <a:off x="644400" y="345600"/>
              <a:ext cx="2766960" cy="1369440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" name="Star: 5 Points 10"/>
            <p:cNvSpPr/>
            <p:nvPr/>
          </p:nvSpPr>
          <p:spPr>
            <a:xfrm>
              <a:off x="2155320" y="816480"/>
              <a:ext cx="213840" cy="1818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Star: 5 Points 11"/>
            <p:cNvSpPr/>
            <p:nvPr/>
          </p:nvSpPr>
          <p:spPr>
            <a:xfrm>
              <a:off x="2511000" y="632160"/>
              <a:ext cx="213840" cy="1818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Star: 5 Points 12"/>
            <p:cNvSpPr/>
            <p:nvPr/>
          </p:nvSpPr>
          <p:spPr>
            <a:xfrm>
              <a:off x="2843280" y="465840"/>
              <a:ext cx="213840" cy="1818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Straight Arrow Connector 13"/>
            <p:cNvSpPr/>
            <p:nvPr/>
          </p:nvSpPr>
          <p:spPr>
            <a:xfrm flipV="1">
              <a:off x="653400" y="1463760"/>
              <a:ext cx="2383200" cy="632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TextBox 14"/>
            <p:cNvSpPr/>
            <p:nvPr/>
          </p:nvSpPr>
          <p:spPr>
            <a:xfrm>
              <a:off x="1694160" y="1797840"/>
              <a:ext cx="9032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000000"/>
                  </a:solidFill>
                  <a:latin typeface="Calibri"/>
                </a:rPr>
                <a:t>172.5 cm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5" name="Straight Arrow Connector 15"/>
            <p:cNvSpPr/>
            <p:nvPr/>
          </p:nvSpPr>
          <p:spPr>
            <a:xfrm flipV="1">
              <a:off x="1923480" y="142200"/>
              <a:ext cx="673920" cy="23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TextBox 16"/>
            <p:cNvSpPr/>
            <p:nvPr/>
          </p:nvSpPr>
          <p:spPr>
            <a:xfrm>
              <a:off x="1800360" y="-44640"/>
              <a:ext cx="9032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000000"/>
                  </a:solidFill>
                  <a:latin typeface="Calibri"/>
                </a:rPr>
                <a:t>7.5 cm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7" name="Straight Arrow Connector 17"/>
            <p:cNvSpPr/>
            <p:nvPr/>
          </p:nvSpPr>
          <p:spPr>
            <a:xfrm>
              <a:off x="2635920" y="77760"/>
              <a:ext cx="457200" cy="12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Straight Arrow Connector 18"/>
            <p:cNvSpPr/>
            <p:nvPr/>
          </p:nvSpPr>
          <p:spPr>
            <a:xfrm>
              <a:off x="3153960" y="268200"/>
              <a:ext cx="360" cy="669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TextBox 19"/>
            <p:cNvSpPr/>
            <p:nvPr/>
          </p:nvSpPr>
          <p:spPr>
            <a:xfrm>
              <a:off x="3093480" y="442800"/>
              <a:ext cx="9032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000000"/>
                  </a:solidFill>
                  <a:latin typeface="Calibri"/>
                </a:rPr>
                <a:t>8 mm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0" name="TextBox 20"/>
            <p:cNvSpPr/>
            <p:nvPr/>
          </p:nvSpPr>
          <p:spPr>
            <a:xfrm>
              <a:off x="2790720" y="-76320"/>
              <a:ext cx="9032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000000"/>
                  </a:solidFill>
                  <a:latin typeface="Calibri"/>
                </a:rPr>
                <a:t>8 mm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1" name="Straight Arrow Connector 21"/>
            <p:cNvSpPr/>
            <p:nvPr/>
          </p:nvSpPr>
          <p:spPr>
            <a:xfrm flipV="1">
              <a:off x="1912680" y="813240"/>
              <a:ext cx="360" cy="54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headEnd len="med" type="triangle" w="med"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TextBox 22"/>
            <p:cNvSpPr/>
            <p:nvPr/>
          </p:nvSpPr>
          <p:spPr>
            <a:xfrm>
              <a:off x="1285560" y="791280"/>
              <a:ext cx="9032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000000"/>
                  </a:solidFill>
                  <a:latin typeface="Calibri"/>
                </a:rPr>
                <a:t>4.45 cm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3" name="TextBox 23"/>
            <p:cNvSpPr/>
            <p:nvPr/>
          </p:nvSpPr>
          <p:spPr>
            <a:xfrm>
              <a:off x="431280" y="1130760"/>
              <a:ext cx="3949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IP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" name=""/>
            <p:cNvSpPr/>
            <p:nvPr/>
          </p:nvSpPr>
          <p:spPr>
            <a:xfrm>
              <a:off x="2432880" y="1258920"/>
              <a:ext cx="687600" cy="183240"/>
            </a:xfrm>
            <a:prstGeom prst="line">
              <a:avLst/>
            </a:prstGeom>
            <a:ln w="18360">
              <a:solidFill>
                <a:srgbClr val="000000"/>
              </a:solidFill>
              <a:custDash>
                <a:ds d="203000" sp="127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1"/>
          <p:cNvGrpSpPr/>
          <p:nvPr/>
        </p:nvGrpSpPr>
        <p:grpSpPr>
          <a:xfrm>
            <a:off x="20520" y="101880"/>
            <a:ext cx="3390840" cy="1989360"/>
            <a:chOff x="20520" y="101880"/>
            <a:chExt cx="3390840" cy="1989360"/>
          </a:xfrm>
        </p:grpSpPr>
        <p:sp>
          <p:nvSpPr>
            <p:cNvPr id="66" name="Cylinder 2"/>
            <p:cNvSpPr/>
            <p:nvPr/>
          </p:nvSpPr>
          <p:spPr>
            <a:xfrm rot="4524000">
              <a:off x="1575720" y="-192240"/>
              <a:ext cx="279720" cy="3431160"/>
            </a:xfrm>
            <a:prstGeom prst="can">
              <a:avLst>
                <a:gd name="adj" fmla="val 50926"/>
              </a:avLst>
            </a:prstGeom>
            <a:solidFill>
              <a:srgbClr val="a5a5a5"/>
            </a:solidFill>
            <a:ln>
              <a:solidFill>
                <a:srgbClr val="7a7a7a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67" name="Straight Arrow Connector 3"/>
            <p:cNvSpPr/>
            <p:nvPr/>
          </p:nvSpPr>
          <p:spPr>
            <a:xfrm flipV="1">
              <a:off x="55440" y="1853280"/>
              <a:ext cx="352440" cy="101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tailEnd len="med" type="triangle" w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68" name="Straight Arrow Connector 4"/>
            <p:cNvSpPr/>
            <p:nvPr/>
          </p:nvSpPr>
          <p:spPr>
            <a:xfrm flipV="1">
              <a:off x="898200" y="1598400"/>
              <a:ext cx="472320" cy="123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headEnd len="med" type="triangle" w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69" name="Explosion: 8 Points 5"/>
            <p:cNvSpPr/>
            <p:nvPr/>
          </p:nvSpPr>
          <p:spPr>
            <a:xfrm>
              <a:off x="399960" y="1523520"/>
              <a:ext cx="489240" cy="567720"/>
            </a:xfrm>
            <a:prstGeom prst="irregularSeal1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70" name="Parallelogram 6"/>
            <p:cNvSpPr/>
            <p:nvPr/>
          </p:nvSpPr>
          <p:spPr>
            <a:xfrm rot="16200000">
              <a:off x="2456640" y="313920"/>
              <a:ext cx="778320" cy="442440"/>
            </a:xfrm>
            <a:prstGeom prst="parallelogram">
              <a:avLst>
                <a:gd name="adj" fmla="val 24992"/>
              </a:avLst>
            </a:prstGeom>
            <a:gradFill rotWithShape="0">
              <a:gsLst>
                <a:gs pos="0">
                  <a:srgbClr val="d1d1d1"/>
                </a:gs>
                <a:gs pos="100000">
                  <a:srgbClr val="c7c7c7"/>
                </a:gs>
              </a:gsLst>
              <a:lin ang="0"/>
            </a:gradFill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71" name="Parallelogram 7"/>
            <p:cNvSpPr/>
            <p:nvPr/>
          </p:nvSpPr>
          <p:spPr>
            <a:xfrm rot="16200000">
              <a:off x="2160720" y="455040"/>
              <a:ext cx="778320" cy="442440"/>
            </a:xfrm>
            <a:prstGeom prst="parallelogram">
              <a:avLst>
                <a:gd name="adj" fmla="val 24992"/>
              </a:avLst>
            </a:prstGeom>
            <a:gradFill rotWithShape="0">
              <a:gsLst>
                <a:gs pos="0">
                  <a:srgbClr val="d1d1d1"/>
                </a:gs>
                <a:gs pos="100000">
                  <a:srgbClr val="c7c7c7"/>
                </a:gs>
              </a:gsLst>
              <a:lin ang="0"/>
            </a:gradFill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72" name="Parallelogram 8"/>
            <p:cNvSpPr/>
            <p:nvPr/>
          </p:nvSpPr>
          <p:spPr>
            <a:xfrm rot="16200000">
              <a:off x="1816920" y="634320"/>
              <a:ext cx="778320" cy="442440"/>
            </a:xfrm>
            <a:prstGeom prst="parallelogram">
              <a:avLst>
                <a:gd name="adj" fmla="val 24992"/>
              </a:avLst>
            </a:prstGeom>
            <a:gradFill rotWithShape="0">
              <a:gsLst>
                <a:gs pos="0">
                  <a:srgbClr val="d1d1d1"/>
                </a:gs>
                <a:gs pos="100000">
                  <a:srgbClr val="c7c7c7"/>
                </a:gs>
              </a:gsLst>
              <a:lin ang="0"/>
            </a:gradFill>
            <a:ln>
              <a:solidFill>
                <a:srgbClr val="00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73" name="Straight Connector 9"/>
            <p:cNvSpPr/>
            <p:nvPr/>
          </p:nvSpPr>
          <p:spPr>
            <a:xfrm flipV="1">
              <a:off x="839880" y="101880"/>
              <a:ext cx="1902960" cy="164124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" name="Star: 5 Points 10"/>
            <p:cNvSpPr/>
            <p:nvPr/>
          </p:nvSpPr>
          <p:spPr>
            <a:xfrm>
              <a:off x="2019240" y="504720"/>
              <a:ext cx="213840" cy="1818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0b050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Star: 5 Points 11"/>
            <p:cNvSpPr/>
            <p:nvPr/>
          </p:nvSpPr>
          <p:spPr>
            <a:xfrm>
              <a:off x="2269440" y="299160"/>
              <a:ext cx="213840" cy="1818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0b050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6" name="Group 13"/>
            <p:cNvGrpSpPr/>
            <p:nvPr/>
          </p:nvGrpSpPr>
          <p:grpSpPr>
            <a:xfrm>
              <a:off x="498600" y="433440"/>
              <a:ext cx="2912760" cy="748800"/>
              <a:chOff x="498600" y="433440"/>
              <a:chExt cx="2912760" cy="748800"/>
            </a:xfrm>
          </p:grpSpPr>
          <p:sp>
            <p:nvSpPr>
              <p:cNvPr id="77" name="Straight Connector 16"/>
              <p:cNvSpPr/>
              <p:nvPr/>
            </p:nvSpPr>
            <p:spPr>
              <a:xfrm flipV="1">
                <a:off x="498600" y="433440"/>
                <a:ext cx="2912760" cy="748800"/>
              </a:xfrm>
              <a:prstGeom prst="line">
                <a:avLst/>
              </a:prstGeom>
              <a:ln w="317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Star: 5 Points 17"/>
              <p:cNvSpPr/>
              <p:nvPr/>
            </p:nvSpPr>
            <p:spPr>
              <a:xfrm>
                <a:off x="2033640" y="658080"/>
                <a:ext cx="213840" cy="1818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ff0000"/>
              </a:solidFill>
              <a:ln w="63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Star: 5 Points 18"/>
              <p:cNvSpPr/>
              <p:nvPr/>
            </p:nvSpPr>
            <p:spPr>
              <a:xfrm>
                <a:off x="2444760" y="550800"/>
                <a:ext cx="213840" cy="1818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ff0000"/>
              </a:solidFill>
              <a:ln w="63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" name="Star: 5 Points 19"/>
              <p:cNvSpPr/>
              <p:nvPr/>
            </p:nvSpPr>
            <p:spPr>
              <a:xfrm>
                <a:off x="2788560" y="451800"/>
                <a:ext cx="213840" cy="1818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rgbClr val="ff0000"/>
              </a:solidFill>
              <a:ln w="63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1" name="Straight Connector 14"/>
            <p:cNvSpPr/>
            <p:nvPr/>
          </p:nvSpPr>
          <p:spPr>
            <a:xfrm flipV="1">
              <a:off x="906120" y="825120"/>
              <a:ext cx="2277000" cy="8938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2" name="TextBox 15"/>
            <p:cNvSpPr/>
            <p:nvPr/>
          </p:nvSpPr>
          <p:spPr>
            <a:xfrm>
              <a:off x="435600" y="1202040"/>
              <a:ext cx="3949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IP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3" name="Star: 5 Points 12"/>
            <p:cNvSpPr/>
            <p:nvPr/>
          </p:nvSpPr>
          <p:spPr>
            <a:xfrm>
              <a:off x="2909160" y="778320"/>
              <a:ext cx="213840" cy="1818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0b050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Application>LibreOffice/7.3.1.3$Windows_x86 LibreOffice_project/a69ca51ded25f3eefd52d7bf9a5fad8c90b87951</Application>
  <AppVersion>15.0000</AppVersion>
  <Words>12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2021-02-26T16:41:05Z</dcterms:created>
  <dc:creator>Paul</dc:creator>
  <dc:description/>
  <dc:language>en-US</dc:language>
  <cp:lastModifiedBy/>
  <dcterms:modified xsi:type="dcterms:W3CDTF">2022-03-29T17:14:48Z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2</vt:i4>
  </property>
</Properties>
</file>