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545" r:id="rId3"/>
    <p:sldId id="543" r:id="rId4"/>
    <p:sldId id="546" r:id="rId5"/>
    <p:sldId id="301" r:id="rId6"/>
    <p:sldId id="287" r:id="rId7"/>
  </p:sldIdLst>
  <p:sldSz cx="12192000" cy="6858000"/>
  <p:notesSz cx="6858000" cy="9144000"/>
  <p:embeddedFontLst>
    <p:embeddedFont>
      <p:font typeface="Work Sans" pitchFamily="2" charset="0"/>
      <p:regular r:id="rId9"/>
      <p:bold r:id="rId10"/>
      <p:italic r:id="rId11"/>
      <p:boldItalic r:id="rId12"/>
    </p:embeddedFont>
    <p:embeddedFont>
      <p:font typeface="Work Sans Light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5" roundtripDataSignature="AMtx7miqAyUqhnygrLnsVcsfiogD5xzi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56280-4E5D-4748-B38B-E2561E72AC3B}" v="2" dt="2024-09-16T23:40:22.700"/>
    <p1510:client id="{90EC0BB8-8242-7B5F-A164-FFA9DCF97C77}" v="255" dt="2024-09-17T00:11:15.596"/>
  </p1510:revLst>
</p1510:revInfo>
</file>

<file path=ppt/tableStyles.xml><?xml version="1.0" encoding="utf-8"?>
<a:tblStyleLst xmlns:a="http://schemas.openxmlformats.org/drawingml/2006/main" def="{005B4A78-4CD1-4124-A77E-9EF1C1FA92A9}">
  <a:tblStyle styleId="{005B4A78-4CD1-4124-A77E-9EF1C1FA92A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60"/>
      </p:cViewPr>
      <p:guideLst>
        <p:guide orient="horz" pos="595"/>
        <p:guide pos="3840"/>
        <p:guide orient="horz" pos="1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0E85303-0672-5D7A-A5C6-C6403C4C8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48FBAC45-85B0-8082-2D1E-1CAACE543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FCD1127-B921-C170-FC60-2E48C0FA3E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805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559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cmsrwood/mrhomer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937913" y="2968780"/>
            <a:ext cx="64536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Integrantes</a:t>
            </a:r>
            <a:endParaRPr sz="5400" b="1" i="0" u="none" strike="noStrike" cap="non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4" name="Google Shape;94;p1" descr="Imagen que contiene texto, libro, foto, hombre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3873" y="2349260"/>
            <a:ext cx="3397313" cy="25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1046120" y="3874194"/>
            <a:ext cx="3854368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Dilan Santiago López Romero.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Bryam Castañeda Cuervo.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Johan Sebastián Muñoz Contreras.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Ficha 2900619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endParaRPr lang="es-ES_tradnl" sz="2000" b="1">
              <a:solidFill>
                <a:schemeClr val="bg1"/>
              </a:solidFill>
              <a:latin typeface="WORK SANS BOLD ROMAN"/>
              <a:ea typeface="+mj-ea"/>
              <a:cs typeface="+mj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293216" y="2623935"/>
            <a:ext cx="5605574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s-CO" sz="6000" b="1">
                <a:solidFill>
                  <a:schemeClr val="bg1"/>
                </a:solidFill>
                <a:latin typeface="WORK SANS BOLD ROMAN"/>
              </a:rPr>
              <a:t>Objetivo General</a:t>
            </a:r>
            <a:endParaRPr kumimoji="0" lang="es-CO" sz="7200" b="1" u="none" strike="noStrike" kern="1200" cap="none" spc="0" normalizeH="0" baseline="0" noProof="0" err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2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74876" y="2027497"/>
            <a:ext cx="3643700" cy="676598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>
                <a:solidFill>
                  <a:srgbClr val="38AA00"/>
                </a:solidFill>
                <a:latin typeface="WORK SANS BOLD ROMAN"/>
              </a:rPr>
              <a:t>Objetivo General</a:t>
            </a:r>
            <a:endParaRPr lang="es-CO" sz="3600" b="1">
              <a:solidFill>
                <a:srgbClr val="38AA00"/>
              </a:solidFill>
              <a:latin typeface="WORK SANS BOLD ROMAN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1074875" y="3054685"/>
            <a:ext cx="385436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sz="1600">
                <a:latin typeface="Work Sans Light Roman"/>
              </a:rPr>
              <a:t>Desarrollar un sistema de información enfocado en la fidelización de clientes, gestión y análisis de ventas, gestión de empleados e inventario del restaurante Mr. Homero ubicado en  la localidad de San Cristóbal, Bogotá.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157468" y="2704095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>
          <a:extLst>
            <a:ext uri="{FF2B5EF4-FFF2-40B4-BE49-F238E27FC236}">
              <a16:creationId xmlns:a16="http://schemas.microsoft.com/office/drawing/2014/main" id="{A1A796C7-C4CE-2D88-2503-3AA7BA5A2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D8C09C5D-74C8-8366-1694-46FCB9D30E92}"/>
              </a:ext>
            </a:extLst>
          </p:cNvPr>
          <p:cNvSpPr/>
          <p:nvPr/>
        </p:nvSpPr>
        <p:spPr>
          <a:xfrm>
            <a:off x="3423628" y="3954050"/>
            <a:ext cx="53447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E356980A-606D-0C7B-B44D-F53451B915EB}"/>
              </a:ext>
            </a:extLst>
          </p:cNvPr>
          <p:cNvSpPr txBox="1"/>
          <p:nvPr/>
        </p:nvSpPr>
        <p:spPr>
          <a:xfrm>
            <a:off x="3293216" y="2623935"/>
            <a:ext cx="560557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sz="6000" b="1">
                <a:solidFill>
                  <a:schemeClr val="lt1"/>
                </a:solidFill>
                <a:latin typeface="Work Sans"/>
                <a:sym typeface="Work Sans"/>
              </a:rPr>
              <a:t>Control de versiones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954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5A950F9-A599-FA8E-0182-7B047CA92E8E}"/>
              </a:ext>
            </a:extLst>
          </p:cNvPr>
          <p:cNvSpPr txBox="1"/>
          <p:nvPr/>
        </p:nvSpPr>
        <p:spPr>
          <a:xfrm>
            <a:off x="1015042" y="5917720"/>
            <a:ext cx="662508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Link: </a:t>
            </a:r>
            <a:r>
              <a:rPr lang="es-ES" dirty="0">
                <a:hlinkClick r:id="rId4"/>
              </a:rPr>
              <a:t>https://github.com/cmsrwood/mrhomero</a:t>
            </a:r>
            <a:endParaRPr lang="es-ES" dirty="0"/>
          </a:p>
        </p:txBody>
      </p:sp>
      <p:pic>
        <p:nvPicPr>
          <p:cNvPr id="3" name="Imagen 2" descr="Captura de pantalla de un celular">
            <a:extLst>
              <a:ext uri="{FF2B5EF4-FFF2-40B4-BE49-F238E27FC236}">
                <a16:creationId xmlns:a16="http://schemas.microsoft.com/office/drawing/2014/main" id="{DD8B4BB7-9597-2050-A3C8-53800A00F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645859"/>
            <a:ext cx="10351699" cy="48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93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Panorámica</PresentationFormat>
  <Paragraphs>10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Work Sans Light Roman</vt:lpstr>
      <vt:lpstr>WORK SANS BOLD ROMAN</vt:lpstr>
      <vt:lpstr>Work Sans</vt:lpstr>
      <vt:lpstr>Work Sans Light</vt:lpstr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Sebas</cp:lastModifiedBy>
  <cp:revision>176</cp:revision>
  <dcterms:created xsi:type="dcterms:W3CDTF">2020-10-01T23:51:28Z</dcterms:created>
  <dcterms:modified xsi:type="dcterms:W3CDTF">2024-12-11T03:19:04Z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