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545" r:id="rId3"/>
    <p:sldId id="543" r:id="rId4"/>
    <p:sldId id="548" r:id="rId5"/>
    <p:sldId id="551" r:id="rId6"/>
    <p:sldId id="550" r:id="rId7"/>
    <p:sldId id="549" r:id="rId8"/>
    <p:sldId id="546" r:id="rId9"/>
    <p:sldId id="547" r:id="rId10"/>
    <p:sldId id="294" r:id="rId11"/>
    <p:sldId id="301" r:id="rId12"/>
    <p:sldId id="287" r:id="rId13"/>
  </p:sldIdLst>
  <p:sldSz cx="12192000" cy="6858000"/>
  <p:notesSz cx="6858000" cy="9144000"/>
  <p:embeddedFontLst>
    <p:embeddedFont>
      <p:font typeface="Work Sans" pitchFamily="2" charset="0"/>
      <p:regular r:id="rId15"/>
      <p:bold r:id="rId16"/>
      <p:italic r:id="rId17"/>
      <p:boldItalic r:id="rId18"/>
    </p:embeddedFont>
    <p:embeddedFont>
      <p:font typeface="Work Sans Light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45" roundtripDataSignature="AMtx7miqAyUqhnygrLnsVcsfiogD5xzi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56280-4E5D-4748-B38B-E2561E72AC3B}" v="2" dt="2024-09-16T23:40:22.700"/>
    <p1510:client id="{90EC0BB8-8242-7B5F-A164-FFA9DCF97C77}" v="255" dt="2024-09-17T00:11:15.596"/>
  </p1510:revLst>
</p1510:revInfo>
</file>

<file path=ppt/tableStyles.xml><?xml version="1.0" encoding="utf-8"?>
<a:tblStyleLst xmlns:a="http://schemas.openxmlformats.org/drawingml/2006/main" def="{005B4A78-4CD1-4124-A77E-9EF1C1FA92A9}">
  <a:tblStyle styleId="{005B4A78-4CD1-4124-A77E-9EF1C1FA92A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595"/>
        <p:guide pos="3840"/>
        <p:guide orient="horz" pos="187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2790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746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041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596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github.com/cmsrwood/mrhomer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937913" y="2968780"/>
            <a:ext cx="64536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Integrantes</a:t>
            </a:r>
            <a:endParaRPr sz="5400" b="1" i="0" u="none" strike="noStrike" cap="non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94" name="Google Shape;94;p1" descr="Imagen que contiene texto, libro, foto, hombre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3873" y="2349260"/>
            <a:ext cx="3397313" cy="25908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1046120" y="3874194"/>
            <a:ext cx="385436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Dilan Santiago López Romero.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Bryam Castañeda Cuervo.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Johan Sebastián Muñoz Contreras.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Ficha 2900619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293216" y="2623935"/>
            <a:ext cx="560557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6000" b="1">
                <a:solidFill>
                  <a:schemeClr val="lt1"/>
                </a:solidFill>
                <a:latin typeface="Work Sans"/>
                <a:sym typeface="Work Sans"/>
              </a:rPr>
              <a:t>Control de versiones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2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5A950F9-A599-FA8E-0182-7B047CA92E8E}"/>
              </a:ext>
            </a:extLst>
          </p:cNvPr>
          <p:cNvSpPr txBox="1"/>
          <p:nvPr/>
        </p:nvSpPr>
        <p:spPr>
          <a:xfrm>
            <a:off x="1015042" y="5917720"/>
            <a:ext cx="66250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Link: </a:t>
            </a:r>
            <a:r>
              <a:rPr lang="es-ES" dirty="0">
                <a:hlinkClick r:id="rId4"/>
              </a:rPr>
              <a:t>https://github.com/cmsrwood/mrhomero</a:t>
            </a:r>
            <a:endParaRPr lang="es-ES" dirty="0"/>
          </a:p>
        </p:txBody>
      </p:sp>
      <p:pic>
        <p:nvPicPr>
          <p:cNvPr id="3" name="Imagen 2" descr="Captura de pantalla de un celular">
            <a:extLst>
              <a:ext uri="{FF2B5EF4-FFF2-40B4-BE49-F238E27FC236}">
                <a16:creationId xmlns:a16="http://schemas.microsoft.com/office/drawing/2014/main" id="{DD8B4BB7-9597-2050-A3C8-53800A00F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645859"/>
            <a:ext cx="10351699" cy="489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9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b="1">
              <a:solidFill>
                <a:schemeClr val="bg1"/>
              </a:solidFill>
              <a:latin typeface="WORK SANS BOLD ROMAN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3293216" y="2623935"/>
            <a:ext cx="5605574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6000" b="1">
                <a:solidFill>
                  <a:schemeClr val="bg1"/>
                </a:solidFill>
                <a:latin typeface="WORK SANS BOLD ROMAN"/>
              </a:rPr>
              <a:t>Objetivo General</a:t>
            </a:r>
            <a:endParaRPr kumimoji="0" lang="es-CO" sz="7200" b="1" u="none" strike="noStrike" kern="1200" cap="none" spc="0" normalizeH="0" baseline="0" noProof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42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1074876" y="2027497"/>
            <a:ext cx="3643700" cy="67659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>
                <a:solidFill>
                  <a:srgbClr val="38AA00"/>
                </a:solidFill>
                <a:latin typeface="WORK SANS BOLD ROMAN"/>
              </a:rPr>
              <a:t>Objetivo General</a:t>
            </a:r>
            <a:endParaRPr lang="es-CO" sz="3600" b="1">
              <a:solidFill>
                <a:srgbClr val="38AA00"/>
              </a:solidFill>
              <a:latin typeface="WORK SANS BOLD ROMAN" pitchFamily="2" charset="7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6697F3-B1A3-FADB-1243-D89866428CB1}"/>
              </a:ext>
            </a:extLst>
          </p:cNvPr>
          <p:cNvSpPr txBox="1"/>
          <p:nvPr/>
        </p:nvSpPr>
        <p:spPr>
          <a:xfrm>
            <a:off x="1074875" y="3054685"/>
            <a:ext cx="385436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600">
                <a:latin typeface="Work Sans Light Roman"/>
              </a:rPr>
              <a:t>Desarrollar un sistema de información enfocado en la fidelización de clientes, gestión y análisis de ventas, gestión de empleados e inventario del restaurante Mr. Homero ubicado en  la localidad de San Cristóbal, Bogotá.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9DD18A-AB54-34AC-A662-0BDC60B050FF}"/>
              </a:ext>
            </a:extLst>
          </p:cNvPr>
          <p:cNvCxnSpPr>
            <a:cxnSpLocks/>
          </p:cNvCxnSpPr>
          <p:nvPr/>
        </p:nvCxnSpPr>
        <p:spPr>
          <a:xfrm>
            <a:off x="1157468" y="2704095"/>
            <a:ext cx="1425934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1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b="1">
              <a:solidFill>
                <a:schemeClr val="bg1"/>
              </a:solidFill>
              <a:latin typeface="WORK SANS BOLD ROMAN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1394881" y="2523293"/>
            <a:ext cx="940225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6000" b="1" dirty="0">
                <a:solidFill>
                  <a:schemeClr val="bg1"/>
                </a:solidFill>
                <a:latin typeface="WORK SANS BOLD ROMAN"/>
              </a:rPr>
              <a:t>Creación base de datos sentencia DDL</a:t>
            </a:r>
            <a:endParaRPr lang="es-ES" dirty="0">
              <a:solidFill>
                <a:schemeClr val="bg1"/>
              </a:solidFill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5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B6BF7F75-829A-02AB-831D-A7EFAB310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47" y="806054"/>
            <a:ext cx="9862869" cy="52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8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b="1">
              <a:solidFill>
                <a:schemeClr val="bg1"/>
              </a:solidFill>
              <a:latin typeface="WORK SANS BOLD ROMAN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1394881" y="2523293"/>
            <a:ext cx="940225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6000" b="1" dirty="0">
                <a:solidFill>
                  <a:schemeClr val="bg1"/>
                </a:solidFill>
                <a:latin typeface="WORK SANS BOLD ROMAN"/>
              </a:rPr>
              <a:t>CRUD</a:t>
            </a:r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60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81C0C2F8-9037-4A71-65BF-E75AB396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89" y="992875"/>
            <a:ext cx="11113699" cy="533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9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293216" y="2623935"/>
            <a:ext cx="560557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6000" b="1" dirty="0">
                <a:solidFill>
                  <a:schemeClr val="lt1"/>
                </a:solidFill>
                <a:latin typeface="Work Sans"/>
                <a:sym typeface="Work Sans"/>
              </a:rPr>
              <a:t>Encriptación de datos</a:t>
            </a:r>
            <a:endParaRPr lang="es-ES" sz="6000" b="1" dirty="0">
              <a:solidFill>
                <a:schemeClr val="lt1"/>
              </a:solidFill>
              <a:latin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1780433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FB77BAD-FF70-4758-1CC9-5E23530E9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51" y="1002834"/>
            <a:ext cx="10092906" cy="512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26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12</Slides>
  <Notes>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revision>175</cp:revision>
  <dcterms:created xsi:type="dcterms:W3CDTF">2020-10-01T23:51:28Z</dcterms:created>
  <dcterms:modified xsi:type="dcterms:W3CDTF">2024-09-17T15:31:24Z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