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52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6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5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23FD-A205-0045-9C16-CDFF7CCE3F0B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BFDB-79B3-6C40-97EC-0550D941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7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172986" y="2068977"/>
            <a:ext cx="1898009" cy="1388530"/>
          </a:xfrm>
          <a:prstGeom prst="rect">
            <a:avLst/>
          </a:prstGeom>
          <a:solidFill>
            <a:schemeClr val="bg1"/>
          </a:solidFill>
          <a:ln w="9525" cmpd="sng"/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pPr algn="ctr"/>
            <a:r>
              <a:rPr lang="en-US" sz="1500" dirty="0" smtClean="0">
                <a:latin typeface="Helvetica Neue"/>
                <a:cs typeface="Helvetica Neue"/>
              </a:rPr>
              <a:t>REEF Driver</a:t>
            </a:r>
            <a:endParaRPr lang="en-US" sz="1500" dirty="0"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3637" y="2706248"/>
            <a:ext cx="1540850" cy="534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SparkContext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6443590" y="808993"/>
            <a:ext cx="1966482" cy="1496469"/>
          </a:xfrm>
          <a:prstGeom prst="rect">
            <a:avLst/>
          </a:prstGeom>
          <a:ln w="9525" cmpd="sng"/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r>
              <a:rPr lang="en-US" sz="1500" dirty="0" smtClean="0">
                <a:latin typeface="Helvetica Neue"/>
                <a:cs typeface="Helvetica Neue"/>
              </a:rPr>
              <a:t> </a:t>
            </a:r>
            <a:r>
              <a:rPr lang="en-US" sz="1500" dirty="0" smtClean="0">
                <a:latin typeface="Helvetica Neue"/>
                <a:cs typeface="Helvetica Neue"/>
              </a:rPr>
              <a:t>Task</a:t>
            </a:r>
            <a:endParaRPr lang="en-US" sz="1500" dirty="0"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6665" y="1212784"/>
            <a:ext cx="1735251" cy="966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r>
              <a:rPr lang="en-US" sz="800" dirty="0" smtClean="0"/>
              <a:t> </a:t>
            </a:r>
            <a:r>
              <a:rPr lang="en-US" sz="1500" dirty="0" smtClean="0"/>
              <a:t>Executor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7497585" y="1703614"/>
            <a:ext cx="715733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Task</a:t>
            </a:r>
            <a:endParaRPr lang="en-US" sz="1500" dirty="0"/>
          </a:p>
        </p:txBody>
      </p:sp>
      <p:sp>
        <p:nvSpPr>
          <p:cNvPr id="33" name="Rectangle 32"/>
          <p:cNvSpPr/>
          <p:nvPr/>
        </p:nvSpPr>
        <p:spPr>
          <a:xfrm>
            <a:off x="6668479" y="1694734"/>
            <a:ext cx="715733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Task</a:t>
            </a:r>
            <a:endParaRPr lang="en-US" sz="1500" dirty="0"/>
          </a:p>
        </p:txBody>
      </p:sp>
      <p:sp>
        <p:nvSpPr>
          <p:cNvPr id="34" name="Rectangle 33"/>
          <p:cNvSpPr/>
          <p:nvPr/>
        </p:nvSpPr>
        <p:spPr>
          <a:xfrm>
            <a:off x="7536985" y="1212784"/>
            <a:ext cx="764931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Cache</a:t>
            </a:r>
            <a:endParaRPr lang="en-US" sz="1500" dirty="0"/>
          </a:p>
        </p:txBody>
      </p:sp>
      <p:sp>
        <p:nvSpPr>
          <p:cNvPr id="35" name="Rectangle 34"/>
          <p:cNvSpPr/>
          <p:nvPr/>
        </p:nvSpPr>
        <p:spPr>
          <a:xfrm>
            <a:off x="6443590" y="3345437"/>
            <a:ext cx="1966482" cy="1496469"/>
          </a:xfrm>
          <a:prstGeom prst="rect">
            <a:avLst/>
          </a:prstGeom>
          <a:ln w="9525" cmpd="sng"/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r>
              <a:rPr lang="en-US" sz="1500" dirty="0" smtClean="0">
                <a:latin typeface="Helvetica Neue"/>
                <a:cs typeface="Helvetica Neue"/>
              </a:rPr>
              <a:t>Task</a:t>
            </a:r>
            <a:endParaRPr lang="en-US" sz="1500" dirty="0">
              <a:latin typeface="Helvetica Neue"/>
              <a:cs typeface="Helvetica Neu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63762" y="3766992"/>
            <a:ext cx="1735251" cy="966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r>
              <a:rPr lang="en-US" sz="800" dirty="0" smtClean="0"/>
              <a:t> </a:t>
            </a:r>
            <a:r>
              <a:rPr lang="en-US" sz="1500" dirty="0" smtClean="0"/>
              <a:t>Executor</a:t>
            </a:r>
            <a:endParaRPr lang="en-US" sz="1500" dirty="0"/>
          </a:p>
        </p:txBody>
      </p:sp>
      <p:sp>
        <p:nvSpPr>
          <p:cNvPr id="37" name="Rectangle 36"/>
          <p:cNvSpPr/>
          <p:nvPr/>
        </p:nvSpPr>
        <p:spPr>
          <a:xfrm>
            <a:off x="7494682" y="4249942"/>
            <a:ext cx="715733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Task</a:t>
            </a:r>
            <a:endParaRPr lang="en-US" sz="1500" dirty="0"/>
          </a:p>
        </p:txBody>
      </p:sp>
      <p:sp>
        <p:nvSpPr>
          <p:cNvPr id="38" name="Rectangle 37"/>
          <p:cNvSpPr/>
          <p:nvPr/>
        </p:nvSpPr>
        <p:spPr>
          <a:xfrm>
            <a:off x="6665576" y="4249942"/>
            <a:ext cx="715733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Task</a:t>
            </a:r>
            <a:endParaRPr lang="en-US" sz="1500" dirty="0"/>
          </a:p>
        </p:txBody>
      </p:sp>
      <p:sp>
        <p:nvSpPr>
          <p:cNvPr id="39" name="Rectangle 38"/>
          <p:cNvSpPr/>
          <p:nvPr/>
        </p:nvSpPr>
        <p:spPr>
          <a:xfrm>
            <a:off x="7534081" y="3766992"/>
            <a:ext cx="764931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Cache</a:t>
            </a:r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3172985" y="3456786"/>
            <a:ext cx="1898009" cy="534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YARN AM</a:t>
            </a:r>
            <a:endParaRPr lang="en-US" sz="1500" dirty="0"/>
          </a:p>
        </p:txBody>
      </p:sp>
      <p:sp>
        <p:nvSpPr>
          <p:cNvPr id="44" name="Rectangle 43"/>
          <p:cNvSpPr/>
          <p:nvPr/>
        </p:nvSpPr>
        <p:spPr>
          <a:xfrm>
            <a:off x="781519" y="2342830"/>
            <a:ext cx="1207803" cy="840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YARN RM</a:t>
            </a:r>
            <a:endParaRPr lang="en-US" sz="1500" dirty="0"/>
          </a:p>
        </p:txBody>
      </p:sp>
      <p:cxnSp>
        <p:nvCxnSpPr>
          <p:cNvPr id="47" name="Elbow Connector 46"/>
          <p:cNvCxnSpPr>
            <a:stCxn id="44" idx="2"/>
          </p:cNvCxnSpPr>
          <p:nvPr/>
        </p:nvCxnSpPr>
        <p:spPr>
          <a:xfrm rot="16200000" flipH="1">
            <a:off x="2091927" y="2477146"/>
            <a:ext cx="388226" cy="18012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24" idx="1"/>
          </p:cNvCxnSpPr>
          <p:nvPr/>
        </p:nvCxnSpPr>
        <p:spPr>
          <a:xfrm>
            <a:off x="1989322" y="2763242"/>
            <a:ext cx="1183664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446493" y="2305462"/>
            <a:ext cx="1966482" cy="47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YARN Container</a:t>
            </a:r>
            <a:endParaRPr lang="en-US" sz="1500" dirty="0"/>
          </a:p>
        </p:txBody>
      </p:sp>
      <p:sp>
        <p:nvSpPr>
          <p:cNvPr id="60" name="Rectangle 59"/>
          <p:cNvSpPr/>
          <p:nvPr/>
        </p:nvSpPr>
        <p:spPr>
          <a:xfrm>
            <a:off x="6443590" y="4841906"/>
            <a:ext cx="1966482" cy="47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YARN Container</a:t>
            </a:r>
            <a:endParaRPr 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6446493" y="457422"/>
            <a:ext cx="10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Evaluator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40686" y="2976105"/>
            <a:ext cx="10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Evaluator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24" idx="3"/>
            <a:endCxn id="30" idx="1"/>
          </p:cNvCxnSpPr>
          <p:nvPr/>
        </p:nvCxnSpPr>
        <p:spPr>
          <a:xfrm flipV="1">
            <a:off x="5070995" y="1557228"/>
            <a:ext cx="1372595" cy="12060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35" idx="1"/>
          </p:cNvCxnSpPr>
          <p:nvPr/>
        </p:nvCxnSpPr>
        <p:spPr>
          <a:xfrm>
            <a:off x="5070995" y="2763242"/>
            <a:ext cx="1372595" cy="133043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126026" y="2179758"/>
            <a:ext cx="0" cy="1587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 won</dc:creator>
  <cp:lastModifiedBy>ki won</cp:lastModifiedBy>
  <cp:revision>7</cp:revision>
  <dcterms:created xsi:type="dcterms:W3CDTF">2014-08-04T02:01:26Z</dcterms:created>
  <dcterms:modified xsi:type="dcterms:W3CDTF">2014-08-04T02:12:53Z</dcterms:modified>
</cp:coreProperties>
</file>