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6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599" cy="212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899" cy="3354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399"/>
            <a:ext cx="2807999" cy="2784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7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0"/>
            <a:ext cx="4045199" cy="1574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Relationship Id="rId4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Space Racing Simulator</a:t>
            </a:r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Casey Hutchinson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Chintan Suthar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5921300" y="2117225"/>
            <a:ext cx="27056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Racing Course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75" y="282050"/>
            <a:ext cx="5018774" cy="4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6346550" y="2237325"/>
            <a:ext cx="2349300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First-person perspective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25" y="170636"/>
            <a:ext cx="5211151" cy="4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272100" y="20367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Free-view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066350"/>
            <a:ext cx="4161301" cy="373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375" y="1066350"/>
            <a:ext cx="4161301" cy="373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19825" y="1967750"/>
            <a:ext cx="20279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23" y="315925"/>
            <a:ext cx="4932100" cy="442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Win/Loss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5" y="1225225"/>
            <a:ext cx="4074448" cy="36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219" y="1235286"/>
            <a:ext cx="4051979" cy="36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