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58" r:id="rId5"/>
    <p:sldId id="264" r:id="rId6"/>
    <p:sldId id="261" r:id="rId7"/>
    <p:sldId id="265" r:id="rId8"/>
    <p:sldId id="268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60124" autoAdjust="0"/>
  </p:normalViewPr>
  <p:slideViewPr>
    <p:cSldViewPr snapToGrid="0">
      <p:cViewPr varScale="1">
        <p:scale>
          <a:sx n="65" d="100"/>
          <a:sy n="65" d="100"/>
        </p:scale>
        <p:origin x="2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099E9-14FC-4744-80D3-70EB59C521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D95A-6144-4F18-8B9D-955915BF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1.)</a:t>
            </a:r>
            <a:r>
              <a:rPr lang="en-US" baseline="0" dirty="0" smtClean="0"/>
              <a:t> </a:t>
            </a:r>
            <a:r>
              <a:rPr lang="en-US" sz="1200" dirty="0" err="1" smtClean="0"/>
              <a:t>Harinee</a:t>
            </a:r>
            <a:r>
              <a:rPr lang="en-US" sz="1200" dirty="0" smtClean="0"/>
              <a:t> will discuss</a:t>
            </a:r>
            <a:r>
              <a:rPr lang="en-US" sz="1200" baseline="0" dirty="0" smtClean="0"/>
              <a:t> the definition of </a:t>
            </a:r>
            <a:r>
              <a:rPr lang="en-US" sz="1200" baseline="0" dirty="0" err="1" smtClean="0"/>
              <a:t>Alcholism</a:t>
            </a:r>
            <a:endParaRPr lang="en-US" sz="1200" baseline="0" dirty="0" smtClean="0"/>
          </a:p>
          <a:p>
            <a:r>
              <a:rPr lang="en-US" sz="1200" baseline="0" dirty="0" smtClean="0"/>
              <a:t>2.) I will talk about who is affected by this Disease</a:t>
            </a:r>
          </a:p>
          <a:p>
            <a:r>
              <a:rPr lang="en-US" sz="1200" baseline="0" dirty="0" smtClean="0"/>
              <a:t>3.) Dean will then discuss the underlying 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one big change and</a:t>
            </a:r>
            <a:r>
              <a:rPr lang="en-US" baseline="0" dirty="0" smtClean="0"/>
              <a:t> then be general for the rest of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4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 of Chronic Liver Disease</a:t>
            </a:r>
          </a:p>
          <a:p>
            <a:endParaRPr lang="en-US" dirty="0" smtClean="0"/>
          </a:p>
          <a:p>
            <a:r>
              <a:rPr lang="en-US" dirty="0" smtClean="0"/>
              <a:t>Limitations of indicator Because alcohol-related disease can have a long latency, changes in behavior or clinical practice affecting population mortality might not be apparent for years. Not all chronic liver disease deaths are alcohol-attributable. However, in 2009, almost 70% of cirrhosis deaths in the United States were alcohol-attributable (5), and the proportion of cirrhosis deaths coded as 100% </a:t>
            </a:r>
            <a:r>
              <a:rPr lang="en-US" dirty="0" err="1" smtClean="0"/>
              <a:t>alcoholattributable</a:t>
            </a:r>
            <a:r>
              <a:rPr lang="en-US" dirty="0" smtClean="0"/>
              <a:t> has increased dramatically during 1970–2009 among United States adults aged 25–64 years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7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4F0A-31A3-4782-8C8C-AD1505E15E3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458" y="2184247"/>
            <a:ext cx="9144000" cy="2387600"/>
          </a:xfrm>
        </p:spPr>
        <p:txBody>
          <a:bodyPr/>
          <a:lstStyle/>
          <a:p>
            <a:r>
              <a:rPr lang="en-US" dirty="0" smtClean="0"/>
              <a:t>Causes </a:t>
            </a:r>
            <a:r>
              <a:rPr lang="en-US" dirty="0" smtClean="0"/>
              <a:t>of Alcoholism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458" y="481025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Dean Daley</a:t>
            </a:r>
          </a:p>
          <a:p>
            <a:r>
              <a:rPr lang="en-US" sz="2000" dirty="0" err="1" smtClean="0"/>
              <a:t>Harinee</a:t>
            </a:r>
            <a:r>
              <a:rPr lang="en-US" sz="2000" dirty="0" smtClean="0"/>
              <a:t> [Last Name]</a:t>
            </a:r>
          </a:p>
          <a:p>
            <a:r>
              <a:rPr lang="en-US" sz="2000" dirty="0" smtClean="0"/>
              <a:t>Craig Taflin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7" y="153987"/>
            <a:ext cx="3910473" cy="26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or AGENDA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1.)Executive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Executive </a:t>
            </a:r>
            <a:r>
              <a:rPr lang="en-US" dirty="0" smtClean="0"/>
              <a:t>Summary:    </a:t>
            </a:r>
            <a:r>
              <a:rPr lang="en-US" sz="2000" dirty="0" smtClean="0"/>
              <a:t>Alcoholism affects people across all 50 states</a:t>
            </a: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In </a:t>
            </a:r>
            <a:r>
              <a:rPr lang="en-US" sz="1600" dirty="0"/>
              <a:t>2010, 5.4% of adult men reported heavy drinking and 4.5% of adult women reported heavy drinking (2). Heavy drinkers are more likely to binge drink than moderate drinkers (3).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1.) What is the Definition of Alcoholism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2.) Who is affected by Alcoholism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3.) What are the underlying causes of Alcoholism?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Alcohol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.) Binge Drinking: </a:t>
            </a:r>
          </a:p>
          <a:p>
            <a:pPr marL="0" indent="0">
              <a:buNone/>
            </a:pPr>
            <a:r>
              <a:rPr lang="en-US" dirty="0" smtClean="0"/>
              <a:t>      -</a:t>
            </a:r>
            <a:r>
              <a:rPr lang="en-US" dirty="0"/>
              <a:t>Prevalence (%): </a:t>
            </a:r>
            <a:r>
              <a:rPr lang="en-US" dirty="0" smtClean="0"/>
              <a:t>Drinks </a:t>
            </a:r>
            <a:r>
              <a:rPr lang="en-US" dirty="0"/>
              <a:t>at an occasion / Last 30 days (M- 5+, W- 4</a:t>
            </a:r>
            <a:r>
              <a:rPr lang="en-US" dirty="0" smtClean="0"/>
              <a:t>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</a:t>
            </a:r>
            <a:r>
              <a:rPr lang="en-US" dirty="0"/>
              <a:t>Intensity: </a:t>
            </a:r>
            <a:r>
              <a:rPr lang="en-US" dirty="0" smtClean="0"/>
              <a:t>Largest </a:t>
            </a:r>
            <a:r>
              <a:rPr lang="en-US" dirty="0"/>
              <a:t>Number at an Occasion / Last 30 </a:t>
            </a:r>
            <a:r>
              <a:rPr lang="en-US" dirty="0" smtClean="0"/>
              <a:t>days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-Frequency: Binge </a:t>
            </a:r>
            <a:r>
              <a:rPr lang="en-US" dirty="0"/>
              <a:t>episodes  / Last 30 days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dirty="0"/>
              <a:t>.) Heavy Drinking: </a:t>
            </a:r>
            <a:r>
              <a:rPr lang="en-US" dirty="0" smtClean="0"/>
              <a:t>Total </a:t>
            </a:r>
            <a:r>
              <a:rPr lang="en-US" dirty="0"/>
              <a:t>drinks per week / Weekly within Last 30 days </a:t>
            </a:r>
          </a:p>
          <a:p>
            <a:pPr marL="0" indent="0">
              <a:buNone/>
            </a:pPr>
            <a:r>
              <a:rPr lang="en-US" dirty="0"/>
              <a:t>					(M- </a:t>
            </a:r>
            <a:r>
              <a:rPr lang="en-US" dirty="0" smtClean="0"/>
              <a:t>14+  W-7+)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Collection &amp;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1.) CDC U.S. Cancer Statistics Technical Notes - Statistical Methods: Incidence and Death Rates - NPCR – </a:t>
            </a:r>
            <a:r>
              <a:rPr lang="en-US" dirty="0" smtClean="0"/>
              <a:t>Cancer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2.) Eater.com- Number of people per bar in each </a:t>
            </a:r>
            <a:r>
              <a:rPr lang="en-US" dirty="0" smtClean="0"/>
              <a:t>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3.) </a:t>
            </a:r>
            <a:r>
              <a:rPr lang="en-US" dirty="0">
                <a:solidFill>
                  <a:srgbClr val="FF0000"/>
                </a:solidFill>
              </a:rPr>
              <a:t>[income source of data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(Data Cleaning besides Merging Data-</a:t>
            </a:r>
            <a:r>
              <a:rPr lang="en-US" dirty="0">
                <a:solidFill>
                  <a:srgbClr val="FF0000"/>
                </a:solidFill>
              </a:rPr>
              <a:t> Can I </a:t>
            </a:r>
            <a:r>
              <a:rPr lang="en-US" dirty="0" smtClean="0">
                <a:solidFill>
                  <a:srgbClr val="FF0000"/>
                </a:solidFill>
              </a:rPr>
              <a:t>combine within this slide)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Concatentate</a:t>
            </a:r>
            <a:r>
              <a:rPr lang="en-US" dirty="0" smtClean="0">
                <a:solidFill>
                  <a:srgbClr val="FF0000"/>
                </a:solidFill>
              </a:rPr>
              <a:t> and reverse Concatenate columns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rouping, Mean , Conditional,  Filtering, change </a:t>
            </a:r>
            <a:r>
              <a:rPr lang="en-US" smtClean="0">
                <a:solidFill>
                  <a:srgbClr val="FF0000"/>
                </a:solidFill>
              </a:rPr>
              <a:t>data types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Exclude non-Alcohol Data</a:t>
            </a:r>
          </a:p>
          <a:p>
            <a:r>
              <a:rPr lang="en-US" dirty="0"/>
              <a:t>Break out Age, Sex, data metrics (binge, heavy)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Propensity to Drink        Chronic Liver Disease</a:t>
            </a:r>
            <a:br>
              <a:rPr lang="en-US" dirty="0" smtClean="0"/>
            </a:br>
            <a:r>
              <a:rPr lang="en-US" sz="2000" dirty="0"/>
              <a:t>(add </a:t>
            </a:r>
            <a:r>
              <a:rPr lang="en-US" sz="2000" dirty="0" err="1" smtClean="0"/>
              <a:t>overall_age</a:t>
            </a:r>
            <a:r>
              <a:rPr lang="en-US" sz="2000" dirty="0" smtClean="0"/>
              <a:t>)</a:t>
            </a: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2000" dirty="0" smtClean="0"/>
              <a:t>(add by sex_age)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6556"/>
            <a:ext cx="4725477" cy="337897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5" y="2121436"/>
            <a:ext cx="5427405" cy="37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Binge Plot				Heavy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876" y="2271655"/>
            <a:ext cx="5068455" cy="34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31" y="2394123"/>
            <a:ext cx="4852506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				Frequency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8" y="2134829"/>
            <a:ext cx="4763585" cy="337897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97" y="2134829"/>
            <a:ext cx="4839803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/ Open Questions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Backup/Alternative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409</Words>
  <Application>Microsoft Office PowerPoint</Application>
  <PresentationFormat>Widescreen</PresentationFormat>
  <Paragraphs>55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Causes of Alcoholism</vt:lpstr>
      <vt:lpstr>Executive Summary:    Alcoholism affects people across all 50 states </vt:lpstr>
      <vt:lpstr>Definition of Alcohol </vt:lpstr>
      <vt:lpstr>Data Collection &amp; Cleansing</vt:lpstr>
      <vt:lpstr>Propensity to Drink        Chronic Liver Disease (add overall_age)     (add by sex_age)</vt:lpstr>
      <vt:lpstr>Binge Plot    Heavy</vt:lpstr>
      <vt:lpstr>Intensity    Frequency</vt:lpstr>
      <vt:lpstr>Challenges / Open Questions Remaining</vt:lpstr>
      <vt:lpstr>Backup/Alternative Sides</vt:lpstr>
      <vt:lpstr>Table of Contents or AGENDA (OPTIONAL)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Caused of Alcoholism</dc:title>
  <dc:creator>Craig Taflin</dc:creator>
  <cp:lastModifiedBy>Craig Taflin</cp:lastModifiedBy>
  <cp:revision>16</cp:revision>
  <dcterms:created xsi:type="dcterms:W3CDTF">2018-09-18T13:19:53Z</dcterms:created>
  <dcterms:modified xsi:type="dcterms:W3CDTF">2018-09-23T12:33:46Z</dcterms:modified>
</cp:coreProperties>
</file>