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60124" autoAdjust="0"/>
  </p:normalViewPr>
  <p:slideViewPr>
    <p:cSldViewPr snapToGrid="0">
      <p:cViewPr varScale="1">
        <p:scale>
          <a:sx n="65" d="100"/>
          <a:sy n="65" d="100"/>
        </p:scale>
        <p:origin x="2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99E9-14FC-4744-80D3-70EB59C52136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D95A-6144-4F18-8B9D-955915BF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8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5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1.)</a:t>
            </a:r>
            <a:r>
              <a:rPr lang="en-US" baseline="0" dirty="0" smtClean="0"/>
              <a:t> </a:t>
            </a:r>
            <a:r>
              <a:rPr lang="en-US" sz="1200" dirty="0" err="1" smtClean="0"/>
              <a:t>Harinee</a:t>
            </a:r>
            <a:r>
              <a:rPr lang="en-US" sz="1200" dirty="0" smtClean="0"/>
              <a:t> will discuss</a:t>
            </a:r>
            <a:r>
              <a:rPr lang="en-US" sz="1200" baseline="0" dirty="0" smtClean="0"/>
              <a:t> the definition of </a:t>
            </a:r>
            <a:r>
              <a:rPr lang="en-US" sz="1200" baseline="0" dirty="0" err="1" smtClean="0"/>
              <a:t>Alcholism</a:t>
            </a:r>
            <a:endParaRPr lang="en-US" sz="1200" baseline="0" dirty="0" smtClean="0"/>
          </a:p>
          <a:p>
            <a:r>
              <a:rPr lang="en-US" sz="1200" baseline="0" dirty="0" smtClean="0"/>
              <a:t>2.) I will talk about who is affected by this Disease</a:t>
            </a:r>
          </a:p>
          <a:p>
            <a:r>
              <a:rPr lang="en-US" sz="1200" baseline="0" dirty="0" smtClean="0"/>
              <a:t>3.) Dean will then discuss the underlying 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9D95A-6144-4F18-8B9D-955915BF2E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F0A-31A3-4782-8C8C-AD1505E15E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D198-B61A-447E-AF13-DF52A533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Caused of Alcoholism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Dean Daley</a:t>
            </a:r>
          </a:p>
          <a:p>
            <a:r>
              <a:rPr lang="en-US" sz="2000" dirty="0" err="1" smtClean="0"/>
              <a:t>Harinee</a:t>
            </a:r>
            <a:r>
              <a:rPr lang="en-US" sz="2000" dirty="0" smtClean="0"/>
              <a:t> [Last Name]</a:t>
            </a:r>
          </a:p>
          <a:p>
            <a:r>
              <a:rPr lang="en-US" sz="2000" dirty="0" smtClean="0"/>
              <a:t>Craig Taflin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12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Alcoholism affects people across all 50 states</a:t>
            </a:r>
          </a:p>
          <a:p>
            <a:pPr marL="0" indent="0">
              <a:buNone/>
            </a:pPr>
            <a:r>
              <a:rPr lang="en-US" dirty="0" smtClean="0"/>
              <a:t>1.) Definition of Alcohol</a:t>
            </a:r>
          </a:p>
          <a:p>
            <a:pPr marL="0" indent="0">
              <a:buNone/>
            </a:pPr>
            <a:r>
              <a:rPr lang="en-US" dirty="0" smtClean="0"/>
              <a:t>2.)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1.) CDC U.S. Cancer Statistics Technical Notes - Statistical Methods: Incidence and Death Rates - NPCR – Cancer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2.) Eater.com- Number of people per bar in each state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3</a:t>
            </a:r>
            <a:r>
              <a:rPr lang="en-US" dirty="0" smtClean="0"/>
              <a:t>.) </a:t>
            </a:r>
            <a:r>
              <a:rPr lang="en-US" dirty="0">
                <a:solidFill>
                  <a:srgbClr val="FF0000"/>
                </a:solidFill>
              </a:rPr>
              <a:t>[income source of data]</a:t>
            </a:r>
          </a:p>
        </p:txBody>
      </p:sp>
    </p:spTree>
    <p:extLst>
      <p:ext uri="{BB962C8B-B14F-4D97-AF65-F5344CB8AC3E}">
        <p14:creationId xmlns:p14="http://schemas.microsoft.com/office/powerpoint/2010/main" val="341446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Caused of Alcoholism</vt:lpstr>
      <vt:lpstr>Executive Summary </vt:lpstr>
      <vt:lpstr>Data Source</vt:lpstr>
      <vt:lpstr>Data Clean up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Caused of Alcoholism</dc:title>
  <dc:creator>Craig Taflin</dc:creator>
  <cp:lastModifiedBy>Craig Taflin</cp:lastModifiedBy>
  <cp:revision>3</cp:revision>
  <dcterms:created xsi:type="dcterms:W3CDTF">2018-09-18T13:19:53Z</dcterms:created>
  <dcterms:modified xsi:type="dcterms:W3CDTF">2018-09-18T13:21:25Z</dcterms:modified>
</cp:coreProperties>
</file>