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CC48B-C122-A14B-B11E-27B4147410B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9663F-B5C1-9B4E-9199-D2EA166E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5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9663F-B5C1-9B4E-9199-D2EA166E6C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9663F-B5C1-9B4E-9199-D2EA166E6C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8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39C5-81C4-B140-B931-31043048BA5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1D5-4617-3641-ADC9-1A264DEA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5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39C5-81C4-B140-B931-31043048BA5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1D5-4617-3641-ADC9-1A264DEA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1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39C5-81C4-B140-B931-31043048BA5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1D5-4617-3641-ADC9-1A264DEA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7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39C5-81C4-B140-B931-31043048BA5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1D5-4617-3641-ADC9-1A264DEA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5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39C5-81C4-B140-B931-31043048BA5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1D5-4617-3641-ADC9-1A264DEA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3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39C5-81C4-B140-B931-31043048BA5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1D5-4617-3641-ADC9-1A264DEA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9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39C5-81C4-B140-B931-31043048BA5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1D5-4617-3641-ADC9-1A264DEA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2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39C5-81C4-B140-B931-31043048BA5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1D5-4617-3641-ADC9-1A264DEA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3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39C5-81C4-B140-B931-31043048BA5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1D5-4617-3641-ADC9-1A264DEA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0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39C5-81C4-B140-B931-31043048BA5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1D5-4617-3641-ADC9-1A264DEA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5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39C5-81C4-B140-B931-31043048BA5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1D5-4617-3641-ADC9-1A264DEA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5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639C5-81C4-B140-B931-31043048BA5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D31D5-4617-3641-ADC9-1A264DEA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Fantasy Basketball Draft and Season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Names, Names, Names, Names, Names,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0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Explanation of the functionality of our site </a:t>
            </a:r>
          </a:p>
          <a:p>
            <a:endParaRPr lang="en-US" dirty="0"/>
          </a:p>
          <a:p>
            <a:r>
              <a:rPr lang="en-US" dirty="0" smtClean="0"/>
              <a:t>How it benefits the pre season draft</a:t>
            </a:r>
          </a:p>
          <a:p>
            <a:endParaRPr lang="en-US" dirty="0"/>
          </a:p>
          <a:p>
            <a:r>
              <a:rPr lang="en-US" dirty="0" smtClean="0"/>
              <a:t>How if benefits lineup decisions week to week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7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Tab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Season long information </a:t>
            </a:r>
          </a:p>
          <a:p>
            <a:r>
              <a:rPr lang="en-US" dirty="0" smtClean="0"/>
              <a:t>Two things user has to enter </a:t>
            </a:r>
            <a:endParaRPr lang="en-US" dirty="0"/>
          </a:p>
          <a:p>
            <a:r>
              <a:rPr lang="en-US" dirty="0" smtClean="0"/>
              <a:t>A. “How many teams are in the league?”</a:t>
            </a:r>
          </a:p>
          <a:p>
            <a:r>
              <a:rPr lang="en-US" dirty="0" smtClean="0"/>
              <a:t>B. “How many players does each roster have?”</a:t>
            </a:r>
          </a:p>
          <a:p>
            <a:r>
              <a:rPr lang="en-US" dirty="0" smtClean="0"/>
              <a:t>After that it will run the machine learning and come up with list of x amount of players needed</a:t>
            </a:r>
          </a:p>
          <a:p>
            <a:r>
              <a:rPr lang="en-US" dirty="0" smtClean="0"/>
              <a:t>Potentially ( be able to sort by position)</a:t>
            </a:r>
          </a:p>
          <a:p>
            <a:r>
              <a:rPr lang="en-US" dirty="0" smtClean="0"/>
              <a:t>See Drawing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6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be for in season fantasy stuff </a:t>
            </a:r>
          </a:p>
          <a:p>
            <a:r>
              <a:rPr lang="en-US" dirty="0" smtClean="0"/>
              <a:t>User will have to enter their roster and their opponents roster.</a:t>
            </a:r>
          </a:p>
          <a:p>
            <a:r>
              <a:rPr lang="en-US" dirty="0" smtClean="0"/>
              <a:t>Then using current season data machine learning will predict stats for that week and future matchup score  </a:t>
            </a:r>
          </a:p>
          <a:p>
            <a:r>
              <a:rPr lang="en-US" dirty="0" smtClean="0"/>
              <a:t>See drawing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9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four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of fantasy points scored by arena in past seasons</a:t>
            </a:r>
          </a:p>
          <a:p>
            <a:r>
              <a:rPr lang="en-US" dirty="0" smtClean="0"/>
              <a:t>Will be very cool visual for people to look at</a:t>
            </a:r>
          </a:p>
          <a:p>
            <a:r>
              <a:rPr lang="en-US" dirty="0" smtClean="0"/>
              <a:t>Also serves a function so fantasy players will know which real players to get on their team </a:t>
            </a:r>
          </a:p>
          <a:p>
            <a:r>
              <a:rPr lang="en-US" dirty="0" smtClean="0"/>
              <a:t>Where ever the most points are scored are the players to target. </a:t>
            </a:r>
          </a:p>
          <a:p>
            <a:r>
              <a:rPr lang="en-US" dirty="0" smtClean="0"/>
              <a:t>See Drawing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9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(Potentially) </a:t>
            </a:r>
          </a:p>
          <a:p>
            <a:endParaRPr lang="en-US" dirty="0"/>
          </a:p>
          <a:p>
            <a:r>
              <a:rPr lang="en-US" dirty="0" smtClean="0"/>
              <a:t>A list of all NBA teams and where they rank against each position when it comes to fantasy points allowed to that position </a:t>
            </a:r>
          </a:p>
          <a:p>
            <a:r>
              <a:rPr lang="en-US" dirty="0" smtClean="0"/>
              <a:t>(PG,SG,SF,PF,C)</a:t>
            </a:r>
          </a:p>
          <a:p>
            <a:r>
              <a:rPr lang="en-US" dirty="0" smtClean="0"/>
              <a:t>This will help when making lineup decisions week to week seeing who your players are going up against and how the other team does defending the position your player is.</a:t>
            </a:r>
          </a:p>
          <a:p>
            <a:r>
              <a:rPr lang="en-US" smtClean="0"/>
              <a:t>See Drawing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7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275</Words>
  <Application>Microsoft Macintosh PowerPoint</Application>
  <PresentationFormat>On-screen Show (4:3)</PresentationFormat>
  <Paragraphs>36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Fantasy Basketball Draft and Season Guide</vt:lpstr>
      <vt:lpstr>First Tab</vt:lpstr>
      <vt:lpstr>Second Tab </vt:lpstr>
      <vt:lpstr>Third Tab</vt:lpstr>
      <vt:lpstr>Tab four </vt:lpstr>
      <vt:lpstr>Tab 5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Basketball Draft and Season Guide</dc:title>
  <dc:creator>Luke Iorio</dc:creator>
  <cp:lastModifiedBy>Luke Iorio</cp:lastModifiedBy>
  <cp:revision>6</cp:revision>
  <dcterms:created xsi:type="dcterms:W3CDTF">2019-01-28T21:11:49Z</dcterms:created>
  <dcterms:modified xsi:type="dcterms:W3CDTF">2019-01-28T21:31:02Z</dcterms:modified>
</cp:coreProperties>
</file>