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2"/>
  </p:notesMasterIdLst>
  <p:sldIdLst>
    <p:sldId id="274" r:id="rId2"/>
    <p:sldId id="265" r:id="rId3"/>
    <p:sldId id="275" r:id="rId4"/>
    <p:sldId id="276" r:id="rId5"/>
    <p:sldId id="277" r:id="rId6"/>
    <p:sldId id="281" r:id="rId7"/>
    <p:sldId id="280" r:id="rId8"/>
    <p:sldId id="282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oodmansee" initials="MW" lastIdx="10" clrIdx="0">
    <p:extLst>
      <p:ext uri="{19B8F6BF-5375-455C-9EA6-DF929625EA0E}">
        <p15:presenceInfo xmlns:p15="http://schemas.microsoft.com/office/powerpoint/2012/main" userId="153bf3ef115e7ad1" providerId="Windows Live"/>
      </p:ext>
    </p:extLst>
  </p:cmAuthor>
  <p:cmAuthor id="2" name="Ken Chang" initials="KC" lastIdx="2" clrIdx="1">
    <p:extLst>
      <p:ext uri="{19B8F6BF-5375-455C-9EA6-DF929625EA0E}">
        <p15:presenceInfo xmlns:p15="http://schemas.microsoft.com/office/powerpoint/2012/main" userId="8449ba8a309c71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D821D-ECEF-434A-A3A1-3C70849E16B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E9DA1-0015-4D62-B656-9E334348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Decent correlation, but connections are scattered around regression line.</a:t>
            </a:r>
          </a:p>
          <a:p>
            <a:endParaRPr lang="en-US" sz="1400" dirty="0"/>
          </a:p>
          <a:p>
            <a:r>
              <a:rPr lang="en-US" sz="1400" dirty="0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E9DA1-0015-4D62-B656-9E334348D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5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8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1260E6-68EC-4C56-91FC-A0687B4FDF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Team 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6786E4-C758-4F6B-9C88-C8A4B55B43B4}"/>
              </a:ext>
            </a:extLst>
          </p:cNvPr>
          <p:cNvSpPr txBox="1">
            <a:spLocks/>
          </p:cNvSpPr>
          <p:nvPr/>
        </p:nvSpPr>
        <p:spPr>
          <a:xfrm>
            <a:off x="801382" y="381000"/>
            <a:ext cx="10058400" cy="765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/>
              <a:t>Logistic Regression Model – Fantasy Draft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FDD40-D436-4DBE-8C07-3578B196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99" y="1423194"/>
            <a:ext cx="9350375" cy="4011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8834B-CD5C-4688-9AC0-B8B8FD4C0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3086100"/>
            <a:ext cx="21431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99384A-F8ED-471F-81F4-91F7C15EC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48" y="1299246"/>
            <a:ext cx="8243952" cy="46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036455-FD0F-4795-88F5-21132A703607}"/>
              </a:ext>
            </a:extLst>
          </p:cNvPr>
          <p:cNvSpPr txBox="1">
            <a:spLocks/>
          </p:cNvSpPr>
          <p:nvPr/>
        </p:nvSpPr>
        <p:spPr>
          <a:xfrm>
            <a:off x="801382" y="381000"/>
            <a:ext cx="10058400" cy="765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Rank Players by Z-Scores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58AE3-B01F-46BF-8439-701E29DA5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22" y="1244600"/>
            <a:ext cx="7487978" cy="4744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A1AFC-7B01-47BB-807A-3D19DAFFA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7" y="2931196"/>
            <a:ext cx="21431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7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CA11-80D0-4493-9956-769071FB9E57}"/>
              </a:ext>
            </a:extLst>
          </p:cNvPr>
          <p:cNvSpPr txBox="1">
            <a:spLocks/>
          </p:cNvSpPr>
          <p:nvPr/>
        </p:nvSpPr>
        <p:spPr>
          <a:xfrm>
            <a:off x="801382" y="381000"/>
            <a:ext cx="10058400" cy="765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Logistic Regression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A3831-BF7B-401F-A83A-2FFED9CB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588" y="1146846"/>
            <a:ext cx="5483461" cy="49720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789376-29F0-44FC-BA13-B3954410B79F}"/>
              </a:ext>
            </a:extLst>
          </p:cNvPr>
          <p:cNvSpPr txBox="1">
            <a:spLocks/>
          </p:cNvSpPr>
          <p:nvPr/>
        </p:nvSpPr>
        <p:spPr>
          <a:xfrm>
            <a:off x="724105" y="1687794"/>
            <a:ext cx="493776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Data: </a:t>
            </a:r>
          </a:p>
          <a:p>
            <a:r>
              <a:rPr lang="en-US" dirty="0"/>
              <a:t>Season-long data for 9-category box-scores (FG%, FT%, Three Pointers, Rebounds, Assists, Steals, Blocks, Turnovers, Points)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Target: </a:t>
            </a:r>
          </a:p>
          <a:p>
            <a:r>
              <a:rPr lang="en-US" dirty="0"/>
              <a:t>Predict the top players for next season </a:t>
            </a:r>
          </a:p>
        </p:txBody>
      </p:sp>
    </p:spTree>
    <p:extLst>
      <p:ext uri="{BB962C8B-B14F-4D97-AF65-F5344CB8AC3E}">
        <p14:creationId xmlns:p14="http://schemas.microsoft.com/office/powerpoint/2010/main" val="101843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41FE3D-6324-422A-AEF1-D010BE755E0D}"/>
              </a:ext>
            </a:extLst>
          </p:cNvPr>
          <p:cNvSpPr txBox="1">
            <a:spLocks/>
          </p:cNvSpPr>
          <p:nvPr/>
        </p:nvSpPr>
        <p:spPr>
          <a:xfrm>
            <a:off x="801382" y="381000"/>
            <a:ext cx="10058400" cy="765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Linear Regression Model – Head to Head Matchup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3D975-B054-4E1B-A651-390F9125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8" y="1618333"/>
            <a:ext cx="11025188" cy="14700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1DEF79-8764-4C0F-A718-1F4B6F3DDF16}"/>
              </a:ext>
            </a:extLst>
          </p:cNvPr>
          <p:cNvSpPr txBox="1">
            <a:spLocks/>
          </p:cNvSpPr>
          <p:nvPr/>
        </p:nvSpPr>
        <p:spPr>
          <a:xfrm>
            <a:off x="622504" y="3856459"/>
            <a:ext cx="10619071" cy="122805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Build a linear regression model to predict a player’s stats for the coming week of games, based on player’s previous box score stats as well as the opposing team stats.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Aggregate stats for all players on fantasy teams to predict the outcome of a matchup.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2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421C-9E17-4133-82F6-C6780C2BB81E}"/>
              </a:ext>
            </a:extLst>
          </p:cNvPr>
          <p:cNvSpPr txBox="1">
            <a:spLocks/>
          </p:cNvSpPr>
          <p:nvPr/>
        </p:nvSpPr>
        <p:spPr>
          <a:xfrm>
            <a:off x="801382" y="381000"/>
            <a:ext cx="10058400" cy="765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3DCFA7-A065-4AA7-AD33-AF16911202C1}"/>
              </a:ext>
            </a:extLst>
          </p:cNvPr>
          <p:cNvSpPr txBox="1">
            <a:spLocks/>
          </p:cNvSpPr>
          <p:nvPr/>
        </p:nvSpPr>
        <p:spPr>
          <a:xfrm>
            <a:off x="953782" y="533400"/>
            <a:ext cx="10058400" cy="765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Linear Regression Model – Head to Head Matchup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69E41-F6D9-4972-B0D5-06694657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2" y="1666875"/>
            <a:ext cx="10229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6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D43F9A-DB40-4EF8-B3F3-C9BFC2CD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247775"/>
            <a:ext cx="8039100" cy="43624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A777888-8C75-44D2-93E1-6CC646D9266B}"/>
              </a:ext>
            </a:extLst>
          </p:cNvPr>
          <p:cNvSpPr txBox="1">
            <a:spLocks/>
          </p:cNvSpPr>
          <p:nvPr/>
        </p:nvSpPr>
        <p:spPr>
          <a:xfrm>
            <a:off x="737882" y="381000"/>
            <a:ext cx="10058400" cy="765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Linear Regression Model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946D3-0D0F-4428-A8A3-4A860670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957" y="1662112"/>
            <a:ext cx="1457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57B5C-F8F4-4D41-9D0A-73F53AA5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82" y="1146846"/>
            <a:ext cx="7343775" cy="48958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7004CD3-5437-4460-A418-98E1EBDCD6F5}"/>
              </a:ext>
            </a:extLst>
          </p:cNvPr>
          <p:cNvSpPr txBox="1">
            <a:spLocks/>
          </p:cNvSpPr>
          <p:nvPr/>
        </p:nvSpPr>
        <p:spPr>
          <a:xfrm>
            <a:off x="737882" y="381000"/>
            <a:ext cx="10058400" cy="765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Fantasy Matchup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2BB97-3201-4253-BE7F-CDF35008C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543" y="1412875"/>
            <a:ext cx="3076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5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D78609-DEA2-42FA-AD38-F46748754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99" y="416794"/>
            <a:ext cx="8620125" cy="55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53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2038</TotalTime>
  <Words>137</Words>
  <Application>Microsoft Office PowerPoint</Application>
  <PresentationFormat>Widescreen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Ratna Kapoor</dc:creator>
  <cp:lastModifiedBy>Ken Chang</cp:lastModifiedBy>
  <cp:revision>64</cp:revision>
  <dcterms:created xsi:type="dcterms:W3CDTF">2018-09-19T02:12:00Z</dcterms:created>
  <dcterms:modified xsi:type="dcterms:W3CDTF">2019-02-06T22:16:33Z</dcterms:modified>
</cp:coreProperties>
</file>