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2000-38DC-4CAB-86BC-6D3D4F70B3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B2C9-464A-4307-AEDD-1941F0C6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Citi bikes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Craig Taflin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7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usage by subscriber during the week, but no dominate weekday.</a:t>
            </a:r>
          </a:p>
          <a:p>
            <a:pPr lvl="1"/>
            <a:r>
              <a:rPr lang="en-US" dirty="0" smtClean="0"/>
              <a:t>This could be caused by the # of days / month. (i.e. 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Weekend usage by customers jumps a lot in the summer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station names changed during the 18 months, so all analysis should use “Station id” instead of “Station 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stations are missing random months of data or have erroneous data that is very 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must also determine how to handle rider’s whose sex is listed as “0”, which stands for unknown.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During the 18 months, many bike stations were opened and closed.  It is critical to investigate if the station was closed or replaced with another location.</a:t>
            </a:r>
          </a:p>
        </p:txBody>
      </p:sp>
    </p:spTree>
    <p:extLst>
      <p:ext uri="{BB962C8B-B14F-4D97-AF65-F5344CB8AC3E}">
        <p14:creationId xmlns:p14="http://schemas.microsoft.com/office/powerpoint/2010/main" val="1042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Rider’s birth year will be used to derive the rider’s age.</a:t>
            </a:r>
          </a:p>
          <a:p>
            <a:r>
              <a:rPr lang="en-US" dirty="0" smtClean="0"/>
              <a:t>Convert duration from seconds to minutes</a:t>
            </a:r>
          </a:p>
          <a:p>
            <a:r>
              <a:rPr lang="en-US" dirty="0" smtClean="0"/>
              <a:t>Each bike station needs a borough associated with it to better analyze the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Starting Locations in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Mid- Manhattan and Time Square host top stations</a:t>
            </a:r>
          </a:p>
          <a:p>
            <a:pPr lvl="1"/>
            <a:r>
              <a:rPr lang="en-US" dirty="0" smtClean="0"/>
              <a:t>Yearly numbers over 75,000 records in 2018</a:t>
            </a:r>
          </a:p>
          <a:p>
            <a:pPr lvl="1"/>
            <a:endParaRPr lang="en-US" dirty="0"/>
          </a:p>
          <a:p>
            <a:r>
              <a:rPr lang="en-US" dirty="0" smtClean="0"/>
              <a:t>2 heaviest concentration from Top 20 Locations: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3  on Broadway between E22nd and E14th (Id: </a:t>
            </a:r>
            <a:r>
              <a:rPr lang="en-US" dirty="0" smtClean="0"/>
              <a:t>402, 497, 285</a:t>
            </a:r>
            <a:r>
              <a:rPr lang="en-US" dirty="0" smtClean="0"/>
              <a:t>over 300/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3 on Southern Entrance to Central Park (ID 499, 2006, 281- Over 240k/ </a:t>
            </a:r>
            <a:r>
              <a:rPr lang="en-US" dirty="0" err="1" smtClean="0"/>
              <a:t>yr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Rides per user type (customer, subscriber)</a:t>
            </a:r>
          </a:p>
          <a:p>
            <a:r>
              <a:rPr lang="en-US" dirty="0" smtClean="0"/>
              <a:t>Bike trips per station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9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seasonality</a:t>
            </a:r>
          </a:p>
          <a:p>
            <a:r>
              <a:rPr lang="en-US" dirty="0" smtClean="0"/>
              <a:t>Impact of Weather</a:t>
            </a:r>
          </a:p>
          <a:p>
            <a:r>
              <a:rPr lang="en-US" dirty="0" smtClean="0"/>
              <a:t>Large summer jump could also be tourists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Groupings to 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646"/>
            <a:ext cx="10515600" cy="4351338"/>
          </a:xfrm>
        </p:spPr>
        <p:txBody>
          <a:bodyPr/>
          <a:lstStyle/>
          <a:p>
            <a:r>
              <a:rPr lang="en-US" dirty="0" smtClean="0"/>
              <a:t>Rides curing rush hour Monday through Friday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and other Data Risks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Expansion</a:t>
            </a:r>
          </a:p>
          <a:p>
            <a:pPr marL="0" indent="0">
              <a:buNone/>
            </a:pPr>
            <a:r>
              <a:rPr lang="en-US" dirty="0" smtClean="0"/>
              <a:t>1.   In August 2017, Citi bike expanded to Brooklyn</a:t>
            </a:r>
          </a:p>
          <a:p>
            <a:r>
              <a:rPr lang="en-US" dirty="0" smtClean="0"/>
              <a:t>    If comparing to 2017, exclude all Brooklyn bike stations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Data Risks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Bike Stations have a different number of biking docks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Analyzing rides by days of the week need to be normalize across month. For example, one month might have more weekdays than other months.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6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Age Ranges (Red Tabs)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Males make up a majority of riders</a:t>
            </a:r>
          </a:p>
          <a:p>
            <a:r>
              <a:rPr lang="en-US" dirty="0" smtClean="0"/>
              <a:t>Age trend lines are similar across age ranges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08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Citi bikes</vt:lpstr>
      <vt:lpstr>Data Cleansing</vt:lpstr>
      <vt:lpstr>Data Enhancements</vt:lpstr>
      <vt:lpstr>Top 20 Starting Locations in 2018</vt:lpstr>
      <vt:lpstr>Calculations:</vt:lpstr>
      <vt:lpstr>Seasonality  </vt:lpstr>
      <vt:lpstr>Specific Groupings to investigate</vt:lpstr>
      <vt:lpstr>Expansion and other Data Risks </vt:lpstr>
      <vt:lpstr>User Age Ranges (Red Tabs)</vt:lpstr>
      <vt:lpstr>Day of Week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bikes</dc:title>
  <dc:creator>Craig Taflin</dc:creator>
  <cp:lastModifiedBy>Craig Taflin</cp:lastModifiedBy>
  <cp:revision>19</cp:revision>
  <dcterms:created xsi:type="dcterms:W3CDTF">2019-01-19T14:37:01Z</dcterms:created>
  <dcterms:modified xsi:type="dcterms:W3CDTF">2019-01-20T01:28:26Z</dcterms:modified>
</cp:coreProperties>
</file>