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40" d="100"/>
          <a:sy n="40" d="100"/>
        </p:scale>
        <p:origin x="66" y="80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PCRE</a:t>
            </a:r>
            <a:br>
              <a:rPr lang="en-US" dirty="0" smtClean="0"/>
            </a:br>
            <a:r>
              <a:rPr lang="en-US" dirty="0" smtClean="0"/>
              <a:t>Perl-Compatible 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Perl-Compatible Regular Expression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 a regular expression C library inspired by the regular expression capabilities in the Perl programming language</a:t>
            </a:r>
            <a:r>
              <a:rPr lang="en-MY" dirty="0" smtClean="0"/>
              <a:t>.</a:t>
            </a:r>
          </a:p>
          <a:p>
            <a:r>
              <a:rPr lang="en-MY" dirty="0" smtClean="0"/>
              <a:t>The PHP language consist of this library.</a:t>
            </a:r>
          </a:p>
          <a:p>
            <a:r>
              <a:rPr lang="en-MY" dirty="0"/>
              <a:t>PCRE's syntax is much more powerful and flexible than either of the POSIX regular </a:t>
            </a:r>
            <a:r>
              <a:rPr lang="en-MY" dirty="0" smtClean="0"/>
              <a:t>expression and other regular expression libraries</a:t>
            </a:r>
          </a:p>
          <a:p>
            <a:r>
              <a:rPr lang="en-US" dirty="0" smtClean="0"/>
              <a:t>It is aimed to fully featured in PERL language.</a:t>
            </a:r>
          </a:p>
          <a:p>
            <a:r>
              <a:rPr lang="en-US" dirty="0" smtClean="0"/>
              <a:t>It is open-sourced. Can be used in building commercial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Basic Syntax of PCRE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\ general </a:t>
            </a:r>
            <a:r>
              <a:rPr lang="en-MY" dirty="0"/>
              <a:t>escape character with several </a:t>
            </a:r>
            <a:r>
              <a:rPr lang="en-MY" dirty="0" smtClean="0"/>
              <a:t>uses</a:t>
            </a:r>
          </a:p>
          <a:p>
            <a:r>
              <a:rPr lang="en-MY" dirty="0" smtClean="0"/>
              <a:t>^  , $ assert start and end </a:t>
            </a:r>
            <a:r>
              <a:rPr lang="en-MY" dirty="0"/>
              <a:t>of subject (or line, in multiline mode</a:t>
            </a:r>
            <a:r>
              <a:rPr lang="en-MY" dirty="0" smtClean="0"/>
              <a:t>)</a:t>
            </a:r>
          </a:p>
          <a:p>
            <a:r>
              <a:rPr lang="en-MY" dirty="0" smtClean="0"/>
              <a:t>[ ,]  start and end </a:t>
            </a:r>
            <a:r>
              <a:rPr lang="en-MY" dirty="0"/>
              <a:t>character class </a:t>
            </a:r>
            <a:r>
              <a:rPr lang="en-MY" dirty="0" smtClean="0"/>
              <a:t>definition</a:t>
            </a:r>
          </a:p>
          <a:p>
            <a:r>
              <a:rPr lang="en-MY" dirty="0" smtClean="0"/>
              <a:t>| start </a:t>
            </a:r>
            <a:r>
              <a:rPr lang="en-MY" dirty="0"/>
              <a:t>of alternative </a:t>
            </a:r>
            <a:r>
              <a:rPr lang="en-MY" dirty="0" smtClean="0"/>
              <a:t>branch</a:t>
            </a:r>
          </a:p>
          <a:p>
            <a:r>
              <a:rPr lang="en-MY" dirty="0" smtClean="0"/>
              <a:t>( ,) Start and end of sub pattern</a:t>
            </a:r>
          </a:p>
          <a:p>
            <a:r>
              <a:rPr lang="en-MY" dirty="0" smtClean="0"/>
              <a:t>{ ,} Start and end of min/max quantifier</a:t>
            </a:r>
          </a:p>
        </p:txBody>
      </p:sp>
    </p:spTree>
    <p:extLst>
      <p:ext uri="{BB962C8B-B14F-4D97-AF65-F5344CB8AC3E}">
        <p14:creationId xmlns:p14="http://schemas.microsoft.com/office/powerpoint/2010/main" val="70034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of PCRE syntax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^foo$	“foo” when it is alone on a </a:t>
            </a:r>
            <a:r>
              <a:rPr lang="en-MY" dirty="0" smtClean="0"/>
              <a:t>string</a:t>
            </a:r>
          </a:p>
          <a:p>
            <a:r>
              <a:rPr lang="en-MY" dirty="0"/>
              <a:t>[</a:t>
            </a:r>
            <a:r>
              <a:rPr lang="en-MY" dirty="0" err="1"/>
              <a:t>abc</a:t>
            </a:r>
            <a:r>
              <a:rPr lang="en-MY" dirty="0"/>
              <a:t>]	</a:t>
            </a:r>
            <a:r>
              <a:rPr lang="en-MY" dirty="0" smtClean="0"/>
              <a:t>	a</a:t>
            </a:r>
            <a:r>
              <a:rPr lang="en-MY" dirty="0"/>
              <a:t>, b, or </a:t>
            </a:r>
            <a:r>
              <a:rPr lang="en-MY" dirty="0" smtClean="0"/>
              <a:t>c</a:t>
            </a:r>
          </a:p>
          <a:p>
            <a:r>
              <a:rPr lang="en-MY" dirty="0"/>
              <a:t>[a-z]	</a:t>
            </a:r>
            <a:r>
              <a:rPr lang="en-MY" dirty="0" smtClean="0"/>
              <a:t>	Any </a:t>
            </a:r>
            <a:r>
              <a:rPr lang="en-MY" dirty="0"/>
              <a:t>lowercase </a:t>
            </a:r>
            <a:r>
              <a:rPr lang="en-MY" dirty="0" smtClean="0"/>
              <a:t>letter</a:t>
            </a:r>
          </a:p>
          <a:p>
            <a:r>
              <a:rPr lang="en-MY" dirty="0"/>
              <a:t>[^A-Z]	Any character that is not a uppercase </a:t>
            </a:r>
            <a:r>
              <a:rPr lang="en-MY" dirty="0" smtClean="0"/>
              <a:t>letter</a:t>
            </a:r>
          </a:p>
          <a:p>
            <a:r>
              <a:rPr lang="en-MY" dirty="0"/>
              <a:t>[^A-Za-z0-9]	Any symbol (not a number or a letter</a:t>
            </a:r>
            <a:r>
              <a:rPr lang="en-MY" dirty="0" smtClean="0"/>
              <a:t>)</a:t>
            </a:r>
          </a:p>
          <a:p>
            <a:r>
              <a:rPr lang="en-MY" dirty="0"/>
              <a:t>([A-Z]{3}|[0-9]{4})	Matches three letters or four numbers</a:t>
            </a:r>
          </a:p>
        </p:txBody>
      </p:sp>
    </p:spTree>
    <p:extLst>
      <p:ext uri="{BB962C8B-B14F-4D97-AF65-F5344CB8AC3E}">
        <p14:creationId xmlns:p14="http://schemas.microsoft.com/office/powerpoint/2010/main" val="230688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 usage of PCRE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/>
              <a:t>Remove repeated words (case insensitive</a:t>
            </a:r>
            <a:r>
              <a:rPr lang="en-MY" b="1" dirty="0" smtClean="0"/>
              <a:t>)</a:t>
            </a:r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smtClean="0"/>
              <a:t>   $</a:t>
            </a:r>
            <a:r>
              <a:rPr lang="en-MY" dirty="0"/>
              <a:t>text = </a:t>
            </a:r>
            <a:r>
              <a:rPr lang="en-MY" dirty="0" err="1"/>
              <a:t>preg_replace</a:t>
            </a:r>
            <a:r>
              <a:rPr lang="en-MY" dirty="0"/>
              <a:t>("/s(</a:t>
            </a:r>
            <a:r>
              <a:rPr lang="en-MY" dirty="0" err="1"/>
              <a:t>w+s</a:t>
            </a:r>
            <a:r>
              <a:rPr lang="en-MY" dirty="0"/>
              <a:t>)1/</a:t>
            </a:r>
            <a:r>
              <a:rPr lang="en-MY" dirty="0" err="1"/>
              <a:t>i</a:t>
            </a:r>
            <a:r>
              <a:rPr lang="en-MY" dirty="0"/>
              <a:t>", "$1", $text</a:t>
            </a:r>
            <a:r>
              <a:rPr lang="en-MY" dirty="0" smtClean="0"/>
              <a:t>);</a:t>
            </a:r>
          </a:p>
          <a:p>
            <a:r>
              <a:rPr lang="en-MY" b="1" dirty="0"/>
              <a:t>Remove repeated punctuation</a:t>
            </a:r>
          </a:p>
          <a:p>
            <a:pPr marL="0" indent="0">
              <a:buNone/>
            </a:pPr>
            <a:r>
              <a:rPr lang="en-MY" dirty="0" smtClean="0"/>
              <a:t>    $</a:t>
            </a:r>
            <a:r>
              <a:rPr lang="en-MY" dirty="0"/>
              <a:t>text = </a:t>
            </a:r>
            <a:r>
              <a:rPr lang="en-MY" dirty="0" err="1"/>
              <a:t>preg_replace</a:t>
            </a:r>
            <a:r>
              <a:rPr lang="en-MY" dirty="0"/>
              <a:t>("/.+/</a:t>
            </a:r>
            <a:r>
              <a:rPr lang="en-MY" dirty="0" err="1"/>
              <a:t>i</a:t>
            </a:r>
            <a:r>
              <a:rPr lang="en-MY" dirty="0"/>
              <a:t>", ".", $text); </a:t>
            </a:r>
            <a:endParaRPr lang="en-MY" dirty="0" smtClean="0"/>
          </a:p>
          <a:p>
            <a:r>
              <a:rPr lang="en-MY" b="1" dirty="0"/>
              <a:t>Checking password complexity</a:t>
            </a:r>
          </a:p>
          <a:p>
            <a:pPr marL="0" indent="0">
              <a:buNone/>
            </a:pPr>
            <a:r>
              <a:rPr lang="en-MY" dirty="0" smtClean="0"/>
              <a:t>    </a:t>
            </a:r>
            <a:r>
              <a:rPr lang="pl-PL" dirty="0" smtClean="0"/>
              <a:t>‘A</a:t>
            </a:r>
            <a:r>
              <a:rPr lang="pl-PL" dirty="0"/>
              <a:t>(?=[-_a-zA-Z0-9]*?[A-Z])(?=[-_a-zA-Z0-9]*?[a-z])(?=[-_</a:t>
            </a:r>
            <a:r>
              <a:rPr lang="pl-PL" dirty="0" smtClean="0"/>
              <a:t>a-zA-Z0-</a:t>
            </a:r>
            <a:r>
              <a:rPr lang="en-MY" dirty="0" smtClean="0"/>
              <a:t>       </a:t>
            </a:r>
            <a:r>
              <a:rPr lang="pl-PL" dirty="0" smtClean="0"/>
              <a:t>9</a:t>
            </a:r>
            <a:r>
              <a:rPr lang="pl-PL" dirty="0"/>
              <a:t>]*?[0-9])[-_a-zA-Z0-9]{6,}z'</a:t>
            </a:r>
            <a:endParaRPr lang="en-MY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145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Extra example of PCRE usage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Generating automatic </a:t>
            </a:r>
            <a:r>
              <a:rPr lang="en-MY" dirty="0" smtClean="0"/>
              <a:t>smileys</a:t>
            </a:r>
          </a:p>
          <a:p>
            <a:pPr marL="0" indent="0">
              <a:buNone/>
            </a:pPr>
            <a:r>
              <a:rPr lang="en-MY" dirty="0"/>
              <a:t>$</a:t>
            </a:r>
            <a:r>
              <a:rPr lang="en-MY" dirty="0" err="1"/>
              <a:t>texte</a:t>
            </a:r>
            <a:r>
              <a:rPr lang="en-MY" dirty="0"/>
              <a:t>='A text with a smiley :-)';</a:t>
            </a:r>
          </a:p>
          <a:p>
            <a:pPr marL="0" indent="0">
              <a:buNone/>
            </a:pPr>
            <a:r>
              <a:rPr lang="en-MY" dirty="0"/>
              <a:t>echo </a:t>
            </a:r>
            <a:r>
              <a:rPr lang="en-MY" dirty="0" err="1"/>
              <a:t>str_replace</a:t>
            </a:r>
            <a:r>
              <a:rPr lang="en-MY" dirty="0"/>
              <a:t>(':-)','&lt;</a:t>
            </a:r>
            <a:r>
              <a:rPr lang="en-MY" dirty="0" err="1"/>
              <a:t>img</a:t>
            </a:r>
            <a:r>
              <a:rPr lang="en-MY" dirty="0"/>
              <a:t> </a:t>
            </a:r>
            <a:r>
              <a:rPr lang="en-MY" dirty="0" err="1"/>
              <a:t>src</a:t>
            </a:r>
            <a:r>
              <a:rPr lang="en-MY" dirty="0"/>
              <a:t>="smileys/souriant.png"&gt;',$</a:t>
            </a:r>
            <a:r>
              <a:rPr lang="en-MY" dirty="0" err="1"/>
              <a:t>texte</a:t>
            </a:r>
            <a:r>
              <a:rPr lang="en-MY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574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Conclusion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PCRE library syntax is very useful </a:t>
            </a:r>
          </a:p>
          <a:p>
            <a:r>
              <a:rPr lang="en-MY" dirty="0" smtClean="0"/>
              <a:t>It is mostly used in input validation</a:t>
            </a:r>
          </a:p>
          <a:p>
            <a:r>
              <a:rPr lang="en-MY" dirty="0" smtClean="0"/>
              <a:t>Simple, short and powerful compare to normal expression library</a:t>
            </a:r>
          </a:p>
          <a:p>
            <a:r>
              <a:rPr lang="en-MY" dirty="0" smtClean="0"/>
              <a:t>Widely included in many </a:t>
            </a:r>
            <a:r>
              <a:rPr lang="en-MY" smtClean="0"/>
              <a:t>programming languages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7133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388</TotalTime>
  <Words>261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PCRE Perl-Compatible Regular Expression</vt:lpstr>
      <vt:lpstr>What is Perl-Compatible Regular Expression</vt:lpstr>
      <vt:lpstr>Basic Syntax of PCRE</vt:lpstr>
      <vt:lpstr>Example of PCRE syntax</vt:lpstr>
      <vt:lpstr>Example usage of PCRE</vt:lpstr>
      <vt:lpstr>Extra example of PCRE usage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PCRE Perl-Compatible Regular Expression</dc:title>
  <dc:creator>user</dc:creator>
  <cp:lastModifiedBy>user</cp:lastModifiedBy>
  <cp:revision>7</cp:revision>
  <dcterms:created xsi:type="dcterms:W3CDTF">2017-11-16T19:54:27Z</dcterms:created>
  <dcterms:modified xsi:type="dcterms:W3CDTF">2017-11-17T02:23:01Z</dcterms:modified>
</cp:coreProperties>
</file>