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3318-AC74-1E41-9143-50B8781E47D8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B3B7-7A8A-594C-898E-DF70CCC9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3318-AC74-1E41-9143-50B8781E47D8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B3B7-7A8A-594C-898E-DF70CCC9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2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3318-AC74-1E41-9143-50B8781E47D8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B3B7-7A8A-594C-898E-DF70CCC9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77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>
                <a:solidFill>
                  <a:srgbClr val="9BBB59"/>
                </a:solidFill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zh-CN" altLang="en-US" sz="1200" b="1" dirty="0">
              <a:solidFill>
                <a:srgbClr val="9BBB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581001"/>
            <a:ext cx="500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prstClr val="white">
                    <a:lumMod val="65000"/>
                  </a:prstClr>
                </a:solidFill>
                <a:latin typeface="微软雅黑" pitchFamily="34" charset="-122"/>
                <a:ea typeface="微软雅黑" pitchFamily="34" charset="-122"/>
              </a:rPr>
              <a:t>China Mobile Technology (USA)</a:t>
            </a:r>
            <a:endParaRPr lang="zh-CN" altLang="en-US" sz="1200" b="1" dirty="0">
              <a:solidFill>
                <a:prstClr val="white">
                  <a:lumMod val="6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0"/>
            <a:ext cx="781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8229600" cy="646331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0"/>
          </p:nvPr>
        </p:nvSpPr>
        <p:spPr>
          <a:xfrm>
            <a:off x="0" y="836613"/>
            <a:ext cx="9144000" cy="57451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3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3318-AC74-1E41-9143-50B8781E47D8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B3B7-7A8A-594C-898E-DF70CCC9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7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3318-AC74-1E41-9143-50B8781E47D8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B3B7-7A8A-594C-898E-DF70CCC9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7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3318-AC74-1E41-9143-50B8781E47D8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B3B7-7A8A-594C-898E-DF70CCC9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2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3318-AC74-1E41-9143-50B8781E47D8}" type="datetimeFigureOut">
              <a:rPr lang="en-US" smtClean="0"/>
              <a:t>5/1/15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B3B7-7A8A-594C-898E-DF70CCC9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0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3318-AC74-1E41-9143-50B8781E47D8}" type="datetimeFigureOut">
              <a:rPr lang="en-US" smtClean="0"/>
              <a:t>5/1/15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B3B7-7A8A-594C-898E-DF70CCC9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9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3318-AC74-1E41-9143-50B8781E47D8}" type="datetimeFigureOut">
              <a:rPr lang="en-US" smtClean="0"/>
              <a:t>5/1/15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B3B7-7A8A-594C-898E-DF70CCC9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2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3318-AC74-1E41-9143-50B8781E47D8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B3B7-7A8A-594C-898E-DF70CCC9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3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3318-AC74-1E41-9143-50B8781E47D8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B3B7-7A8A-594C-898E-DF70CCC9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83318-AC74-1E41-9143-50B8781E47D8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5B3B7-7A8A-594C-898E-DF70CCC91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5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3</a:t>
            </a:r>
            <a:r>
              <a:rPr lang="en-US" baseline="30000" dirty="0" smtClean="0"/>
              <a:t>rd</a:t>
            </a:r>
            <a:r>
              <a:rPr lang="en-US" dirty="0" smtClean="0"/>
              <a:t> Party App into POMI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numCol="2"/>
          <a:lstStyle/>
          <a:p>
            <a:r>
              <a:rPr lang="en-US" altLang="zh-CN" dirty="0" smtClean="0"/>
              <a:t>POMI has an open interface which allows 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parth</a:t>
            </a:r>
            <a:r>
              <a:rPr lang="en-US" altLang="zh-CN" dirty="0" smtClean="0"/>
              <a:t> app to be integrated into its “App Drawer”</a:t>
            </a:r>
          </a:p>
          <a:p>
            <a:r>
              <a:rPr lang="en-US" altLang="zh-CN" dirty="0" smtClean="0"/>
              <a:t>By add different app to the “App Drawer”, users can launch apps to share different kinds of content quickly</a:t>
            </a:r>
          </a:p>
          <a:p>
            <a:r>
              <a:rPr lang="en-US" altLang="zh-CN" dirty="0" smtClean="0"/>
              <a:t>POMI achieve this goal through Android intent filtering</a:t>
            </a:r>
            <a:r>
              <a:rPr lang="en-US" altLang="zh-CN" dirty="0"/>
              <a:t>.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6" name="Picture 5" descr="pom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4" y="934921"/>
            <a:ext cx="3071373" cy="546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9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Intent filtering on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An intent filter is an expression in an app's manifest file that specifies the type of intents that the component would like to receive.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1779186"/>
            <a:ext cx="6693505" cy="480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9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Integrate Airport Weather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numCol="2"/>
          <a:lstStyle/>
          <a:p>
            <a:r>
              <a:rPr lang="en-US" altLang="zh-CN" dirty="0" smtClean="0"/>
              <a:t>Airport Weather App was written </a:t>
            </a:r>
            <a:r>
              <a:rPr lang="en-US" dirty="0" smtClean="0"/>
              <a:t>to </a:t>
            </a:r>
            <a:r>
              <a:rPr lang="en-US" dirty="0"/>
              <a:t>demo POMI's capability to </a:t>
            </a:r>
            <a:r>
              <a:rPr lang="en-US" dirty="0" smtClean="0"/>
              <a:t>integrate and launch </a:t>
            </a:r>
            <a:r>
              <a:rPr lang="en-US" dirty="0"/>
              <a:t>third </a:t>
            </a:r>
            <a:r>
              <a:rPr lang="en-US" dirty="0" smtClean="0"/>
              <a:t>party apps </a:t>
            </a:r>
            <a:r>
              <a:rPr lang="en-US" dirty="0"/>
              <a:t>from "app drawer".</a:t>
            </a:r>
          </a:p>
          <a:p>
            <a:r>
              <a:rPr lang="en-US" dirty="0" smtClean="0"/>
              <a:t>The </a:t>
            </a:r>
            <a:r>
              <a:rPr lang="en-US" dirty="0"/>
              <a:t>app allows users to view weather conditions at an airport based on </a:t>
            </a:r>
            <a:r>
              <a:rPr lang="en-US" dirty="0" smtClean="0"/>
              <a:t>the </a:t>
            </a:r>
            <a:r>
              <a:rPr lang="en-US" dirty="0"/>
              <a:t>ICAO code.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app persists the last airport a user viewed prior </a:t>
            </a:r>
            <a:r>
              <a:rPr lang="en-US" dirty="0" smtClean="0"/>
              <a:t>to </a:t>
            </a:r>
            <a:r>
              <a:rPr lang="en-US" dirty="0"/>
              <a:t>closing the app and display information for that airport by </a:t>
            </a:r>
            <a:r>
              <a:rPr lang="en-US" dirty="0" smtClean="0"/>
              <a:t>default on </a:t>
            </a:r>
            <a:r>
              <a:rPr lang="en-US" dirty="0"/>
              <a:t>the next launch.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6" name="Picture 5" descr="airweat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772" y="1028096"/>
            <a:ext cx="3088066" cy="548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9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Integrate Airport Weather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numCol="2"/>
          <a:lstStyle/>
          <a:p>
            <a:r>
              <a:rPr lang="en-US" altLang="zh-CN" dirty="0" smtClean="0"/>
              <a:t>By Adding the POMI specific intent filter into Airport Weathe</a:t>
            </a:r>
            <a:r>
              <a:rPr lang="en-US" altLang="zh-CN" dirty="0" smtClean="0"/>
              <a:t>r App’s </a:t>
            </a:r>
            <a:r>
              <a:rPr lang="en-US" altLang="zh-CN" dirty="0" err="1" smtClean="0"/>
              <a:t>AndroidManifest</a:t>
            </a:r>
            <a:r>
              <a:rPr lang="en-US" altLang="zh-CN" dirty="0" smtClean="0"/>
              <a:t> file, now Airport Weather App has been integrated successfully!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 descr="airp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851" y="1005332"/>
            <a:ext cx="3136749" cy="557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9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182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Integrate 3rd Party App into POMI</vt:lpstr>
      <vt:lpstr>Intent filtering on Android</vt:lpstr>
      <vt:lpstr>Integrate Airport Weather App</vt:lpstr>
      <vt:lpstr>Integrate Airport Weather App</vt:lpstr>
    </vt:vector>
  </TitlesOfParts>
  <Company>China Mobile 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 3rd Party App into POMI</dc:title>
  <dc:creator>Charlie Han</dc:creator>
  <cp:lastModifiedBy>Charlie Han</cp:lastModifiedBy>
  <cp:revision>4</cp:revision>
  <dcterms:created xsi:type="dcterms:W3CDTF">2015-05-01T17:32:42Z</dcterms:created>
  <dcterms:modified xsi:type="dcterms:W3CDTF">2015-05-01T18:30:14Z</dcterms:modified>
</cp:coreProperties>
</file>