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D61-180E-420E-810E-BDC8397D2696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6F94F9-5ED0-4C72-B772-3BB2BB1B866D}">
      <dgm:prSet/>
      <dgm:spPr/>
      <dgm:t>
        <a:bodyPr/>
        <a:lstStyle/>
        <a:p>
          <a:r>
            <a:rPr lang="en-US" dirty="0"/>
            <a:t>Application:</a:t>
          </a:r>
        </a:p>
        <a:p>
          <a:r>
            <a:rPr lang="en-US" dirty="0" err="1"/>
            <a:t>Streamlit</a:t>
          </a:r>
          <a:endParaRPr lang="en-US" dirty="0"/>
        </a:p>
      </dgm:t>
    </dgm:pt>
    <dgm:pt modelId="{5C2612C0-0340-43B4-BC56-16CC95721F2B}" type="parTrans" cxnId="{C40F98FD-F0C2-4E06-B8D1-4D6A93D9AB92}">
      <dgm:prSet/>
      <dgm:spPr/>
      <dgm:t>
        <a:bodyPr/>
        <a:lstStyle/>
        <a:p>
          <a:endParaRPr lang="en-US"/>
        </a:p>
      </dgm:t>
    </dgm:pt>
    <dgm:pt modelId="{4826E2DA-BE78-4CCB-A326-7C9C338714F3}" type="sibTrans" cxnId="{C40F98FD-F0C2-4E06-B8D1-4D6A93D9AB92}">
      <dgm:prSet/>
      <dgm:spPr/>
      <dgm:t>
        <a:bodyPr/>
        <a:lstStyle/>
        <a:p>
          <a:endParaRPr lang="en-US"/>
        </a:p>
      </dgm:t>
    </dgm:pt>
    <dgm:pt modelId="{9329EA7E-7C16-43AA-89DA-9C7A39B4E725}">
      <dgm:prSet/>
      <dgm:spPr/>
      <dgm:t>
        <a:bodyPr/>
        <a:lstStyle/>
        <a:p>
          <a:r>
            <a:rPr lang="en-US" dirty="0"/>
            <a:t>Language:</a:t>
          </a:r>
        </a:p>
        <a:p>
          <a:r>
            <a:rPr lang="en-US" dirty="0"/>
            <a:t>Python</a:t>
          </a:r>
        </a:p>
      </dgm:t>
    </dgm:pt>
    <dgm:pt modelId="{A86F45F1-76E4-43D8-A3AD-ECE6A269E565}" type="parTrans" cxnId="{38184E0B-D682-4E40-83A0-5EF345D05478}">
      <dgm:prSet/>
      <dgm:spPr/>
      <dgm:t>
        <a:bodyPr/>
        <a:lstStyle/>
        <a:p>
          <a:endParaRPr lang="en-US"/>
        </a:p>
      </dgm:t>
    </dgm:pt>
    <dgm:pt modelId="{68A8B70F-7026-424E-B8A3-CBDD072B44D2}" type="sibTrans" cxnId="{38184E0B-D682-4E40-83A0-5EF345D05478}">
      <dgm:prSet/>
      <dgm:spPr/>
      <dgm:t>
        <a:bodyPr/>
        <a:lstStyle/>
        <a:p>
          <a:endParaRPr lang="en-US"/>
        </a:p>
      </dgm:t>
    </dgm:pt>
    <dgm:pt modelId="{3D084B44-F758-4C7D-BCC0-B563D092B57C}">
      <dgm:prSet/>
      <dgm:spPr/>
      <dgm:t>
        <a:bodyPr/>
        <a:lstStyle/>
        <a:p>
          <a:r>
            <a:rPr lang="en-US" dirty="0"/>
            <a:t>Dataset: </a:t>
          </a:r>
        </a:p>
        <a:p>
          <a:r>
            <a:rPr lang="en-US" dirty="0"/>
            <a:t>EIA_DataSet.csv</a:t>
          </a:r>
        </a:p>
      </dgm:t>
    </dgm:pt>
    <dgm:pt modelId="{29DEDAE1-15E9-4B5E-9CDA-02812F9130C4}" type="parTrans" cxnId="{325AA390-75DE-4E0B-AB83-726B1A15B17E}">
      <dgm:prSet/>
      <dgm:spPr/>
      <dgm:t>
        <a:bodyPr/>
        <a:lstStyle/>
        <a:p>
          <a:endParaRPr lang="en-US"/>
        </a:p>
      </dgm:t>
    </dgm:pt>
    <dgm:pt modelId="{29E41331-A339-4F0F-A607-92535AAE50E1}" type="sibTrans" cxnId="{325AA390-75DE-4E0B-AB83-726B1A15B17E}">
      <dgm:prSet/>
      <dgm:spPr/>
      <dgm:t>
        <a:bodyPr/>
        <a:lstStyle/>
        <a:p>
          <a:endParaRPr lang="en-US"/>
        </a:p>
      </dgm:t>
    </dgm:pt>
    <dgm:pt modelId="{7DFF8FB5-E694-43B3-B8D4-383E49F279D4}">
      <dgm:prSet/>
      <dgm:spPr/>
      <dgm:t>
        <a:bodyPr/>
        <a:lstStyle/>
        <a:p>
          <a:r>
            <a:rPr lang="en-US" dirty="0"/>
            <a:t>Data Source: </a:t>
          </a:r>
        </a:p>
        <a:p>
          <a:r>
            <a:rPr lang="en-US" dirty="0"/>
            <a:t>Energy Information Administration Monthly Energy Consumption</a:t>
          </a:r>
        </a:p>
      </dgm:t>
    </dgm:pt>
    <dgm:pt modelId="{858264EF-32DE-44FB-B3BB-822A959CB18D}" type="parTrans" cxnId="{4D6E7B18-916E-4725-BF98-DB454B5F2A8E}">
      <dgm:prSet/>
      <dgm:spPr/>
      <dgm:t>
        <a:bodyPr/>
        <a:lstStyle/>
        <a:p>
          <a:endParaRPr lang="en-US"/>
        </a:p>
      </dgm:t>
    </dgm:pt>
    <dgm:pt modelId="{E0F46DCB-A12E-4C86-9AED-D7B2FCFBE4C7}" type="sibTrans" cxnId="{4D6E7B18-916E-4725-BF98-DB454B5F2A8E}">
      <dgm:prSet/>
      <dgm:spPr/>
      <dgm:t>
        <a:bodyPr/>
        <a:lstStyle/>
        <a:p>
          <a:endParaRPr lang="en-US"/>
        </a:p>
      </dgm:t>
    </dgm:pt>
    <dgm:pt modelId="{2D5CFDD6-0D53-487C-BFEE-14DEDD069DFA}">
      <dgm:prSet/>
      <dgm:spPr/>
      <dgm:t>
        <a:bodyPr/>
        <a:lstStyle/>
        <a:p>
          <a:r>
            <a:rPr lang="en-US" dirty="0"/>
            <a:t>Application Purpose:  Predict future energy consumption for various energy sources in the United States.</a:t>
          </a:r>
        </a:p>
      </dgm:t>
    </dgm:pt>
    <dgm:pt modelId="{76440D1D-E6C2-4495-AE12-12E804C5D03A}" type="parTrans" cxnId="{149C50AB-301E-49FA-9E17-137D304038DD}">
      <dgm:prSet/>
      <dgm:spPr/>
      <dgm:t>
        <a:bodyPr/>
        <a:lstStyle/>
        <a:p>
          <a:endParaRPr lang="en-US"/>
        </a:p>
      </dgm:t>
    </dgm:pt>
    <dgm:pt modelId="{55BF3792-95B1-40E5-962F-AA4A8976A567}" type="sibTrans" cxnId="{149C50AB-301E-49FA-9E17-137D304038DD}">
      <dgm:prSet/>
      <dgm:spPr/>
      <dgm:t>
        <a:bodyPr/>
        <a:lstStyle/>
        <a:p>
          <a:endParaRPr lang="en-US"/>
        </a:p>
      </dgm:t>
    </dgm:pt>
    <dgm:pt modelId="{219D1159-5968-46BA-9EEB-DEE9CD73366D}" type="pres">
      <dgm:prSet presAssocID="{BE164D61-180E-420E-810E-BDC8397D2696}" presName="Name0" presStyleCnt="0">
        <dgm:presLayoutVars>
          <dgm:dir/>
          <dgm:animLvl val="lvl"/>
          <dgm:resizeHandles val="exact"/>
        </dgm:presLayoutVars>
      </dgm:prSet>
      <dgm:spPr/>
    </dgm:pt>
    <dgm:pt modelId="{05D9880D-1720-423B-81DD-142198621660}" type="pres">
      <dgm:prSet presAssocID="{8F6F94F9-5ED0-4C72-B772-3BB2BB1B866D}" presName="linNode" presStyleCnt="0"/>
      <dgm:spPr/>
    </dgm:pt>
    <dgm:pt modelId="{C60F9C64-75AA-413A-A242-A53EBB18B439}" type="pres">
      <dgm:prSet presAssocID="{8F6F94F9-5ED0-4C72-B772-3BB2BB1B86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D16178F-32B2-4A4F-BFB5-80D35841B0F0}" type="pres">
      <dgm:prSet presAssocID="{4826E2DA-BE78-4CCB-A326-7C9C338714F3}" presName="sp" presStyleCnt="0"/>
      <dgm:spPr/>
    </dgm:pt>
    <dgm:pt modelId="{4D4CF255-9DEB-43A9-B558-DD1872593EBC}" type="pres">
      <dgm:prSet presAssocID="{9329EA7E-7C16-43AA-89DA-9C7A39B4E725}" presName="linNode" presStyleCnt="0"/>
      <dgm:spPr/>
    </dgm:pt>
    <dgm:pt modelId="{F077AA47-027C-4440-9140-5256F1D4280C}" type="pres">
      <dgm:prSet presAssocID="{9329EA7E-7C16-43AA-89DA-9C7A39B4E72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126A584-87E8-44EE-8E70-F269524A0CE0}" type="pres">
      <dgm:prSet presAssocID="{68A8B70F-7026-424E-B8A3-CBDD072B44D2}" presName="sp" presStyleCnt="0"/>
      <dgm:spPr/>
    </dgm:pt>
    <dgm:pt modelId="{A8F97FFE-6585-4CB3-AEF6-2A48F45C22B4}" type="pres">
      <dgm:prSet presAssocID="{3D084B44-F758-4C7D-BCC0-B563D092B57C}" presName="linNode" presStyleCnt="0"/>
      <dgm:spPr/>
    </dgm:pt>
    <dgm:pt modelId="{A847AACB-CE9B-455F-8935-B36F90A62513}" type="pres">
      <dgm:prSet presAssocID="{3D084B44-F758-4C7D-BCC0-B563D092B57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E3F6C0E-A1EA-4BCF-ABA6-B850247A1773}" type="pres">
      <dgm:prSet presAssocID="{29E41331-A339-4F0F-A607-92535AAE50E1}" presName="sp" presStyleCnt="0"/>
      <dgm:spPr/>
    </dgm:pt>
    <dgm:pt modelId="{799B7C27-5694-491A-9481-6091630C2514}" type="pres">
      <dgm:prSet presAssocID="{7DFF8FB5-E694-43B3-B8D4-383E49F279D4}" presName="linNode" presStyleCnt="0"/>
      <dgm:spPr/>
    </dgm:pt>
    <dgm:pt modelId="{12017AA5-9E85-4716-9643-64D264FC4312}" type="pres">
      <dgm:prSet presAssocID="{7DFF8FB5-E694-43B3-B8D4-383E49F279D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363EF3-8993-4A80-970A-08DE6A28BB12}" type="pres">
      <dgm:prSet presAssocID="{E0F46DCB-A12E-4C86-9AED-D7B2FCFBE4C7}" presName="sp" presStyleCnt="0"/>
      <dgm:spPr/>
    </dgm:pt>
    <dgm:pt modelId="{63471BEE-DB37-4DAF-8793-E988A8051391}" type="pres">
      <dgm:prSet presAssocID="{2D5CFDD6-0D53-487C-BFEE-14DEDD069DFA}" presName="linNode" presStyleCnt="0"/>
      <dgm:spPr/>
    </dgm:pt>
    <dgm:pt modelId="{75122F9D-8F02-424F-922E-6E6365D6D9B5}" type="pres">
      <dgm:prSet presAssocID="{2D5CFDD6-0D53-487C-BFEE-14DEDD069DF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38184E0B-D682-4E40-83A0-5EF345D05478}" srcId="{BE164D61-180E-420E-810E-BDC8397D2696}" destId="{9329EA7E-7C16-43AA-89DA-9C7A39B4E725}" srcOrd="1" destOrd="0" parTransId="{A86F45F1-76E4-43D8-A3AD-ECE6A269E565}" sibTransId="{68A8B70F-7026-424E-B8A3-CBDD072B44D2}"/>
    <dgm:cxn modelId="{4D6E7B18-916E-4725-BF98-DB454B5F2A8E}" srcId="{BE164D61-180E-420E-810E-BDC8397D2696}" destId="{7DFF8FB5-E694-43B3-B8D4-383E49F279D4}" srcOrd="3" destOrd="0" parTransId="{858264EF-32DE-44FB-B3BB-822A959CB18D}" sibTransId="{E0F46DCB-A12E-4C86-9AED-D7B2FCFBE4C7}"/>
    <dgm:cxn modelId="{83EB2021-8A8D-4BB0-961E-51FA014F7317}" type="presOf" srcId="{BE164D61-180E-420E-810E-BDC8397D2696}" destId="{219D1159-5968-46BA-9EEB-DEE9CD73366D}" srcOrd="0" destOrd="0" presId="urn:microsoft.com/office/officeart/2005/8/layout/vList5"/>
    <dgm:cxn modelId="{B4329B3A-4723-42A0-973B-A1D8C7CADE06}" type="presOf" srcId="{2D5CFDD6-0D53-487C-BFEE-14DEDD069DFA}" destId="{75122F9D-8F02-424F-922E-6E6365D6D9B5}" srcOrd="0" destOrd="0" presId="urn:microsoft.com/office/officeart/2005/8/layout/vList5"/>
    <dgm:cxn modelId="{B2D82F82-E10B-41CA-83F3-A0C6E0014E15}" type="presOf" srcId="{3D084B44-F758-4C7D-BCC0-B563D092B57C}" destId="{A847AACB-CE9B-455F-8935-B36F90A62513}" srcOrd="0" destOrd="0" presId="urn:microsoft.com/office/officeart/2005/8/layout/vList5"/>
    <dgm:cxn modelId="{325AA390-75DE-4E0B-AB83-726B1A15B17E}" srcId="{BE164D61-180E-420E-810E-BDC8397D2696}" destId="{3D084B44-F758-4C7D-BCC0-B563D092B57C}" srcOrd="2" destOrd="0" parTransId="{29DEDAE1-15E9-4B5E-9CDA-02812F9130C4}" sibTransId="{29E41331-A339-4F0F-A607-92535AAE50E1}"/>
    <dgm:cxn modelId="{149C50AB-301E-49FA-9E17-137D304038DD}" srcId="{BE164D61-180E-420E-810E-BDC8397D2696}" destId="{2D5CFDD6-0D53-487C-BFEE-14DEDD069DFA}" srcOrd="4" destOrd="0" parTransId="{76440D1D-E6C2-4495-AE12-12E804C5D03A}" sibTransId="{55BF3792-95B1-40E5-962F-AA4A8976A567}"/>
    <dgm:cxn modelId="{ED41CCCA-C5FB-4506-B21D-DBA943F5B3E5}" type="presOf" srcId="{8F6F94F9-5ED0-4C72-B772-3BB2BB1B866D}" destId="{C60F9C64-75AA-413A-A242-A53EBB18B439}" srcOrd="0" destOrd="0" presId="urn:microsoft.com/office/officeart/2005/8/layout/vList5"/>
    <dgm:cxn modelId="{C71A81F2-2F2E-4E0A-ACD2-FF1A50BDCB2C}" type="presOf" srcId="{9329EA7E-7C16-43AA-89DA-9C7A39B4E725}" destId="{F077AA47-027C-4440-9140-5256F1D4280C}" srcOrd="0" destOrd="0" presId="urn:microsoft.com/office/officeart/2005/8/layout/vList5"/>
    <dgm:cxn modelId="{C94899F7-6D0E-45E2-B0BF-FB07C736E69E}" type="presOf" srcId="{7DFF8FB5-E694-43B3-B8D4-383E49F279D4}" destId="{12017AA5-9E85-4716-9643-64D264FC4312}" srcOrd="0" destOrd="0" presId="urn:microsoft.com/office/officeart/2005/8/layout/vList5"/>
    <dgm:cxn modelId="{C40F98FD-F0C2-4E06-B8D1-4D6A93D9AB92}" srcId="{BE164D61-180E-420E-810E-BDC8397D2696}" destId="{8F6F94F9-5ED0-4C72-B772-3BB2BB1B866D}" srcOrd="0" destOrd="0" parTransId="{5C2612C0-0340-43B4-BC56-16CC95721F2B}" sibTransId="{4826E2DA-BE78-4CCB-A326-7C9C338714F3}"/>
    <dgm:cxn modelId="{87AEB052-4D79-412D-A271-4B02519C455F}" type="presParOf" srcId="{219D1159-5968-46BA-9EEB-DEE9CD73366D}" destId="{05D9880D-1720-423B-81DD-142198621660}" srcOrd="0" destOrd="0" presId="urn:microsoft.com/office/officeart/2005/8/layout/vList5"/>
    <dgm:cxn modelId="{5123F27D-EEBB-4889-9A66-6676DCBAF33A}" type="presParOf" srcId="{05D9880D-1720-423B-81DD-142198621660}" destId="{C60F9C64-75AA-413A-A242-A53EBB18B439}" srcOrd="0" destOrd="0" presId="urn:microsoft.com/office/officeart/2005/8/layout/vList5"/>
    <dgm:cxn modelId="{E86E876A-42A6-4EC0-BCE3-8E45DD81A932}" type="presParOf" srcId="{219D1159-5968-46BA-9EEB-DEE9CD73366D}" destId="{0D16178F-32B2-4A4F-BFB5-80D35841B0F0}" srcOrd="1" destOrd="0" presId="urn:microsoft.com/office/officeart/2005/8/layout/vList5"/>
    <dgm:cxn modelId="{71272668-AC9F-40A0-8E89-64973D653CED}" type="presParOf" srcId="{219D1159-5968-46BA-9EEB-DEE9CD73366D}" destId="{4D4CF255-9DEB-43A9-B558-DD1872593EBC}" srcOrd="2" destOrd="0" presId="urn:microsoft.com/office/officeart/2005/8/layout/vList5"/>
    <dgm:cxn modelId="{62D89ABF-5F23-42BA-8C9D-F65E317703D1}" type="presParOf" srcId="{4D4CF255-9DEB-43A9-B558-DD1872593EBC}" destId="{F077AA47-027C-4440-9140-5256F1D4280C}" srcOrd="0" destOrd="0" presId="urn:microsoft.com/office/officeart/2005/8/layout/vList5"/>
    <dgm:cxn modelId="{F03864F6-15C1-48E8-A5EE-D2A7C1141F8B}" type="presParOf" srcId="{219D1159-5968-46BA-9EEB-DEE9CD73366D}" destId="{7126A584-87E8-44EE-8E70-F269524A0CE0}" srcOrd="3" destOrd="0" presId="urn:microsoft.com/office/officeart/2005/8/layout/vList5"/>
    <dgm:cxn modelId="{94CBB29C-BA74-4874-A63A-3A1553057528}" type="presParOf" srcId="{219D1159-5968-46BA-9EEB-DEE9CD73366D}" destId="{A8F97FFE-6585-4CB3-AEF6-2A48F45C22B4}" srcOrd="4" destOrd="0" presId="urn:microsoft.com/office/officeart/2005/8/layout/vList5"/>
    <dgm:cxn modelId="{B029898E-C036-4924-8459-740AF0F3544A}" type="presParOf" srcId="{A8F97FFE-6585-4CB3-AEF6-2A48F45C22B4}" destId="{A847AACB-CE9B-455F-8935-B36F90A62513}" srcOrd="0" destOrd="0" presId="urn:microsoft.com/office/officeart/2005/8/layout/vList5"/>
    <dgm:cxn modelId="{03A55E0B-32E4-42B3-8A63-0DF47FE549F0}" type="presParOf" srcId="{219D1159-5968-46BA-9EEB-DEE9CD73366D}" destId="{BE3F6C0E-A1EA-4BCF-ABA6-B850247A1773}" srcOrd="5" destOrd="0" presId="urn:microsoft.com/office/officeart/2005/8/layout/vList5"/>
    <dgm:cxn modelId="{A9F6B875-86E2-47A7-A886-3E3C03969033}" type="presParOf" srcId="{219D1159-5968-46BA-9EEB-DEE9CD73366D}" destId="{799B7C27-5694-491A-9481-6091630C2514}" srcOrd="6" destOrd="0" presId="urn:microsoft.com/office/officeart/2005/8/layout/vList5"/>
    <dgm:cxn modelId="{71C16E4C-6F0F-49FE-B920-5F71DE13B79F}" type="presParOf" srcId="{799B7C27-5694-491A-9481-6091630C2514}" destId="{12017AA5-9E85-4716-9643-64D264FC4312}" srcOrd="0" destOrd="0" presId="urn:microsoft.com/office/officeart/2005/8/layout/vList5"/>
    <dgm:cxn modelId="{D9F59BC2-80D0-4E51-8AC4-6F50682C66BE}" type="presParOf" srcId="{219D1159-5968-46BA-9EEB-DEE9CD73366D}" destId="{1D363EF3-8993-4A80-970A-08DE6A28BB12}" srcOrd="7" destOrd="0" presId="urn:microsoft.com/office/officeart/2005/8/layout/vList5"/>
    <dgm:cxn modelId="{414332BE-EE20-4AD0-81B5-32D51B24235B}" type="presParOf" srcId="{219D1159-5968-46BA-9EEB-DEE9CD73366D}" destId="{63471BEE-DB37-4DAF-8793-E988A8051391}" srcOrd="8" destOrd="0" presId="urn:microsoft.com/office/officeart/2005/8/layout/vList5"/>
    <dgm:cxn modelId="{A5AAD328-DE5C-415E-AB91-F6C3F4B39985}" type="presParOf" srcId="{63471BEE-DB37-4DAF-8793-E988A8051391}" destId="{75122F9D-8F02-424F-922E-6E6365D6D9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87232-0D03-4021-8907-0A23E76C0C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D8B90-CB28-4C90-B02A-7A51C50623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Take user input (month, year) and predict energy consumption by energy type.</a:t>
          </a:r>
        </a:p>
      </dgm:t>
    </dgm:pt>
    <dgm:pt modelId="{8E031ED4-7DEC-409B-8135-E42FD7F5F600}" type="parTrans" cxnId="{AD41C051-521F-4911-A2BC-0DB815BAD1F7}">
      <dgm:prSet/>
      <dgm:spPr/>
      <dgm:t>
        <a:bodyPr/>
        <a:lstStyle/>
        <a:p>
          <a:endParaRPr lang="en-US"/>
        </a:p>
      </dgm:t>
    </dgm:pt>
    <dgm:pt modelId="{3C5300BF-456D-4BF2-B9D0-8FECD13D2B25}" type="sibTrans" cxnId="{AD41C051-521F-4911-A2BC-0DB815BAD1F7}">
      <dgm:prSet/>
      <dgm:spPr/>
      <dgm:t>
        <a:bodyPr/>
        <a:lstStyle/>
        <a:p>
          <a:endParaRPr lang="en-US"/>
        </a:p>
      </dgm:t>
    </dgm:pt>
    <dgm:pt modelId="{75ED091F-6228-49E8-A27C-B08C63E26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 historical EIA data for energy consumption. </a:t>
          </a:r>
        </a:p>
      </dgm:t>
    </dgm:pt>
    <dgm:pt modelId="{1F721CCB-4F30-4552-8E12-D84446817296}" type="parTrans" cxnId="{AFE4C893-40C1-489F-8097-D74B2713689B}">
      <dgm:prSet/>
      <dgm:spPr/>
      <dgm:t>
        <a:bodyPr/>
        <a:lstStyle/>
        <a:p>
          <a:endParaRPr lang="en-US"/>
        </a:p>
      </dgm:t>
    </dgm:pt>
    <dgm:pt modelId="{4E021685-D6A9-4ED5-AB5E-FBFDF45522FF}" type="sibTrans" cxnId="{AFE4C893-40C1-489F-8097-D74B2713689B}">
      <dgm:prSet/>
      <dgm:spPr/>
      <dgm:t>
        <a:bodyPr/>
        <a:lstStyle/>
        <a:p>
          <a:endParaRPr lang="en-US"/>
        </a:p>
      </dgm:t>
    </dgm:pt>
    <dgm:pt modelId="{AE9C66FF-0661-4D30-9E6F-34AABA919F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 machine-learning and predictive models to predict future energy consumption.</a:t>
          </a:r>
        </a:p>
      </dgm:t>
    </dgm:pt>
    <dgm:pt modelId="{ABD47F9A-00DB-489A-B577-35AC65F71F87}" type="parTrans" cxnId="{ADC9BC9A-4167-4B3C-8F83-9C0E44998050}">
      <dgm:prSet/>
      <dgm:spPr/>
      <dgm:t>
        <a:bodyPr/>
        <a:lstStyle/>
        <a:p>
          <a:endParaRPr lang="en-US"/>
        </a:p>
      </dgm:t>
    </dgm:pt>
    <dgm:pt modelId="{2CAFB443-A07D-4921-B2FE-A50FB72338D5}" type="sibTrans" cxnId="{ADC9BC9A-4167-4B3C-8F83-9C0E44998050}">
      <dgm:prSet/>
      <dgm:spPr/>
      <dgm:t>
        <a:bodyPr/>
        <a:lstStyle/>
        <a:p>
          <a:endParaRPr lang="en-US"/>
        </a:p>
      </dgm:t>
    </dgm:pt>
    <dgm:pt modelId="{A5E74427-63F5-49DF-987E-2B2874C46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provides the user with predictions for energy usage over a period of time.</a:t>
          </a:r>
        </a:p>
      </dgm:t>
    </dgm:pt>
    <dgm:pt modelId="{AE8E70E7-FFD1-4CFC-A676-65C79E610D30}" type="parTrans" cxnId="{94967CF7-CBEB-4B89-B35F-B9CF3F55E049}">
      <dgm:prSet/>
      <dgm:spPr/>
      <dgm:t>
        <a:bodyPr/>
        <a:lstStyle/>
        <a:p>
          <a:endParaRPr lang="en-US"/>
        </a:p>
      </dgm:t>
    </dgm:pt>
    <dgm:pt modelId="{D1F91F02-A7AB-420D-A97B-E9BAB284D38A}" type="sibTrans" cxnId="{94967CF7-CBEB-4B89-B35F-B9CF3F55E049}">
      <dgm:prSet/>
      <dgm:spPr/>
      <dgm:t>
        <a:bodyPr/>
        <a:lstStyle/>
        <a:p>
          <a:endParaRPr lang="en-US"/>
        </a:p>
      </dgm:t>
    </dgm:pt>
    <dgm:pt modelId="{2329F82D-F30F-48FC-BF38-8B6B40B80CCF}" type="pres">
      <dgm:prSet presAssocID="{16387232-0D03-4021-8907-0A23E76C0C5D}" presName="root" presStyleCnt="0">
        <dgm:presLayoutVars>
          <dgm:dir/>
          <dgm:resizeHandles val="exact"/>
        </dgm:presLayoutVars>
      </dgm:prSet>
      <dgm:spPr/>
    </dgm:pt>
    <dgm:pt modelId="{C6BF3790-12B8-444B-A089-19F507E16361}" type="pres">
      <dgm:prSet presAssocID="{23ED8B90-CB28-4C90-B02A-7A51C50623CA}" presName="compNode" presStyleCnt="0"/>
      <dgm:spPr/>
    </dgm:pt>
    <dgm:pt modelId="{8531269B-BE48-4DF6-91C1-FDFD671D832D}" type="pres">
      <dgm:prSet presAssocID="{23ED8B90-CB28-4C90-B02A-7A51C50623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board with solid fill"/>
        </a:ext>
      </dgm:extLst>
    </dgm:pt>
    <dgm:pt modelId="{DE14D2A6-F179-4A47-A7A4-5A4E576BEC4F}" type="pres">
      <dgm:prSet presAssocID="{23ED8B90-CB28-4C90-B02A-7A51C50623CA}" presName="spaceRect" presStyleCnt="0"/>
      <dgm:spPr/>
    </dgm:pt>
    <dgm:pt modelId="{0FFECA7D-0CC4-4518-A283-113E81F23880}" type="pres">
      <dgm:prSet presAssocID="{23ED8B90-CB28-4C90-B02A-7A51C50623CA}" presName="textRect" presStyleLbl="revTx" presStyleIdx="0" presStyleCnt="4">
        <dgm:presLayoutVars>
          <dgm:chMax val="1"/>
          <dgm:chPref val="1"/>
        </dgm:presLayoutVars>
      </dgm:prSet>
      <dgm:spPr/>
    </dgm:pt>
    <dgm:pt modelId="{09555193-9E35-46B9-850B-9C06405C0474}" type="pres">
      <dgm:prSet presAssocID="{3C5300BF-456D-4BF2-B9D0-8FECD13D2B25}" presName="sibTrans" presStyleCnt="0"/>
      <dgm:spPr/>
    </dgm:pt>
    <dgm:pt modelId="{8482264B-0EA8-45EC-B7CD-CE053E03AF7D}" type="pres">
      <dgm:prSet presAssocID="{75ED091F-6228-49E8-A27C-B08C63E266B8}" presName="compNode" presStyleCnt="0"/>
      <dgm:spPr/>
    </dgm:pt>
    <dgm:pt modelId="{4237AA2B-5CE3-4888-987B-CBBE8F706D67}" type="pres">
      <dgm:prSet presAssocID="{75ED091F-6228-49E8-A27C-B08C63E266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2C23DA-4BBC-4512-982C-C90440771961}" type="pres">
      <dgm:prSet presAssocID="{75ED091F-6228-49E8-A27C-B08C63E266B8}" presName="spaceRect" presStyleCnt="0"/>
      <dgm:spPr/>
    </dgm:pt>
    <dgm:pt modelId="{B4AA4644-BC85-4341-8401-C9AF74D91729}" type="pres">
      <dgm:prSet presAssocID="{75ED091F-6228-49E8-A27C-B08C63E266B8}" presName="textRect" presStyleLbl="revTx" presStyleIdx="1" presStyleCnt="4">
        <dgm:presLayoutVars>
          <dgm:chMax val="1"/>
          <dgm:chPref val="1"/>
        </dgm:presLayoutVars>
      </dgm:prSet>
      <dgm:spPr/>
    </dgm:pt>
    <dgm:pt modelId="{74CFB50C-39BD-4736-B2FC-3F7D0CD4E2C9}" type="pres">
      <dgm:prSet presAssocID="{4E021685-D6A9-4ED5-AB5E-FBFDF45522FF}" presName="sibTrans" presStyleCnt="0"/>
      <dgm:spPr/>
    </dgm:pt>
    <dgm:pt modelId="{46266255-EED3-430E-80A5-E1011D6039F9}" type="pres">
      <dgm:prSet presAssocID="{AE9C66FF-0661-4D30-9E6F-34AABA919F4B}" presName="compNode" presStyleCnt="0"/>
      <dgm:spPr/>
    </dgm:pt>
    <dgm:pt modelId="{C870F277-A9D9-4ED6-AEC0-B8792DF384C0}" type="pres">
      <dgm:prSet presAssocID="{AE9C66FF-0661-4D30-9E6F-34AABA919F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5D7F786-B6C2-4878-96DE-F370E551C87B}" type="pres">
      <dgm:prSet presAssocID="{AE9C66FF-0661-4D30-9E6F-34AABA919F4B}" presName="spaceRect" presStyleCnt="0"/>
      <dgm:spPr/>
    </dgm:pt>
    <dgm:pt modelId="{DCF9823F-FFAC-49F0-A639-A9126972EF1A}" type="pres">
      <dgm:prSet presAssocID="{AE9C66FF-0661-4D30-9E6F-34AABA919F4B}" presName="textRect" presStyleLbl="revTx" presStyleIdx="2" presStyleCnt="4">
        <dgm:presLayoutVars>
          <dgm:chMax val="1"/>
          <dgm:chPref val="1"/>
        </dgm:presLayoutVars>
      </dgm:prSet>
      <dgm:spPr/>
    </dgm:pt>
    <dgm:pt modelId="{6851A934-C9B5-4B97-8AD8-8C3552A14BE3}" type="pres">
      <dgm:prSet presAssocID="{2CAFB443-A07D-4921-B2FE-A50FB72338D5}" presName="sibTrans" presStyleCnt="0"/>
      <dgm:spPr/>
    </dgm:pt>
    <dgm:pt modelId="{FCF730E0-2C18-46A3-9D8B-E6103BF81430}" type="pres">
      <dgm:prSet presAssocID="{A5E74427-63F5-49DF-987E-2B2874C464CA}" presName="compNode" presStyleCnt="0"/>
      <dgm:spPr/>
    </dgm:pt>
    <dgm:pt modelId="{F68FF45C-E78E-4B7A-8B63-CE9E04F34A2F}" type="pres">
      <dgm:prSet presAssocID="{A5E74427-63F5-49DF-987E-2B2874C464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 Plant with solid fill"/>
        </a:ext>
      </dgm:extLst>
    </dgm:pt>
    <dgm:pt modelId="{075A9C62-7CAA-43B6-AAAC-594ABC15E4C1}" type="pres">
      <dgm:prSet presAssocID="{A5E74427-63F5-49DF-987E-2B2874C464CA}" presName="spaceRect" presStyleCnt="0"/>
      <dgm:spPr/>
    </dgm:pt>
    <dgm:pt modelId="{EAE5C3B5-8D5A-4140-9EFD-85A72700338F}" type="pres">
      <dgm:prSet presAssocID="{A5E74427-63F5-49DF-987E-2B2874C464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B6E367-4A2B-4AD3-9DDF-D60A76952C44}" type="presOf" srcId="{23ED8B90-CB28-4C90-B02A-7A51C50623CA}" destId="{0FFECA7D-0CC4-4518-A283-113E81F23880}" srcOrd="0" destOrd="0" presId="urn:microsoft.com/office/officeart/2018/2/layout/IconLabelList"/>
    <dgm:cxn modelId="{C9BF2B6E-CE52-42A2-B348-AEC6601EFE80}" type="presOf" srcId="{A5E74427-63F5-49DF-987E-2B2874C464CA}" destId="{EAE5C3B5-8D5A-4140-9EFD-85A72700338F}" srcOrd="0" destOrd="0" presId="urn:microsoft.com/office/officeart/2018/2/layout/IconLabelList"/>
    <dgm:cxn modelId="{AD41C051-521F-4911-A2BC-0DB815BAD1F7}" srcId="{16387232-0D03-4021-8907-0A23E76C0C5D}" destId="{23ED8B90-CB28-4C90-B02A-7A51C50623CA}" srcOrd="0" destOrd="0" parTransId="{8E031ED4-7DEC-409B-8135-E42FD7F5F600}" sibTransId="{3C5300BF-456D-4BF2-B9D0-8FECD13D2B25}"/>
    <dgm:cxn modelId="{5E116F8B-EF58-4EFD-8A47-9C7F4D85D781}" type="presOf" srcId="{16387232-0D03-4021-8907-0A23E76C0C5D}" destId="{2329F82D-F30F-48FC-BF38-8B6B40B80CCF}" srcOrd="0" destOrd="0" presId="urn:microsoft.com/office/officeart/2018/2/layout/IconLabelList"/>
    <dgm:cxn modelId="{AFE4C893-40C1-489F-8097-D74B2713689B}" srcId="{16387232-0D03-4021-8907-0A23E76C0C5D}" destId="{75ED091F-6228-49E8-A27C-B08C63E266B8}" srcOrd="1" destOrd="0" parTransId="{1F721CCB-4F30-4552-8E12-D84446817296}" sibTransId="{4E021685-D6A9-4ED5-AB5E-FBFDF45522FF}"/>
    <dgm:cxn modelId="{5B434094-1D33-435E-AB7C-BB554EFF8A75}" type="presOf" srcId="{75ED091F-6228-49E8-A27C-B08C63E266B8}" destId="{B4AA4644-BC85-4341-8401-C9AF74D91729}" srcOrd="0" destOrd="0" presId="urn:microsoft.com/office/officeart/2018/2/layout/IconLabelList"/>
    <dgm:cxn modelId="{ADC9BC9A-4167-4B3C-8F83-9C0E44998050}" srcId="{16387232-0D03-4021-8907-0A23E76C0C5D}" destId="{AE9C66FF-0661-4D30-9E6F-34AABA919F4B}" srcOrd="2" destOrd="0" parTransId="{ABD47F9A-00DB-489A-B577-35AC65F71F87}" sibTransId="{2CAFB443-A07D-4921-B2FE-A50FB72338D5}"/>
    <dgm:cxn modelId="{94967CF7-CBEB-4B89-B35F-B9CF3F55E049}" srcId="{16387232-0D03-4021-8907-0A23E76C0C5D}" destId="{A5E74427-63F5-49DF-987E-2B2874C464CA}" srcOrd="3" destOrd="0" parTransId="{AE8E70E7-FFD1-4CFC-A676-65C79E610D30}" sibTransId="{D1F91F02-A7AB-420D-A97B-E9BAB284D38A}"/>
    <dgm:cxn modelId="{518F23FA-F728-4124-B27D-B9A2B3C0F13D}" type="presOf" srcId="{AE9C66FF-0661-4D30-9E6F-34AABA919F4B}" destId="{DCF9823F-FFAC-49F0-A639-A9126972EF1A}" srcOrd="0" destOrd="0" presId="urn:microsoft.com/office/officeart/2018/2/layout/IconLabelList"/>
    <dgm:cxn modelId="{B575B6ED-AFE1-44AD-9CEA-F65EB4EC0DEE}" type="presParOf" srcId="{2329F82D-F30F-48FC-BF38-8B6B40B80CCF}" destId="{C6BF3790-12B8-444B-A089-19F507E16361}" srcOrd="0" destOrd="0" presId="urn:microsoft.com/office/officeart/2018/2/layout/IconLabelList"/>
    <dgm:cxn modelId="{51233662-CCB2-46C9-A6AC-873788757971}" type="presParOf" srcId="{C6BF3790-12B8-444B-A089-19F507E16361}" destId="{8531269B-BE48-4DF6-91C1-FDFD671D832D}" srcOrd="0" destOrd="0" presId="urn:microsoft.com/office/officeart/2018/2/layout/IconLabelList"/>
    <dgm:cxn modelId="{658E7654-124D-45E8-83E3-8012AC29F6E8}" type="presParOf" srcId="{C6BF3790-12B8-444B-A089-19F507E16361}" destId="{DE14D2A6-F179-4A47-A7A4-5A4E576BEC4F}" srcOrd="1" destOrd="0" presId="urn:microsoft.com/office/officeart/2018/2/layout/IconLabelList"/>
    <dgm:cxn modelId="{06CC7C40-823F-4269-A648-BA3C7090B6B7}" type="presParOf" srcId="{C6BF3790-12B8-444B-A089-19F507E16361}" destId="{0FFECA7D-0CC4-4518-A283-113E81F23880}" srcOrd="2" destOrd="0" presId="urn:microsoft.com/office/officeart/2018/2/layout/IconLabelList"/>
    <dgm:cxn modelId="{6838DEA4-E9E8-4AF9-B2D9-EDB47098D107}" type="presParOf" srcId="{2329F82D-F30F-48FC-BF38-8B6B40B80CCF}" destId="{09555193-9E35-46B9-850B-9C06405C0474}" srcOrd="1" destOrd="0" presId="urn:microsoft.com/office/officeart/2018/2/layout/IconLabelList"/>
    <dgm:cxn modelId="{F1800A06-562C-455C-A150-8FF200DE1993}" type="presParOf" srcId="{2329F82D-F30F-48FC-BF38-8B6B40B80CCF}" destId="{8482264B-0EA8-45EC-B7CD-CE053E03AF7D}" srcOrd="2" destOrd="0" presId="urn:microsoft.com/office/officeart/2018/2/layout/IconLabelList"/>
    <dgm:cxn modelId="{8122B4E6-610A-47E4-9929-C88FA80F3CBC}" type="presParOf" srcId="{8482264B-0EA8-45EC-B7CD-CE053E03AF7D}" destId="{4237AA2B-5CE3-4888-987B-CBBE8F706D67}" srcOrd="0" destOrd="0" presId="urn:microsoft.com/office/officeart/2018/2/layout/IconLabelList"/>
    <dgm:cxn modelId="{138D0F07-CE97-4200-810E-848857036623}" type="presParOf" srcId="{8482264B-0EA8-45EC-B7CD-CE053E03AF7D}" destId="{7D2C23DA-4BBC-4512-982C-C90440771961}" srcOrd="1" destOrd="0" presId="urn:microsoft.com/office/officeart/2018/2/layout/IconLabelList"/>
    <dgm:cxn modelId="{C25A27C8-09C1-49C6-8252-C838C9B8EEB6}" type="presParOf" srcId="{8482264B-0EA8-45EC-B7CD-CE053E03AF7D}" destId="{B4AA4644-BC85-4341-8401-C9AF74D91729}" srcOrd="2" destOrd="0" presId="urn:microsoft.com/office/officeart/2018/2/layout/IconLabelList"/>
    <dgm:cxn modelId="{4549B4D8-C41B-4AE2-ADE2-F4A2CE83303E}" type="presParOf" srcId="{2329F82D-F30F-48FC-BF38-8B6B40B80CCF}" destId="{74CFB50C-39BD-4736-B2FC-3F7D0CD4E2C9}" srcOrd="3" destOrd="0" presId="urn:microsoft.com/office/officeart/2018/2/layout/IconLabelList"/>
    <dgm:cxn modelId="{733CEF25-A54D-46D7-92CE-28C549285846}" type="presParOf" srcId="{2329F82D-F30F-48FC-BF38-8B6B40B80CCF}" destId="{46266255-EED3-430E-80A5-E1011D6039F9}" srcOrd="4" destOrd="0" presId="urn:microsoft.com/office/officeart/2018/2/layout/IconLabelList"/>
    <dgm:cxn modelId="{FBE25587-BD4D-46B2-A2E6-B47EF548DBFF}" type="presParOf" srcId="{46266255-EED3-430E-80A5-E1011D6039F9}" destId="{C870F277-A9D9-4ED6-AEC0-B8792DF384C0}" srcOrd="0" destOrd="0" presId="urn:microsoft.com/office/officeart/2018/2/layout/IconLabelList"/>
    <dgm:cxn modelId="{425399EF-8594-4FD6-8F31-E60140E8801B}" type="presParOf" srcId="{46266255-EED3-430E-80A5-E1011D6039F9}" destId="{05D7F786-B6C2-4878-96DE-F370E551C87B}" srcOrd="1" destOrd="0" presId="urn:microsoft.com/office/officeart/2018/2/layout/IconLabelList"/>
    <dgm:cxn modelId="{819E6EC5-07C0-4DFE-BD55-214E7C723A2A}" type="presParOf" srcId="{46266255-EED3-430E-80A5-E1011D6039F9}" destId="{DCF9823F-FFAC-49F0-A639-A9126972EF1A}" srcOrd="2" destOrd="0" presId="urn:microsoft.com/office/officeart/2018/2/layout/IconLabelList"/>
    <dgm:cxn modelId="{FB5BB6C3-DA21-4C27-ACF5-5892F996A400}" type="presParOf" srcId="{2329F82D-F30F-48FC-BF38-8B6B40B80CCF}" destId="{6851A934-C9B5-4B97-8AD8-8C3552A14BE3}" srcOrd="5" destOrd="0" presId="urn:microsoft.com/office/officeart/2018/2/layout/IconLabelList"/>
    <dgm:cxn modelId="{00DC3924-F55C-42D5-A5AE-03B7E4960236}" type="presParOf" srcId="{2329F82D-F30F-48FC-BF38-8B6B40B80CCF}" destId="{FCF730E0-2C18-46A3-9D8B-E6103BF81430}" srcOrd="6" destOrd="0" presId="urn:microsoft.com/office/officeart/2018/2/layout/IconLabelList"/>
    <dgm:cxn modelId="{F3B3D700-4A0C-4A3D-B370-B7FD8F0193F4}" type="presParOf" srcId="{FCF730E0-2C18-46A3-9D8B-E6103BF81430}" destId="{F68FF45C-E78E-4B7A-8B63-CE9E04F34A2F}" srcOrd="0" destOrd="0" presId="urn:microsoft.com/office/officeart/2018/2/layout/IconLabelList"/>
    <dgm:cxn modelId="{A4C6C472-A23B-41BB-B750-5AC5F692A7C4}" type="presParOf" srcId="{FCF730E0-2C18-46A3-9D8B-E6103BF81430}" destId="{075A9C62-7CAA-43B6-AAAC-594ABC15E4C1}" srcOrd="1" destOrd="0" presId="urn:microsoft.com/office/officeart/2018/2/layout/IconLabelList"/>
    <dgm:cxn modelId="{77AB3500-8C4E-4631-8C8E-517B7672D4E0}" type="presParOf" srcId="{FCF730E0-2C18-46A3-9D8B-E6103BF81430}" destId="{EAE5C3B5-8D5A-4140-9EFD-85A7270033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9D525-6BFE-4443-B0AF-81E672C9FB20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23A5C5C-5A19-4B62-99F2-7C023C9CB38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Reflects predictive variables in a line-graph format.</a:t>
          </a:r>
        </a:p>
      </dgm:t>
    </dgm:pt>
    <dgm:pt modelId="{85D12681-0F63-44A2-8B6B-9F61DE5954D7}" type="parTrans" cxnId="{B058C6D2-6888-4083-9490-1F14D580A4AE}">
      <dgm:prSet/>
      <dgm:spPr/>
      <dgm:t>
        <a:bodyPr/>
        <a:lstStyle/>
        <a:p>
          <a:endParaRPr lang="en-US"/>
        </a:p>
      </dgm:t>
    </dgm:pt>
    <dgm:pt modelId="{843C0C00-8ADC-4EEB-853C-EBC79E3382BB}" type="sibTrans" cxnId="{B058C6D2-6888-4083-9490-1F14D580A4AE}">
      <dgm:prSet/>
      <dgm:spPr/>
      <dgm:t>
        <a:bodyPr/>
        <a:lstStyle/>
        <a:p>
          <a:endParaRPr lang="en-US"/>
        </a:p>
      </dgm:t>
    </dgm:pt>
    <dgm:pt modelId="{E18234AC-9A26-4438-A0F6-CFABA5672F38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Predictions show a gradual decline in coal consumption and significant increases in natural gas.</a:t>
          </a:r>
        </a:p>
      </dgm:t>
    </dgm:pt>
    <dgm:pt modelId="{865226F4-B0D6-43A6-BA85-51917D971B66}" type="parTrans" cxnId="{C6726FE6-0294-4365-B4B7-0137F9829082}">
      <dgm:prSet/>
      <dgm:spPr/>
      <dgm:t>
        <a:bodyPr/>
        <a:lstStyle/>
        <a:p>
          <a:endParaRPr lang="en-US"/>
        </a:p>
      </dgm:t>
    </dgm:pt>
    <dgm:pt modelId="{CC52237E-089F-401B-B464-0C7FB44E1880}" type="sibTrans" cxnId="{C6726FE6-0294-4365-B4B7-0137F9829082}">
      <dgm:prSet/>
      <dgm:spPr/>
      <dgm:t>
        <a:bodyPr/>
        <a:lstStyle/>
        <a:p>
          <a:endParaRPr lang="en-US"/>
        </a:p>
      </dgm:t>
    </dgm:pt>
    <dgm:pt modelId="{981AECA5-ABC9-4CAF-90C2-12E2DBC36AF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While nuclear remains constant, hydroelectric, solar, and wind have gradual increases.</a:t>
          </a:r>
        </a:p>
      </dgm:t>
    </dgm:pt>
    <dgm:pt modelId="{C6C5D493-A5CA-48A5-B51E-4BF187A85565}" type="parTrans" cxnId="{09D5BEEC-3B5D-4B1F-8FEA-D3C2530577D0}">
      <dgm:prSet/>
      <dgm:spPr/>
      <dgm:t>
        <a:bodyPr/>
        <a:lstStyle/>
        <a:p>
          <a:endParaRPr lang="en-US"/>
        </a:p>
      </dgm:t>
    </dgm:pt>
    <dgm:pt modelId="{AC5B323E-62F8-4E50-ABC1-4BFA2492B8A2}" type="sibTrans" cxnId="{09D5BEEC-3B5D-4B1F-8FEA-D3C2530577D0}">
      <dgm:prSet/>
      <dgm:spPr/>
      <dgm:t>
        <a:bodyPr/>
        <a:lstStyle/>
        <a:p>
          <a:endParaRPr lang="en-US"/>
        </a:p>
      </dgm:t>
    </dgm:pt>
    <dgm:pt modelId="{9E01B7DF-9C33-4C00-A2C1-1E8F88D895D3}" type="pres">
      <dgm:prSet presAssocID="{7669D525-6BFE-4443-B0AF-81E672C9FB20}" presName="vert0" presStyleCnt="0">
        <dgm:presLayoutVars>
          <dgm:dir/>
          <dgm:animOne val="branch"/>
          <dgm:animLvl val="lvl"/>
        </dgm:presLayoutVars>
      </dgm:prSet>
      <dgm:spPr/>
    </dgm:pt>
    <dgm:pt modelId="{40611E3A-E43A-4CC3-94D7-F53E7A6C0734}" type="pres">
      <dgm:prSet presAssocID="{723A5C5C-5A19-4B62-99F2-7C023C9CB38E}" presName="thickLine" presStyleLbl="alignNode1" presStyleIdx="0" presStyleCnt="3"/>
      <dgm:spPr/>
    </dgm:pt>
    <dgm:pt modelId="{BA5A6B3D-D8CB-4FE6-9130-2C570A5616E0}" type="pres">
      <dgm:prSet presAssocID="{723A5C5C-5A19-4B62-99F2-7C023C9CB38E}" presName="horz1" presStyleCnt="0"/>
      <dgm:spPr/>
    </dgm:pt>
    <dgm:pt modelId="{BEA9424B-986C-495A-9AC8-CF428220855F}" type="pres">
      <dgm:prSet presAssocID="{723A5C5C-5A19-4B62-99F2-7C023C9CB38E}" presName="tx1" presStyleLbl="revTx" presStyleIdx="0" presStyleCnt="3"/>
      <dgm:spPr/>
    </dgm:pt>
    <dgm:pt modelId="{5658E228-482E-4E5D-BC5F-E90D73BF58E7}" type="pres">
      <dgm:prSet presAssocID="{723A5C5C-5A19-4B62-99F2-7C023C9CB38E}" presName="vert1" presStyleCnt="0"/>
      <dgm:spPr/>
    </dgm:pt>
    <dgm:pt modelId="{8851C560-8223-4052-9535-B3F4A772C24A}" type="pres">
      <dgm:prSet presAssocID="{E18234AC-9A26-4438-A0F6-CFABA5672F38}" presName="thickLine" presStyleLbl="alignNode1" presStyleIdx="1" presStyleCnt="3"/>
      <dgm:spPr/>
    </dgm:pt>
    <dgm:pt modelId="{5E0E83D3-F4A3-41F5-BC77-7FF71EC8C8AE}" type="pres">
      <dgm:prSet presAssocID="{E18234AC-9A26-4438-A0F6-CFABA5672F38}" presName="horz1" presStyleCnt="0"/>
      <dgm:spPr/>
    </dgm:pt>
    <dgm:pt modelId="{EC864B35-7F37-4F57-83BF-54A5693EAE07}" type="pres">
      <dgm:prSet presAssocID="{E18234AC-9A26-4438-A0F6-CFABA5672F38}" presName="tx1" presStyleLbl="revTx" presStyleIdx="1" presStyleCnt="3"/>
      <dgm:spPr/>
    </dgm:pt>
    <dgm:pt modelId="{05C62406-06A8-4F75-A9EC-9D3F7FE93407}" type="pres">
      <dgm:prSet presAssocID="{E18234AC-9A26-4438-A0F6-CFABA5672F38}" presName="vert1" presStyleCnt="0"/>
      <dgm:spPr/>
    </dgm:pt>
    <dgm:pt modelId="{69D4D3AF-523B-45F5-A016-6EA61D40D1F1}" type="pres">
      <dgm:prSet presAssocID="{981AECA5-ABC9-4CAF-90C2-12E2DBC36AF9}" presName="thickLine" presStyleLbl="alignNode1" presStyleIdx="2" presStyleCnt="3"/>
      <dgm:spPr/>
    </dgm:pt>
    <dgm:pt modelId="{14567879-7DD6-414F-9193-8FBB1BB1F1BD}" type="pres">
      <dgm:prSet presAssocID="{981AECA5-ABC9-4CAF-90C2-12E2DBC36AF9}" presName="horz1" presStyleCnt="0"/>
      <dgm:spPr/>
    </dgm:pt>
    <dgm:pt modelId="{9EE4DE65-2DC9-49D9-9943-4F97D9662ADC}" type="pres">
      <dgm:prSet presAssocID="{981AECA5-ABC9-4CAF-90C2-12E2DBC36AF9}" presName="tx1" presStyleLbl="revTx" presStyleIdx="2" presStyleCnt="3"/>
      <dgm:spPr/>
    </dgm:pt>
    <dgm:pt modelId="{81993DC9-4FD5-4BEC-AF65-FB653A5F7DB7}" type="pres">
      <dgm:prSet presAssocID="{981AECA5-ABC9-4CAF-90C2-12E2DBC36AF9}" presName="vert1" presStyleCnt="0"/>
      <dgm:spPr/>
    </dgm:pt>
  </dgm:ptLst>
  <dgm:cxnLst>
    <dgm:cxn modelId="{9671F467-2B57-4651-81BD-D8DA366ACFB1}" type="presOf" srcId="{E18234AC-9A26-4438-A0F6-CFABA5672F38}" destId="{EC864B35-7F37-4F57-83BF-54A5693EAE07}" srcOrd="0" destOrd="0" presId="urn:microsoft.com/office/officeart/2008/layout/LinedList"/>
    <dgm:cxn modelId="{8301B994-60D9-4653-A88B-35499A0DA654}" type="presOf" srcId="{7669D525-6BFE-4443-B0AF-81E672C9FB20}" destId="{9E01B7DF-9C33-4C00-A2C1-1E8F88D895D3}" srcOrd="0" destOrd="0" presId="urn:microsoft.com/office/officeart/2008/layout/LinedList"/>
    <dgm:cxn modelId="{DA470CBE-2945-48C9-984F-71EB6BB350BE}" type="presOf" srcId="{723A5C5C-5A19-4B62-99F2-7C023C9CB38E}" destId="{BEA9424B-986C-495A-9AC8-CF428220855F}" srcOrd="0" destOrd="0" presId="urn:microsoft.com/office/officeart/2008/layout/LinedList"/>
    <dgm:cxn modelId="{B058C6D2-6888-4083-9490-1F14D580A4AE}" srcId="{7669D525-6BFE-4443-B0AF-81E672C9FB20}" destId="{723A5C5C-5A19-4B62-99F2-7C023C9CB38E}" srcOrd="0" destOrd="0" parTransId="{85D12681-0F63-44A2-8B6B-9F61DE5954D7}" sibTransId="{843C0C00-8ADC-4EEB-853C-EBC79E3382BB}"/>
    <dgm:cxn modelId="{8E02A9DA-709D-4A3D-8231-EBA45892F5B3}" type="presOf" srcId="{981AECA5-ABC9-4CAF-90C2-12E2DBC36AF9}" destId="{9EE4DE65-2DC9-49D9-9943-4F97D9662ADC}" srcOrd="0" destOrd="0" presId="urn:microsoft.com/office/officeart/2008/layout/LinedList"/>
    <dgm:cxn modelId="{C6726FE6-0294-4365-B4B7-0137F9829082}" srcId="{7669D525-6BFE-4443-B0AF-81E672C9FB20}" destId="{E18234AC-9A26-4438-A0F6-CFABA5672F38}" srcOrd="1" destOrd="0" parTransId="{865226F4-B0D6-43A6-BA85-51917D971B66}" sibTransId="{CC52237E-089F-401B-B464-0C7FB44E1880}"/>
    <dgm:cxn modelId="{09D5BEEC-3B5D-4B1F-8FEA-D3C2530577D0}" srcId="{7669D525-6BFE-4443-B0AF-81E672C9FB20}" destId="{981AECA5-ABC9-4CAF-90C2-12E2DBC36AF9}" srcOrd="2" destOrd="0" parTransId="{C6C5D493-A5CA-48A5-B51E-4BF187A85565}" sibTransId="{AC5B323E-62F8-4E50-ABC1-4BFA2492B8A2}"/>
    <dgm:cxn modelId="{C66CC4C8-DA88-4910-9E18-60687D7906E3}" type="presParOf" srcId="{9E01B7DF-9C33-4C00-A2C1-1E8F88D895D3}" destId="{40611E3A-E43A-4CC3-94D7-F53E7A6C0734}" srcOrd="0" destOrd="0" presId="urn:microsoft.com/office/officeart/2008/layout/LinedList"/>
    <dgm:cxn modelId="{DE1C0960-7F99-4322-91EA-CCA8B31D3E93}" type="presParOf" srcId="{9E01B7DF-9C33-4C00-A2C1-1E8F88D895D3}" destId="{BA5A6B3D-D8CB-4FE6-9130-2C570A5616E0}" srcOrd="1" destOrd="0" presId="urn:microsoft.com/office/officeart/2008/layout/LinedList"/>
    <dgm:cxn modelId="{7B7566C1-3617-4F2F-8819-8D69DAD46DCF}" type="presParOf" srcId="{BA5A6B3D-D8CB-4FE6-9130-2C570A5616E0}" destId="{BEA9424B-986C-495A-9AC8-CF428220855F}" srcOrd="0" destOrd="0" presId="urn:microsoft.com/office/officeart/2008/layout/LinedList"/>
    <dgm:cxn modelId="{83240443-5AA0-4E2B-AE3E-B9D0CBCFF170}" type="presParOf" srcId="{BA5A6B3D-D8CB-4FE6-9130-2C570A5616E0}" destId="{5658E228-482E-4E5D-BC5F-E90D73BF58E7}" srcOrd="1" destOrd="0" presId="urn:microsoft.com/office/officeart/2008/layout/LinedList"/>
    <dgm:cxn modelId="{D369F3D0-4B67-40BF-BC94-5B6167EE66F3}" type="presParOf" srcId="{9E01B7DF-9C33-4C00-A2C1-1E8F88D895D3}" destId="{8851C560-8223-4052-9535-B3F4A772C24A}" srcOrd="2" destOrd="0" presId="urn:microsoft.com/office/officeart/2008/layout/LinedList"/>
    <dgm:cxn modelId="{0598B71E-2822-4282-9F93-7323751314BA}" type="presParOf" srcId="{9E01B7DF-9C33-4C00-A2C1-1E8F88D895D3}" destId="{5E0E83D3-F4A3-41F5-BC77-7FF71EC8C8AE}" srcOrd="3" destOrd="0" presId="urn:microsoft.com/office/officeart/2008/layout/LinedList"/>
    <dgm:cxn modelId="{38287F4A-15DB-494F-BE25-6F7BF61DC488}" type="presParOf" srcId="{5E0E83D3-F4A3-41F5-BC77-7FF71EC8C8AE}" destId="{EC864B35-7F37-4F57-83BF-54A5693EAE07}" srcOrd="0" destOrd="0" presId="urn:microsoft.com/office/officeart/2008/layout/LinedList"/>
    <dgm:cxn modelId="{4E5F8499-163B-4548-9EA4-62F2A6CD22A7}" type="presParOf" srcId="{5E0E83D3-F4A3-41F5-BC77-7FF71EC8C8AE}" destId="{05C62406-06A8-4F75-A9EC-9D3F7FE93407}" srcOrd="1" destOrd="0" presId="urn:microsoft.com/office/officeart/2008/layout/LinedList"/>
    <dgm:cxn modelId="{DF74387F-F74F-4C7B-B779-62A938A2F9FC}" type="presParOf" srcId="{9E01B7DF-9C33-4C00-A2C1-1E8F88D895D3}" destId="{69D4D3AF-523B-45F5-A016-6EA61D40D1F1}" srcOrd="4" destOrd="0" presId="urn:microsoft.com/office/officeart/2008/layout/LinedList"/>
    <dgm:cxn modelId="{7C1B80D3-D547-4710-9777-8BAE422ACA0A}" type="presParOf" srcId="{9E01B7DF-9C33-4C00-A2C1-1E8F88D895D3}" destId="{14567879-7DD6-414F-9193-8FBB1BB1F1BD}" srcOrd="5" destOrd="0" presId="urn:microsoft.com/office/officeart/2008/layout/LinedList"/>
    <dgm:cxn modelId="{34474B99-6615-4540-AE84-A5E2DB55FE39}" type="presParOf" srcId="{14567879-7DD6-414F-9193-8FBB1BB1F1BD}" destId="{9EE4DE65-2DC9-49D9-9943-4F97D9662ADC}" srcOrd="0" destOrd="0" presId="urn:microsoft.com/office/officeart/2008/layout/LinedList"/>
    <dgm:cxn modelId="{520DD333-98F2-4DC9-9B46-E0876B2C2AD3}" type="presParOf" srcId="{14567879-7DD6-414F-9193-8FBB1BB1F1BD}" destId="{81993DC9-4FD5-4BEC-AF65-FB653A5F7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AD8C9-CB42-4806-95F0-8EE2E79A0E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E449D05-1774-490F-AB40-5B608B3D0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user text results with final predictions.</a:t>
          </a:r>
        </a:p>
      </dgm:t>
    </dgm:pt>
    <dgm:pt modelId="{1C03F4F0-4B74-4AA3-8B54-7B13AAB28D94}" type="parTrans" cxnId="{BACD08F3-B6D2-4337-B2F2-3FCB1EE22577}">
      <dgm:prSet/>
      <dgm:spPr/>
      <dgm:t>
        <a:bodyPr/>
        <a:lstStyle/>
        <a:p>
          <a:endParaRPr lang="en-US"/>
        </a:p>
      </dgm:t>
    </dgm:pt>
    <dgm:pt modelId="{DC84AD3F-D835-4BB6-869C-7E3A9E97899D}" type="sibTrans" cxnId="{BACD08F3-B6D2-4337-B2F2-3FCB1EE22577}">
      <dgm:prSet/>
      <dgm:spPr/>
      <dgm:t>
        <a:bodyPr/>
        <a:lstStyle/>
        <a:p>
          <a:endParaRPr lang="en-US"/>
        </a:p>
      </dgm:t>
    </dgm:pt>
    <dgm:pt modelId="{C04A0014-D100-4DD5-A92F-2BA5563AF8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Predictions are ordered from highest to lowest to consumption.</a:t>
          </a:r>
        </a:p>
      </dgm:t>
    </dgm:pt>
    <dgm:pt modelId="{EA151760-44D9-4925-964B-E7049D968B32}" type="parTrans" cxnId="{0908ECC7-65B9-4ECD-BF45-5036EA564D20}">
      <dgm:prSet/>
      <dgm:spPr/>
      <dgm:t>
        <a:bodyPr/>
        <a:lstStyle/>
        <a:p>
          <a:endParaRPr lang="en-US"/>
        </a:p>
      </dgm:t>
    </dgm:pt>
    <dgm:pt modelId="{A8C324C4-AB5F-4D23-AB93-19AB67D619EC}" type="sibTrans" cxnId="{0908ECC7-65B9-4ECD-BF45-5036EA564D20}">
      <dgm:prSet/>
      <dgm:spPr/>
      <dgm:t>
        <a:bodyPr/>
        <a:lstStyle/>
        <a:p>
          <a:endParaRPr lang="en-US"/>
        </a:p>
      </dgm:t>
    </dgm:pt>
    <dgm:pt modelId="{A417625E-5755-482E-ABD8-26A3E42D6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Coal consumption reflects negative due to the model predicting coal usage will drop below zero between 2030 and 2035.</a:t>
          </a:r>
        </a:p>
      </dgm:t>
    </dgm:pt>
    <dgm:pt modelId="{A10E6EDB-7CBC-4970-A441-EDD2634B4232}" type="parTrans" cxnId="{CE840F1D-584A-48DC-BF29-314E6559C3A1}">
      <dgm:prSet/>
      <dgm:spPr/>
      <dgm:t>
        <a:bodyPr/>
        <a:lstStyle/>
        <a:p>
          <a:endParaRPr lang="en-US"/>
        </a:p>
      </dgm:t>
    </dgm:pt>
    <dgm:pt modelId="{AAFAC148-F6AE-485B-BDF0-C8C616F272F7}" type="sibTrans" cxnId="{CE840F1D-584A-48DC-BF29-314E6559C3A1}">
      <dgm:prSet/>
      <dgm:spPr/>
      <dgm:t>
        <a:bodyPr/>
        <a:lstStyle/>
        <a:p>
          <a:endParaRPr lang="en-US"/>
        </a:p>
      </dgm:t>
    </dgm:pt>
    <dgm:pt modelId="{38580E42-DB3C-4837-9DAD-08B95ECEB0AE}" type="pres">
      <dgm:prSet presAssocID="{6ECAD8C9-CB42-4806-95F0-8EE2E79A0E6F}" presName="root" presStyleCnt="0">
        <dgm:presLayoutVars>
          <dgm:dir/>
          <dgm:resizeHandles val="exact"/>
        </dgm:presLayoutVars>
      </dgm:prSet>
      <dgm:spPr/>
    </dgm:pt>
    <dgm:pt modelId="{0A4AD3E7-73AE-4048-9F89-0952334ED344}" type="pres">
      <dgm:prSet presAssocID="{AE449D05-1774-490F-AB40-5B608B3D0FA5}" presName="compNode" presStyleCnt="0"/>
      <dgm:spPr/>
    </dgm:pt>
    <dgm:pt modelId="{ADC019C6-49EF-40ED-B0F2-101783916BDB}" type="pres">
      <dgm:prSet presAssocID="{AE449D05-1774-490F-AB40-5B608B3D0FA5}" presName="bgRect" presStyleLbl="bgShp" presStyleIdx="0" presStyleCnt="3"/>
      <dgm:spPr/>
    </dgm:pt>
    <dgm:pt modelId="{F456E9D1-8BE1-4910-8471-D6B23A3F7547}" type="pres">
      <dgm:prSet presAssocID="{AE449D05-1774-490F-AB40-5B608B3D0F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C50F945-94FB-4795-9676-8AC6D17EC7B9}" type="pres">
      <dgm:prSet presAssocID="{AE449D05-1774-490F-AB40-5B608B3D0FA5}" presName="spaceRect" presStyleCnt="0"/>
      <dgm:spPr/>
    </dgm:pt>
    <dgm:pt modelId="{D6C5380F-87E2-4379-B620-93EF58A657D5}" type="pres">
      <dgm:prSet presAssocID="{AE449D05-1774-490F-AB40-5B608B3D0FA5}" presName="parTx" presStyleLbl="revTx" presStyleIdx="0" presStyleCnt="3">
        <dgm:presLayoutVars>
          <dgm:chMax val="0"/>
          <dgm:chPref val="0"/>
        </dgm:presLayoutVars>
      </dgm:prSet>
      <dgm:spPr/>
    </dgm:pt>
    <dgm:pt modelId="{138099C7-58A8-4557-A713-108D2B53D44B}" type="pres">
      <dgm:prSet presAssocID="{DC84AD3F-D835-4BB6-869C-7E3A9E97899D}" presName="sibTrans" presStyleCnt="0"/>
      <dgm:spPr/>
    </dgm:pt>
    <dgm:pt modelId="{D48A9BC3-07E7-4E7F-9C7D-2341E7FF0466}" type="pres">
      <dgm:prSet presAssocID="{C04A0014-D100-4DD5-A92F-2BA5563AF853}" presName="compNode" presStyleCnt="0"/>
      <dgm:spPr/>
    </dgm:pt>
    <dgm:pt modelId="{DED4A539-8A59-45D1-9F33-ED5DA78D2E68}" type="pres">
      <dgm:prSet presAssocID="{C04A0014-D100-4DD5-A92F-2BA5563AF853}" presName="bgRect" presStyleLbl="bgShp" presStyleIdx="1" presStyleCnt="3"/>
      <dgm:spPr/>
    </dgm:pt>
    <dgm:pt modelId="{281DEB52-58D0-48B4-8F59-016B06BA7978}" type="pres">
      <dgm:prSet presAssocID="{C04A0014-D100-4DD5-A92F-2BA5563AF8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F6661939-1EC9-4CB1-8D01-11771E201DD3}" type="pres">
      <dgm:prSet presAssocID="{C04A0014-D100-4DD5-A92F-2BA5563AF853}" presName="spaceRect" presStyleCnt="0"/>
      <dgm:spPr/>
    </dgm:pt>
    <dgm:pt modelId="{3EFBCFD5-1719-4EE9-AF7B-F5610444F0BE}" type="pres">
      <dgm:prSet presAssocID="{C04A0014-D100-4DD5-A92F-2BA5563AF853}" presName="parTx" presStyleLbl="revTx" presStyleIdx="1" presStyleCnt="3">
        <dgm:presLayoutVars>
          <dgm:chMax val="0"/>
          <dgm:chPref val="0"/>
        </dgm:presLayoutVars>
      </dgm:prSet>
      <dgm:spPr/>
    </dgm:pt>
    <dgm:pt modelId="{26ACA385-8260-4072-9B6B-85BF507CCFA3}" type="pres">
      <dgm:prSet presAssocID="{A8C324C4-AB5F-4D23-AB93-19AB67D619EC}" presName="sibTrans" presStyleCnt="0"/>
      <dgm:spPr/>
    </dgm:pt>
    <dgm:pt modelId="{13993D9E-8FC3-47A7-8500-188792EBCA32}" type="pres">
      <dgm:prSet presAssocID="{A417625E-5755-482E-ABD8-26A3E42D6F6A}" presName="compNode" presStyleCnt="0"/>
      <dgm:spPr/>
    </dgm:pt>
    <dgm:pt modelId="{F61ED118-B488-4884-831E-A47F74B70629}" type="pres">
      <dgm:prSet presAssocID="{A417625E-5755-482E-ABD8-26A3E42D6F6A}" presName="bgRect" presStyleLbl="bgShp" presStyleIdx="2" presStyleCnt="3"/>
      <dgm:spPr/>
    </dgm:pt>
    <dgm:pt modelId="{A2EDAA04-D640-4F16-B0FB-FBAE5DAEBABE}" type="pres">
      <dgm:prSet presAssocID="{A417625E-5755-482E-ABD8-26A3E42D6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35C5B76-68D1-4411-8391-04A0DB3477B2}" type="pres">
      <dgm:prSet presAssocID="{A417625E-5755-482E-ABD8-26A3E42D6F6A}" presName="spaceRect" presStyleCnt="0"/>
      <dgm:spPr/>
    </dgm:pt>
    <dgm:pt modelId="{9F685EA1-4159-41EF-A770-D5E90ABC61EC}" type="pres">
      <dgm:prSet presAssocID="{A417625E-5755-482E-ABD8-26A3E42D6F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840F1D-584A-48DC-BF29-314E6559C3A1}" srcId="{6ECAD8C9-CB42-4806-95F0-8EE2E79A0E6F}" destId="{A417625E-5755-482E-ABD8-26A3E42D6F6A}" srcOrd="2" destOrd="0" parTransId="{A10E6EDB-7CBC-4970-A441-EDD2634B4232}" sibTransId="{AAFAC148-F6AE-485B-BDF0-C8C616F272F7}"/>
    <dgm:cxn modelId="{E309BF41-4175-4F39-9864-50C2326C463A}" type="presOf" srcId="{C04A0014-D100-4DD5-A92F-2BA5563AF853}" destId="{3EFBCFD5-1719-4EE9-AF7B-F5610444F0BE}" srcOrd="0" destOrd="0" presId="urn:microsoft.com/office/officeart/2018/2/layout/IconVerticalSolidList"/>
    <dgm:cxn modelId="{2F01E38F-7BDC-44B5-B559-17D9E948DB1C}" type="presOf" srcId="{AE449D05-1774-490F-AB40-5B608B3D0FA5}" destId="{D6C5380F-87E2-4379-B620-93EF58A657D5}" srcOrd="0" destOrd="0" presId="urn:microsoft.com/office/officeart/2018/2/layout/IconVerticalSolidList"/>
    <dgm:cxn modelId="{EDE735A6-21B1-4B72-8ECE-4BCCA20B242C}" type="presOf" srcId="{6ECAD8C9-CB42-4806-95F0-8EE2E79A0E6F}" destId="{38580E42-DB3C-4837-9DAD-08B95ECEB0AE}" srcOrd="0" destOrd="0" presId="urn:microsoft.com/office/officeart/2018/2/layout/IconVerticalSolidList"/>
    <dgm:cxn modelId="{0908ECC7-65B9-4ECD-BF45-5036EA564D20}" srcId="{6ECAD8C9-CB42-4806-95F0-8EE2E79A0E6F}" destId="{C04A0014-D100-4DD5-A92F-2BA5563AF853}" srcOrd="1" destOrd="0" parTransId="{EA151760-44D9-4925-964B-E7049D968B32}" sibTransId="{A8C324C4-AB5F-4D23-AB93-19AB67D619EC}"/>
    <dgm:cxn modelId="{09C4B9D7-8DF8-40B8-B8D3-8FDF01777741}" type="presOf" srcId="{A417625E-5755-482E-ABD8-26A3E42D6F6A}" destId="{9F685EA1-4159-41EF-A770-D5E90ABC61EC}" srcOrd="0" destOrd="0" presId="urn:microsoft.com/office/officeart/2018/2/layout/IconVerticalSolidList"/>
    <dgm:cxn modelId="{BACD08F3-B6D2-4337-B2F2-3FCB1EE22577}" srcId="{6ECAD8C9-CB42-4806-95F0-8EE2E79A0E6F}" destId="{AE449D05-1774-490F-AB40-5B608B3D0FA5}" srcOrd="0" destOrd="0" parTransId="{1C03F4F0-4B74-4AA3-8B54-7B13AAB28D94}" sibTransId="{DC84AD3F-D835-4BB6-869C-7E3A9E97899D}"/>
    <dgm:cxn modelId="{58FC97F7-D29B-45A8-B666-CF54BE060798}" type="presParOf" srcId="{38580E42-DB3C-4837-9DAD-08B95ECEB0AE}" destId="{0A4AD3E7-73AE-4048-9F89-0952334ED344}" srcOrd="0" destOrd="0" presId="urn:microsoft.com/office/officeart/2018/2/layout/IconVerticalSolidList"/>
    <dgm:cxn modelId="{10783D39-048D-4DA5-941C-83D7D552C4D0}" type="presParOf" srcId="{0A4AD3E7-73AE-4048-9F89-0952334ED344}" destId="{ADC019C6-49EF-40ED-B0F2-101783916BDB}" srcOrd="0" destOrd="0" presId="urn:microsoft.com/office/officeart/2018/2/layout/IconVerticalSolidList"/>
    <dgm:cxn modelId="{B0A45A99-C67E-44BB-B9D6-C789BA90F0C8}" type="presParOf" srcId="{0A4AD3E7-73AE-4048-9F89-0952334ED344}" destId="{F456E9D1-8BE1-4910-8471-D6B23A3F7547}" srcOrd="1" destOrd="0" presId="urn:microsoft.com/office/officeart/2018/2/layout/IconVerticalSolidList"/>
    <dgm:cxn modelId="{49436CB2-88DD-40C8-9B7F-2EC2538ACEFB}" type="presParOf" srcId="{0A4AD3E7-73AE-4048-9F89-0952334ED344}" destId="{BC50F945-94FB-4795-9676-8AC6D17EC7B9}" srcOrd="2" destOrd="0" presId="urn:microsoft.com/office/officeart/2018/2/layout/IconVerticalSolidList"/>
    <dgm:cxn modelId="{B2CEBA13-11CF-41E1-8F34-962B1ACA101B}" type="presParOf" srcId="{0A4AD3E7-73AE-4048-9F89-0952334ED344}" destId="{D6C5380F-87E2-4379-B620-93EF58A657D5}" srcOrd="3" destOrd="0" presId="urn:microsoft.com/office/officeart/2018/2/layout/IconVerticalSolidList"/>
    <dgm:cxn modelId="{EA4E67C3-AE94-4731-8AF6-365FB475DBEF}" type="presParOf" srcId="{38580E42-DB3C-4837-9DAD-08B95ECEB0AE}" destId="{138099C7-58A8-4557-A713-108D2B53D44B}" srcOrd="1" destOrd="0" presId="urn:microsoft.com/office/officeart/2018/2/layout/IconVerticalSolidList"/>
    <dgm:cxn modelId="{90C23E89-B24C-42C2-965D-1A67C1B2E3EA}" type="presParOf" srcId="{38580E42-DB3C-4837-9DAD-08B95ECEB0AE}" destId="{D48A9BC3-07E7-4E7F-9C7D-2341E7FF0466}" srcOrd="2" destOrd="0" presId="urn:microsoft.com/office/officeart/2018/2/layout/IconVerticalSolidList"/>
    <dgm:cxn modelId="{BBC34B26-2997-46A6-8E91-EB190FED503D}" type="presParOf" srcId="{D48A9BC3-07E7-4E7F-9C7D-2341E7FF0466}" destId="{DED4A539-8A59-45D1-9F33-ED5DA78D2E68}" srcOrd="0" destOrd="0" presId="urn:microsoft.com/office/officeart/2018/2/layout/IconVerticalSolidList"/>
    <dgm:cxn modelId="{E14275EC-5067-424F-B41E-77BA71E7E1BD}" type="presParOf" srcId="{D48A9BC3-07E7-4E7F-9C7D-2341E7FF0466}" destId="{281DEB52-58D0-48B4-8F59-016B06BA7978}" srcOrd="1" destOrd="0" presId="urn:microsoft.com/office/officeart/2018/2/layout/IconVerticalSolidList"/>
    <dgm:cxn modelId="{658F00D8-8B0D-450D-A010-F78EA8683373}" type="presParOf" srcId="{D48A9BC3-07E7-4E7F-9C7D-2341E7FF0466}" destId="{F6661939-1EC9-4CB1-8D01-11771E201DD3}" srcOrd="2" destOrd="0" presId="urn:microsoft.com/office/officeart/2018/2/layout/IconVerticalSolidList"/>
    <dgm:cxn modelId="{FF0A0FDD-F821-4227-BA52-710DE9F23D00}" type="presParOf" srcId="{D48A9BC3-07E7-4E7F-9C7D-2341E7FF0466}" destId="{3EFBCFD5-1719-4EE9-AF7B-F5610444F0BE}" srcOrd="3" destOrd="0" presId="urn:microsoft.com/office/officeart/2018/2/layout/IconVerticalSolidList"/>
    <dgm:cxn modelId="{719F69EB-5E4C-4534-B2CB-A9D882C522C2}" type="presParOf" srcId="{38580E42-DB3C-4837-9DAD-08B95ECEB0AE}" destId="{26ACA385-8260-4072-9B6B-85BF507CCFA3}" srcOrd="3" destOrd="0" presId="urn:microsoft.com/office/officeart/2018/2/layout/IconVerticalSolidList"/>
    <dgm:cxn modelId="{ABF96761-A13A-4D4C-A758-6C92AD779D08}" type="presParOf" srcId="{38580E42-DB3C-4837-9DAD-08B95ECEB0AE}" destId="{13993D9E-8FC3-47A7-8500-188792EBCA32}" srcOrd="4" destOrd="0" presId="urn:microsoft.com/office/officeart/2018/2/layout/IconVerticalSolidList"/>
    <dgm:cxn modelId="{4AF34888-0592-4523-94D2-719E7F1DB1C9}" type="presParOf" srcId="{13993D9E-8FC3-47A7-8500-188792EBCA32}" destId="{F61ED118-B488-4884-831E-A47F74B70629}" srcOrd="0" destOrd="0" presId="urn:microsoft.com/office/officeart/2018/2/layout/IconVerticalSolidList"/>
    <dgm:cxn modelId="{3D54D6B2-59E9-4EA3-86A8-6804552E1F8F}" type="presParOf" srcId="{13993D9E-8FC3-47A7-8500-188792EBCA32}" destId="{A2EDAA04-D640-4F16-B0FB-FBAE5DAEBABE}" srcOrd="1" destOrd="0" presId="urn:microsoft.com/office/officeart/2018/2/layout/IconVerticalSolidList"/>
    <dgm:cxn modelId="{DF227C58-48D1-4B82-BBC2-F20AFF3D6CF5}" type="presParOf" srcId="{13993D9E-8FC3-47A7-8500-188792EBCA32}" destId="{B35C5B76-68D1-4411-8391-04A0DB3477B2}" srcOrd="2" destOrd="0" presId="urn:microsoft.com/office/officeart/2018/2/layout/IconVerticalSolidList"/>
    <dgm:cxn modelId="{6ACF93C1-14E7-4626-BF97-B4B8EA504F6D}" type="presParOf" srcId="{13993D9E-8FC3-47A7-8500-188792EBCA32}" destId="{9F685EA1-4159-41EF-A770-D5E90ABC6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55C1F8-99CC-42CC-8ACD-ED822BD6D368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EE0027D-CCEE-4C24-8108-87DB10318025}">
      <dgm:prSet/>
      <dgm:spPr/>
      <dgm:t>
        <a:bodyPr/>
        <a:lstStyle/>
        <a:p>
          <a:r>
            <a:rPr lang="en-US" b="1"/>
            <a:t>Incorporate External Factors</a:t>
          </a:r>
          <a:r>
            <a:rPr lang="en-US"/>
            <a:t>: </a:t>
          </a:r>
        </a:p>
      </dgm:t>
    </dgm:pt>
    <dgm:pt modelId="{E62E365A-C89D-465C-BBFB-07B66F1D6F3F}" type="parTrans" cxnId="{9695D5FD-4284-491B-BBDA-CAF90892FCFE}">
      <dgm:prSet/>
      <dgm:spPr/>
      <dgm:t>
        <a:bodyPr/>
        <a:lstStyle/>
        <a:p>
          <a:endParaRPr lang="en-US"/>
        </a:p>
      </dgm:t>
    </dgm:pt>
    <dgm:pt modelId="{60E5A5F6-D6CF-4169-BC54-DDFB064E7B3A}" type="sibTrans" cxnId="{9695D5FD-4284-491B-BBDA-CAF90892FCFE}">
      <dgm:prSet/>
      <dgm:spPr/>
      <dgm:t>
        <a:bodyPr/>
        <a:lstStyle/>
        <a:p>
          <a:endParaRPr lang="en-US"/>
        </a:p>
      </dgm:t>
    </dgm:pt>
    <dgm:pt modelId="{0A53B00B-4B60-48DB-BF70-B6050C69BC49}">
      <dgm:prSet/>
      <dgm:spPr/>
      <dgm:t>
        <a:bodyPr/>
        <a:lstStyle/>
        <a:p>
          <a:r>
            <a:rPr lang="en-US"/>
            <a:t>Enhance the model by incorporating additional factors such as: </a:t>
          </a:r>
        </a:p>
      </dgm:t>
    </dgm:pt>
    <dgm:pt modelId="{4A762904-DA1A-4827-859B-67C105FD16CD}" type="parTrans" cxnId="{64413383-679D-4FA2-B64C-3D25AD27B2D7}">
      <dgm:prSet/>
      <dgm:spPr/>
      <dgm:t>
        <a:bodyPr/>
        <a:lstStyle/>
        <a:p>
          <a:endParaRPr lang="en-US"/>
        </a:p>
      </dgm:t>
    </dgm:pt>
    <dgm:pt modelId="{7AD9BC47-71BF-4891-9F42-87896E49CCD9}" type="sibTrans" cxnId="{64413383-679D-4FA2-B64C-3D25AD27B2D7}">
      <dgm:prSet/>
      <dgm:spPr/>
      <dgm:t>
        <a:bodyPr/>
        <a:lstStyle/>
        <a:p>
          <a:endParaRPr lang="en-US"/>
        </a:p>
      </dgm:t>
    </dgm:pt>
    <dgm:pt modelId="{F91A9086-42BB-4F05-84F8-E6E5BA925890}">
      <dgm:prSet/>
      <dgm:spPr/>
      <dgm:t>
        <a:bodyPr/>
        <a:lstStyle/>
        <a:p>
          <a:r>
            <a:rPr lang="en-US"/>
            <a:t>policy changes </a:t>
          </a:r>
        </a:p>
      </dgm:t>
    </dgm:pt>
    <dgm:pt modelId="{D2E3515D-811D-41F2-AE94-E45306B89450}" type="parTrans" cxnId="{972C2FED-1C8C-44CA-9873-090CB56AFCF7}">
      <dgm:prSet/>
      <dgm:spPr/>
      <dgm:t>
        <a:bodyPr/>
        <a:lstStyle/>
        <a:p>
          <a:endParaRPr lang="en-US"/>
        </a:p>
      </dgm:t>
    </dgm:pt>
    <dgm:pt modelId="{22E2CCFD-F40F-46D1-80ED-E1BE33478EAE}" type="sibTrans" cxnId="{972C2FED-1C8C-44CA-9873-090CB56AFCF7}">
      <dgm:prSet/>
      <dgm:spPr/>
      <dgm:t>
        <a:bodyPr/>
        <a:lstStyle/>
        <a:p>
          <a:endParaRPr lang="en-US"/>
        </a:p>
      </dgm:t>
    </dgm:pt>
    <dgm:pt modelId="{8DE61C8D-5687-43AD-91E5-C2C8A032EC3B}">
      <dgm:prSet/>
      <dgm:spPr/>
      <dgm:t>
        <a:bodyPr/>
        <a:lstStyle/>
        <a:p>
          <a:r>
            <a:rPr lang="en-US"/>
            <a:t>economic conditions </a:t>
          </a:r>
        </a:p>
      </dgm:t>
    </dgm:pt>
    <dgm:pt modelId="{B2CB348B-46A9-4972-8677-B64478FC0151}" type="parTrans" cxnId="{A711AD5B-E06E-4193-84CF-568677B6AA9E}">
      <dgm:prSet/>
      <dgm:spPr/>
      <dgm:t>
        <a:bodyPr/>
        <a:lstStyle/>
        <a:p>
          <a:endParaRPr lang="en-US"/>
        </a:p>
      </dgm:t>
    </dgm:pt>
    <dgm:pt modelId="{68C64870-5F28-490A-895B-EFF7DD816F05}" type="sibTrans" cxnId="{A711AD5B-E06E-4193-84CF-568677B6AA9E}">
      <dgm:prSet/>
      <dgm:spPr/>
      <dgm:t>
        <a:bodyPr/>
        <a:lstStyle/>
        <a:p>
          <a:endParaRPr lang="en-US"/>
        </a:p>
      </dgm:t>
    </dgm:pt>
    <dgm:pt modelId="{253EDA0F-24C4-4193-B070-89698F2C3575}">
      <dgm:prSet/>
      <dgm:spPr/>
      <dgm:t>
        <a:bodyPr/>
        <a:lstStyle/>
        <a:p>
          <a:r>
            <a:rPr lang="en-US"/>
            <a:t>weather patterns.</a:t>
          </a:r>
        </a:p>
      </dgm:t>
    </dgm:pt>
    <dgm:pt modelId="{D3DC8DF3-B08B-442C-8F3A-625518B4EA07}" type="parTrans" cxnId="{6CE66D2F-32B8-4EAE-98FF-68B722FACDF6}">
      <dgm:prSet/>
      <dgm:spPr/>
      <dgm:t>
        <a:bodyPr/>
        <a:lstStyle/>
        <a:p>
          <a:endParaRPr lang="en-US"/>
        </a:p>
      </dgm:t>
    </dgm:pt>
    <dgm:pt modelId="{E2C07BF0-384E-4641-A59B-A9A025AB0214}" type="sibTrans" cxnId="{6CE66D2F-32B8-4EAE-98FF-68B722FACDF6}">
      <dgm:prSet/>
      <dgm:spPr/>
      <dgm:t>
        <a:bodyPr/>
        <a:lstStyle/>
        <a:p>
          <a:endParaRPr lang="en-US"/>
        </a:p>
      </dgm:t>
    </dgm:pt>
    <dgm:pt modelId="{57C49ED7-C4F9-4513-B038-E1512059EB81}">
      <dgm:prSet/>
      <dgm:spPr/>
      <dgm:t>
        <a:bodyPr/>
        <a:lstStyle/>
        <a:p>
          <a:r>
            <a:rPr lang="en-US" b="1"/>
            <a:t>Model Optimization</a:t>
          </a:r>
          <a:r>
            <a:rPr lang="en-US"/>
            <a:t>: </a:t>
          </a:r>
        </a:p>
      </dgm:t>
    </dgm:pt>
    <dgm:pt modelId="{338C1A0A-20D6-42E9-8180-84AAF4934CCC}" type="parTrans" cxnId="{0A9B43F7-06F5-4E27-A734-614D92A4077E}">
      <dgm:prSet/>
      <dgm:spPr/>
      <dgm:t>
        <a:bodyPr/>
        <a:lstStyle/>
        <a:p>
          <a:endParaRPr lang="en-US"/>
        </a:p>
      </dgm:t>
    </dgm:pt>
    <dgm:pt modelId="{BD2A53D4-ACE8-4B54-8590-796420D2F1A0}" type="sibTrans" cxnId="{0A9B43F7-06F5-4E27-A734-614D92A4077E}">
      <dgm:prSet/>
      <dgm:spPr/>
      <dgm:t>
        <a:bodyPr/>
        <a:lstStyle/>
        <a:p>
          <a:endParaRPr lang="en-US"/>
        </a:p>
      </dgm:t>
    </dgm:pt>
    <dgm:pt modelId="{F9DC3200-FC44-41E0-9B42-75235D243CDA}">
      <dgm:prSet/>
      <dgm:spPr/>
      <dgm:t>
        <a:bodyPr/>
        <a:lstStyle/>
        <a:p>
          <a:r>
            <a:rPr lang="en-US"/>
            <a:t>Experiment with advanced models like: </a:t>
          </a:r>
        </a:p>
      </dgm:t>
    </dgm:pt>
    <dgm:pt modelId="{06107D1F-2029-4E3A-9471-44EE81315142}" type="parTrans" cxnId="{75EF43BC-6F0E-4BE7-982E-F87AE181E9A7}">
      <dgm:prSet/>
      <dgm:spPr/>
      <dgm:t>
        <a:bodyPr/>
        <a:lstStyle/>
        <a:p>
          <a:endParaRPr lang="en-US"/>
        </a:p>
      </dgm:t>
    </dgm:pt>
    <dgm:pt modelId="{6F1EAE84-A503-449B-A27A-C082CE574927}" type="sibTrans" cxnId="{75EF43BC-6F0E-4BE7-982E-F87AE181E9A7}">
      <dgm:prSet/>
      <dgm:spPr/>
      <dgm:t>
        <a:bodyPr/>
        <a:lstStyle/>
        <a:p>
          <a:endParaRPr lang="en-US"/>
        </a:p>
      </dgm:t>
    </dgm:pt>
    <dgm:pt modelId="{C4081952-19C8-44C8-A571-C338563B9852}">
      <dgm:prSet/>
      <dgm:spPr/>
      <dgm:t>
        <a:bodyPr/>
        <a:lstStyle/>
        <a:p>
          <a:r>
            <a:rPr lang="en-US"/>
            <a:t>ARIMA </a:t>
          </a:r>
        </a:p>
      </dgm:t>
    </dgm:pt>
    <dgm:pt modelId="{7CEA3926-F2FC-4FA9-8A4B-F9DB84D53B83}" type="parTrans" cxnId="{317D3941-E7A9-41F1-B8CC-B1354ED9F498}">
      <dgm:prSet/>
      <dgm:spPr/>
      <dgm:t>
        <a:bodyPr/>
        <a:lstStyle/>
        <a:p>
          <a:endParaRPr lang="en-US"/>
        </a:p>
      </dgm:t>
    </dgm:pt>
    <dgm:pt modelId="{A9BEAF2C-1945-4777-AAE7-C35E288D0618}" type="sibTrans" cxnId="{317D3941-E7A9-41F1-B8CC-B1354ED9F498}">
      <dgm:prSet/>
      <dgm:spPr/>
      <dgm:t>
        <a:bodyPr/>
        <a:lstStyle/>
        <a:p>
          <a:endParaRPr lang="en-US"/>
        </a:p>
      </dgm:t>
    </dgm:pt>
    <dgm:pt modelId="{CCF4C747-F5CA-49B5-BD1F-161B80BFC304}">
      <dgm:prSet/>
      <dgm:spPr/>
      <dgm:t>
        <a:bodyPr/>
        <a:lstStyle/>
        <a:p>
          <a:r>
            <a:rPr lang="en-US"/>
            <a:t>SARIMA</a:t>
          </a:r>
        </a:p>
      </dgm:t>
    </dgm:pt>
    <dgm:pt modelId="{AA24A500-2BFB-455D-BAEA-10FE96397336}" type="parTrans" cxnId="{F48A79A8-5D1D-4059-8189-5BB3E83DA89E}">
      <dgm:prSet/>
      <dgm:spPr/>
      <dgm:t>
        <a:bodyPr/>
        <a:lstStyle/>
        <a:p>
          <a:endParaRPr lang="en-US"/>
        </a:p>
      </dgm:t>
    </dgm:pt>
    <dgm:pt modelId="{67393843-56A0-42AF-B483-097573B0FED0}" type="sibTrans" cxnId="{F48A79A8-5D1D-4059-8189-5BB3E83DA89E}">
      <dgm:prSet/>
      <dgm:spPr/>
      <dgm:t>
        <a:bodyPr/>
        <a:lstStyle/>
        <a:p>
          <a:endParaRPr lang="en-US"/>
        </a:p>
      </dgm:t>
    </dgm:pt>
    <dgm:pt modelId="{24104DB0-E710-4E9A-8AE2-6AF7FF70E113}">
      <dgm:prSet/>
      <dgm:spPr/>
      <dgm:t>
        <a:bodyPr/>
        <a:lstStyle/>
        <a:p>
          <a:r>
            <a:rPr lang="en-US"/>
            <a:t>Experiment with machine learning models such as: </a:t>
          </a:r>
        </a:p>
      </dgm:t>
    </dgm:pt>
    <dgm:pt modelId="{FD7C638A-DB47-4BC6-98C1-7C3FF9B61B35}" type="parTrans" cxnId="{0A76BF61-FA01-4B78-83D7-B25DCD879338}">
      <dgm:prSet/>
      <dgm:spPr/>
      <dgm:t>
        <a:bodyPr/>
        <a:lstStyle/>
        <a:p>
          <a:endParaRPr lang="en-US"/>
        </a:p>
      </dgm:t>
    </dgm:pt>
    <dgm:pt modelId="{FB336A2D-A20A-4E18-B819-2E1040166E47}" type="sibTrans" cxnId="{0A76BF61-FA01-4B78-83D7-B25DCD879338}">
      <dgm:prSet/>
      <dgm:spPr/>
      <dgm:t>
        <a:bodyPr/>
        <a:lstStyle/>
        <a:p>
          <a:endParaRPr lang="en-US"/>
        </a:p>
      </dgm:t>
    </dgm:pt>
    <dgm:pt modelId="{125B5180-9452-4D8F-B58D-44B963B26C97}">
      <dgm:prSet/>
      <dgm:spPr/>
      <dgm:t>
        <a:bodyPr/>
        <a:lstStyle/>
        <a:p>
          <a:r>
            <a:rPr lang="en-US"/>
            <a:t>Random Forest </a:t>
          </a:r>
        </a:p>
      </dgm:t>
    </dgm:pt>
    <dgm:pt modelId="{7F389058-CC23-4AC6-B667-5334FB2379E4}" type="parTrans" cxnId="{8917A714-A622-4AB8-85EE-25723F9DCFE0}">
      <dgm:prSet/>
      <dgm:spPr/>
      <dgm:t>
        <a:bodyPr/>
        <a:lstStyle/>
        <a:p>
          <a:endParaRPr lang="en-US"/>
        </a:p>
      </dgm:t>
    </dgm:pt>
    <dgm:pt modelId="{18C575CC-6045-4CFB-9002-A95158ED5004}" type="sibTrans" cxnId="{8917A714-A622-4AB8-85EE-25723F9DCFE0}">
      <dgm:prSet/>
      <dgm:spPr/>
      <dgm:t>
        <a:bodyPr/>
        <a:lstStyle/>
        <a:p>
          <a:endParaRPr lang="en-US"/>
        </a:p>
      </dgm:t>
    </dgm:pt>
    <dgm:pt modelId="{12F7A9B6-8EC2-4522-B51C-BEB55CAA446B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29B2C47A-D30E-43FD-B65D-127F418E1C57}" type="parTrans" cxnId="{DA9A18B1-61E0-4F4F-9E3C-D358217EFE2E}">
      <dgm:prSet/>
      <dgm:spPr/>
      <dgm:t>
        <a:bodyPr/>
        <a:lstStyle/>
        <a:p>
          <a:endParaRPr lang="en-US"/>
        </a:p>
      </dgm:t>
    </dgm:pt>
    <dgm:pt modelId="{D87B92AF-F403-4A45-8FBA-7134830FB64B}" type="sibTrans" cxnId="{DA9A18B1-61E0-4F4F-9E3C-D358217EFE2E}">
      <dgm:prSet/>
      <dgm:spPr/>
      <dgm:t>
        <a:bodyPr/>
        <a:lstStyle/>
        <a:p>
          <a:endParaRPr lang="en-US"/>
        </a:p>
      </dgm:t>
    </dgm:pt>
    <dgm:pt modelId="{AC6CA857-D9A2-49C6-9A79-2A71E95FBA00}">
      <dgm:prSet/>
      <dgm:spPr/>
      <dgm:t>
        <a:bodyPr/>
        <a:lstStyle/>
        <a:p>
          <a:r>
            <a:rPr lang="en-US" b="1"/>
            <a:t>User Interface Improvement</a:t>
          </a:r>
          <a:r>
            <a:rPr lang="en-US"/>
            <a:t>: </a:t>
          </a:r>
        </a:p>
      </dgm:t>
    </dgm:pt>
    <dgm:pt modelId="{9D4DB770-FF08-40A8-BC49-EE251F4B5DD1}" type="parTrans" cxnId="{1836665C-C283-423D-B655-B77594E87D87}">
      <dgm:prSet/>
      <dgm:spPr/>
      <dgm:t>
        <a:bodyPr/>
        <a:lstStyle/>
        <a:p>
          <a:endParaRPr lang="en-US"/>
        </a:p>
      </dgm:t>
    </dgm:pt>
    <dgm:pt modelId="{B1F810D0-8695-4F7F-905F-1153F4D42B9F}" type="sibTrans" cxnId="{1836665C-C283-423D-B655-B77594E87D87}">
      <dgm:prSet/>
      <dgm:spPr/>
      <dgm:t>
        <a:bodyPr/>
        <a:lstStyle/>
        <a:p>
          <a:endParaRPr lang="en-US"/>
        </a:p>
      </dgm:t>
    </dgm:pt>
    <dgm:pt modelId="{8FF48279-26B7-41F3-B6E7-5115B04D4197}">
      <dgm:prSet/>
      <dgm:spPr/>
      <dgm:t>
        <a:bodyPr/>
        <a:lstStyle/>
        <a:p>
          <a:r>
            <a:rPr lang="en-US"/>
            <a:t>Refine the user interface for better user experience and add more interactive elements.</a:t>
          </a:r>
        </a:p>
      </dgm:t>
    </dgm:pt>
    <dgm:pt modelId="{3DD9C1D2-AE08-441C-8E4E-D40BE42655FC}" type="parTrans" cxnId="{9632D1A5-2045-4BC4-AE09-AA1530828DC3}">
      <dgm:prSet/>
      <dgm:spPr/>
      <dgm:t>
        <a:bodyPr/>
        <a:lstStyle/>
        <a:p>
          <a:endParaRPr lang="en-US"/>
        </a:p>
      </dgm:t>
    </dgm:pt>
    <dgm:pt modelId="{3BD24265-9C77-4A88-A4F3-5DB892D75C93}" type="sibTrans" cxnId="{9632D1A5-2045-4BC4-AE09-AA1530828DC3}">
      <dgm:prSet/>
      <dgm:spPr/>
      <dgm:t>
        <a:bodyPr/>
        <a:lstStyle/>
        <a:p>
          <a:endParaRPr lang="en-US"/>
        </a:p>
      </dgm:t>
    </dgm:pt>
    <dgm:pt modelId="{0DF7EC51-3F22-4CA5-B18B-55A19B28A70F}" type="pres">
      <dgm:prSet presAssocID="{3F55C1F8-99CC-42CC-8ACD-ED822BD6D368}" presName="linear" presStyleCnt="0">
        <dgm:presLayoutVars>
          <dgm:dir/>
          <dgm:animLvl val="lvl"/>
          <dgm:resizeHandles val="exact"/>
        </dgm:presLayoutVars>
      </dgm:prSet>
      <dgm:spPr/>
    </dgm:pt>
    <dgm:pt modelId="{F2C42FDD-97CD-4CB8-A77B-074A03FF7DA9}" type="pres">
      <dgm:prSet presAssocID="{CEE0027D-CCEE-4C24-8108-87DB10318025}" presName="parentLin" presStyleCnt="0"/>
      <dgm:spPr/>
    </dgm:pt>
    <dgm:pt modelId="{3CCDB9BE-F9B1-4AE7-BF5E-CFDAB6F9144D}" type="pres">
      <dgm:prSet presAssocID="{CEE0027D-CCEE-4C24-8108-87DB10318025}" presName="parentLeftMargin" presStyleLbl="node1" presStyleIdx="0" presStyleCnt="3"/>
      <dgm:spPr/>
    </dgm:pt>
    <dgm:pt modelId="{AB798852-3624-47DA-BFA1-FB09C1F97A5D}" type="pres">
      <dgm:prSet presAssocID="{CEE0027D-CCEE-4C24-8108-87DB103180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F02C24-07EC-4E17-8394-7201353BF012}" type="pres">
      <dgm:prSet presAssocID="{CEE0027D-CCEE-4C24-8108-87DB10318025}" presName="negativeSpace" presStyleCnt="0"/>
      <dgm:spPr/>
    </dgm:pt>
    <dgm:pt modelId="{5230C60E-4827-4FDC-AD7C-ADB93155A627}" type="pres">
      <dgm:prSet presAssocID="{CEE0027D-CCEE-4C24-8108-87DB10318025}" presName="childText" presStyleLbl="conFgAcc1" presStyleIdx="0" presStyleCnt="3">
        <dgm:presLayoutVars>
          <dgm:bulletEnabled val="1"/>
        </dgm:presLayoutVars>
      </dgm:prSet>
      <dgm:spPr/>
    </dgm:pt>
    <dgm:pt modelId="{D83C4A9F-8422-4DA1-87D5-9E78EA40DB79}" type="pres">
      <dgm:prSet presAssocID="{60E5A5F6-D6CF-4169-BC54-DDFB064E7B3A}" presName="spaceBetweenRectangles" presStyleCnt="0"/>
      <dgm:spPr/>
    </dgm:pt>
    <dgm:pt modelId="{1E54A164-4B4B-4F64-A422-2E1ADBE3BFC0}" type="pres">
      <dgm:prSet presAssocID="{57C49ED7-C4F9-4513-B038-E1512059EB81}" presName="parentLin" presStyleCnt="0"/>
      <dgm:spPr/>
    </dgm:pt>
    <dgm:pt modelId="{2F76B794-D89A-48C9-B7D9-CAAFE0A9AFEC}" type="pres">
      <dgm:prSet presAssocID="{57C49ED7-C4F9-4513-B038-E1512059EB81}" presName="parentLeftMargin" presStyleLbl="node1" presStyleIdx="0" presStyleCnt="3"/>
      <dgm:spPr/>
    </dgm:pt>
    <dgm:pt modelId="{185DA576-57AC-4E24-B085-911F67A15E55}" type="pres">
      <dgm:prSet presAssocID="{57C49ED7-C4F9-4513-B038-E1512059EB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69386B-7315-4422-9E13-F5BBFEB9339F}" type="pres">
      <dgm:prSet presAssocID="{57C49ED7-C4F9-4513-B038-E1512059EB81}" presName="negativeSpace" presStyleCnt="0"/>
      <dgm:spPr/>
    </dgm:pt>
    <dgm:pt modelId="{5EAE2501-C8DD-4398-B30A-2A7D5F97EB85}" type="pres">
      <dgm:prSet presAssocID="{57C49ED7-C4F9-4513-B038-E1512059EB81}" presName="childText" presStyleLbl="conFgAcc1" presStyleIdx="1" presStyleCnt="3">
        <dgm:presLayoutVars>
          <dgm:bulletEnabled val="1"/>
        </dgm:presLayoutVars>
      </dgm:prSet>
      <dgm:spPr/>
    </dgm:pt>
    <dgm:pt modelId="{061D70F8-D221-495A-B24C-29C99FF13024}" type="pres">
      <dgm:prSet presAssocID="{BD2A53D4-ACE8-4B54-8590-796420D2F1A0}" presName="spaceBetweenRectangles" presStyleCnt="0"/>
      <dgm:spPr/>
    </dgm:pt>
    <dgm:pt modelId="{9FE0F234-3096-479E-9A50-519F7785AA1C}" type="pres">
      <dgm:prSet presAssocID="{AC6CA857-D9A2-49C6-9A79-2A71E95FBA00}" presName="parentLin" presStyleCnt="0"/>
      <dgm:spPr/>
    </dgm:pt>
    <dgm:pt modelId="{5B82357C-846A-41F4-BB02-7DD5B4232418}" type="pres">
      <dgm:prSet presAssocID="{AC6CA857-D9A2-49C6-9A79-2A71E95FBA00}" presName="parentLeftMargin" presStyleLbl="node1" presStyleIdx="1" presStyleCnt="3"/>
      <dgm:spPr/>
    </dgm:pt>
    <dgm:pt modelId="{302ACC49-3A22-472B-AFAE-5FDBB6263830}" type="pres">
      <dgm:prSet presAssocID="{AC6CA857-D9A2-49C6-9A79-2A71E95FBA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B6660C-7F84-4AA6-95F3-9074E9946C3F}" type="pres">
      <dgm:prSet presAssocID="{AC6CA857-D9A2-49C6-9A79-2A71E95FBA00}" presName="negativeSpace" presStyleCnt="0"/>
      <dgm:spPr/>
    </dgm:pt>
    <dgm:pt modelId="{F1A46BCB-06D4-4603-8739-FDAEB83D0D56}" type="pres">
      <dgm:prSet presAssocID="{AC6CA857-D9A2-49C6-9A79-2A71E95FBA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C28709-7BED-4C51-B948-2910A464624F}" type="presOf" srcId="{3F55C1F8-99CC-42CC-8ACD-ED822BD6D368}" destId="{0DF7EC51-3F22-4CA5-B18B-55A19B28A70F}" srcOrd="0" destOrd="0" presId="urn:microsoft.com/office/officeart/2005/8/layout/list1"/>
    <dgm:cxn modelId="{5C84430F-D5FC-4FA8-92FF-A4842B614D39}" type="presOf" srcId="{AC6CA857-D9A2-49C6-9A79-2A71E95FBA00}" destId="{5B82357C-846A-41F4-BB02-7DD5B4232418}" srcOrd="0" destOrd="0" presId="urn:microsoft.com/office/officeart/2005/8/layout/list1"/>
    <dgm:cxn modelId="{8917A714-A622-4AB8-85EE-25723F9DCFE0}" srcId="{24104DB0-E710-4E9A-8AE2-6AF7FF70E113}" destId="{125B5180-9452-4D8F-B58D-44B963B26C97}" srcOrd="0" destOrd="0" parTransId="{7F389058-CC23-4AC6-B667-5334FB2379E4}" sibTransId="{18C575CC-6045-4CFB-9002-A95158ED5004}"/>
    <dgm:cxn modelId="{6706C02B-2A5F-4327-AB42-F77727BAE429}" type="presOf" srcId="{CEE0027D-CCEE-4C24-8108-87DB10318025}" destId="{AB798852-3624-47DA-BFA1-FB09C1F97A5D}" srcOrd="1" destOrd="0" presId="urn:microsoft.com/office/officeart/2005/8/layout/list1"/>
    <dgm:cxn modelId="{6CE66D2F-32B8-4EAE-98FF-68B722FACDF6}" srcId="{0A53B00B-4B60-48DB-BF70-B6050C69BC49}" destId="{253EDA0F-24C4-4193-B070-89698F2C3575}" srcOrd="2" destOrd="0" parTransId="{D3DC8DF3-B08B-442C-8F3A-625518B4EA07}" sibTransId="{E2C07BF0-384E-4641-A59B-A9A025AB0214}"/>
    <dgm:cxn modelId="{A55AE12F-105F-4DAE-BE1C-17247A0F2B4E}" type="presOf" srcId="{8FF48279-26B7-41F3-B6E7-5115B04D4197}" destId="{F1A46BCB-06D4-4603-8739-FDAEB83D0D56}" srcOrd="0" destOrd="0" presId="urn:microsoft.com/office/officeart/2005/8/layout/list1"/>
    <dgm:cxn modelId="{B3B21439-8311-49D7-93CC-6F8775FD70C1}" type="presOf" srcId="{24104DB0-E710-4E9A-8AE2-6AF7FF70E113}" destId="{5EAE2501-C8DD-4398-B30A-2A7D5F97EB85}" srcOrd="0" destOrd="3" presId="urn:microsoft.com/office/officeart/2005/8/layout/list1"/>
    <dgm:cxn modelId="{6DAA6F3C-4235-4820-B41A-29E26C021022}" type="presOf" srcId="{8DE61C8D-5687-43AD-91E5-C2C8A032EC3B}" destId="{5230C60E-4827-4FDC-AD7C-ADB93155A627}" srcOrd="0" destOrd="2" presId="urn:microsoft.com/office/officeart/2005/8/layout/list1"/>
    <dgm:cxn modelId="{A711AD5B-E06E-4193-84CF-568677B6AA9E}" srcId="{0A53B00B-4B60-48DB-BF70-B6050C69BC49}" destId="{8DE61C8D-5687-43AD-91E5-C2C8A032EC3B}" srcOrd="1" destOrd="0" parTransId="{B2CB348B-46A9-4972-8677-B64478FC0151}" sibTransId="{68C64870-5F28-490A-895B-EFF7DD816F05}"/>
    <dgm:cxn modelId="{1836665C-C283-423D-B655-B77594E87D87}" srcId="{3F55C1F8-99CC-42CC-8ACD-ED822BD6D368}" destId="{AC6CA857-D9A2-49C6-9A79-2A71E95FBA00}" srcOrd="2" destOrd="0" parTransId="{9D4DB770-FF08-40A8-BC49-EE251F4B5DD1}" sibTransId="{B1F810D0-8695-4F7F-905F-1153F4D42B9F}"/>
    <dgm:cxn modelId="{317D3941-E7A9-41F1-B8CC-B1354ED9F498}" srcId="{F9DC3200-FC44-41E0-9B42-75235D243CDA}" destId="{C4081952-19C8-44C8-A571-C338563B9852}" srcOrd="0" destOrd="0" parTransId="{7CEA3926-F2FC-4FA9-8A4B-F9DB84D53B83}" sibTransId="{A9BEAF2C-1945-4777-AAE7-C35E288D0618}"/>
    <dgm:cxn modelId="{0A76BF61-FA01-4B78-83D7-B25DCD879338}" srcId="{57C49ED7-C4F9-4513-B038-E1512059EB81}" destId="{24104DB0-E710-4E9A-8AE2-6AF7FF70E113}" srcOrd="1" destOrd="0" parTransId="{FD7C638A-DB47-4BC6-98C1-7C3FF9B61B35}" sibTransId="{FB336A2D-A20A-4E18-B819-2E1040166E47}"/>
    <dgm:cxn modelId="{AB134968-3655-417C-AA93-3580C5D86D79}" type="presOf" srcId="{CEE0027D-CCEE-4C24-8108-87DB10318025}" destId="{3CCDB9BE-F9B1-4AE7-BF5E-CFDAB6F9144D}" srcOrd="0" destOrd="0" presId="urn:microsoft.com/office/officeart/2005/8/layout/list1"/>
    <dgm:cxn modelId="{07B80649-AD19-4324-927B-4C392479E9CC}" type="presOf" srcId="{57C49ED7-C4F9-4513-B038-E1512059EB81}" destId="{2F76B794-D89A-48C9-B7D9-CAAFE0A9AFEC}" srcOrd="0" destOrd="0" presId="urn:microsoft.com/office/officeart/2005/8/layout/list1"/>
    <dgm:cxn modelId="{64413383-679D-4FA2-B64C-3D25AD27B2D7}" srcId="{CEE0027D-CCEE-4C24-8108-87DB10318025}" destId="{0A53B00B-4B60-48DB-BF70-B6050C69BC49}" srcOrd="0" destOrd="0" parTransId="{4A762904-DA1A-4827-859B-67C105FD16CD}" sibTransId="{7AD9BC47-71BF-4891-9F42-87896E49CCD9}"/>
    <dgm:cxn modelId="{A4E1CB85-5BC3-417C-B5DE-C1A359E0AC84}" type="presOf" srcId="{0A53B00B-4B60-48DB-BF70-B6050C69BC49}" destId="{5230C60E-4827-4FDC-AD7C-ADB93155A627}" srcOrd="0" destOrd="0" presId="urn:microsoft.com/office/officeart/2005/8/layout/list1"/>
    <dgm:cxn modelId="{418B4D88-0423-4890-BDC8-F3BB06CBA1A2}" type="presOf" srcId="{57C49ED7-C4F9-4513-B038-E1512059EB81}" destId="{185DA576-57AC-4E24-B085-911F67A15E55}" srcOrd="1" destOrd="0" presId="urn:microsoft.com/office/officeart/2005/8/layout/list1"/>
    <dgm:cxn modelId="{1C13C28A-C0F2-4024-96EA-077AA166FF4C}" type="presOf" srcId="{F9DC3200-FC44-41E0-9B42-75235D243CDA}" destId="{5EAE2501-C8DD-4398-B30A-2A7D5F97EB85}" srcOrd="0" destOrd="0" presId="urn:microsoft.com/office/officeart/2005/8/layout/list1"/>
    <dgm:cxn modelId="{2C798691-E1B1-4B92-B726-A71C80971186}" type="presOf" srcId="{CCF4C747-F5CA-49B5-BD1F-161B80BFC304}" destId="{5EAE2501-C8DD-4398-B30A-2A7D5F97EB85}" srcOrd="0" destOrd="2" presId="urn:microsoft.com/office/officeart/2005/8/layout/list1"/>
    <dgm:cxn modelId="{4E02A5A2-B0AD-4A10-A0E9-0E08E287CE1C}" type="presOf" srcId="{253EDA0F-24C4-4193-B070-89698F2C3575}" destId="{5230C60E-4827-4FDC-AD7C-ADB93155A627}" srcOrd="0" destOrd="3" presId="urn:microsoft.com/office/officeart/2005/8/layout/list1"/>
    <dgm:cxn modelId="{9632D1A5-2045-4BC4-AE09-AA1530828DC3}" srcId="{AC6CA857-D9A2-49C6-9A79-2A71E95FBA00}" destId="{8FF48279-26B7-41F3-B6E7-5115B04D4197}" srcOrd="0" destOrd="0" parTransId="{3DD9C1D2-AE08-441C-8E4E-D40BE42655FC}" sibTransId="{3BD24265-9C77-4A88-A4F3-5DB892D75C93}"/>
    <dgm:cxn modelId="{83D26BA6-D735-40EA-9BFF-5A9767556800}" type="presOf" srcId="{125B5180-9452-4D8F-B58D-44B963B26C97}" destId="{5EAE2501-C8DD-4398-B30A-2A7D5F97EB85}" srcOrd="0" destOrd="4" presId="urn:microsoft.com/office/officeart/2005/8/layout/list1"/>
    <dgm:cxn modelId="{F48A79A8-5D1D-4059-8189-5BB3E83DA89E}" srcId="{F9DC3200-FC44-41E0-9B42-75235D243CDA}" destId="{CCF4C747-F5CA-49B5-BD1F-161B80BFC304}" srcOrd="1" destOrd="0" parTransId="{AA24A500-2BFB-455D-BAEA-10FE96397336}" sibTransId="{67393843-56A0-42AF-B483-097573B0FED0}"/>
    <dgm:cxn modelId="{F26E1CAE-69C8-4723-99DB-14F847C89744}" type="presOf" srcId="{AC6CA857-D9A2-49C6-9A79-2A71E95FBA00}" destId="{302ACC49-3A22-472B-AFAE-5FDBB6263830}" srcOrd="1" destOrd="0" presId="urn:microsoft.com/office/officeart/2005/8/layout/list1"/>
    <dgm:cxn modelId="{DA9A18B1-61E0-4F4F-9E3C-D358217EFE2E}" srcId="{24104DB0-E710-4E9A-8AE2-6AF7FF70E113}" destId="{12F7A9B6-8EC2-4522-B51C-BEB55CAA446B}" srcOrd="1" destOrd="0" parTransId="{29B2C47A-D30E-43FD-B65D-127F418E1C57}" sibTransId="{D87B92AF-F403-4A45-8FBA-7134830FB64B}"/>
    <dgm:cxn modelId="{75EF43BC-6F0E-4BE7-982E-F87AE181E9A7}" srcId="{57C49ED7-C4F9-4513-B038-E1512059EB81}" destId="{F9DC3200-FC44-41E0-9B42-75235D243CDA}" srcOrd="0" destOrd="0" parTransId="{06107D1F-2029-4E3A-9471-44EE81315142}" sibTransId="{6F1EAE84-A503-449B-A27A-C082CE574927}"/>
    <dgm:cxn modelId="{08D7BCBD-550F-4CE5-AC8C-8AC5EC046783}" type="presOf" srcId="{C4081952-19C8-44C8-A571-C338563B9852}" destId="{5EAE2501-C8DD-4398-B30A-2A7D5F97EB85}" srcOrd="0" destOrd="1" presId="urn:microsoft.com/office/officeart/2005/8/layout/list1"/>
    <dgm:cxn modelId="{DD31E4DE-CA28-4E12-8558-7C588C7C4992}" type="presOf" srcId="{F91A9086-42BB-4F05-84F8-E6E5BA925890}" destId="{5230C60E-4827-4FDC-AD7C-ADB93155A627}" srcOrd="0" destOrd="1" presId="urn:microsoft.com/office/officeart/2005/8/layout/list1"/>
    <dgm:cxn modelId="{34445EE0-9B4E-46C4-8A84-DCB7F8565C6C}" type="presOf" srcId="{12F7A9B6-8EC2-4522-B51C-BEB55CAA446B}" destId="{5EAE2501-C8DD-4398-B30A-2A7D5F97EB85}" srcOrd="0" destOrd="5" presId="urn:microsoft.com/office/officeart/2005/8/layout/list1"/>
    <dgm:cxn modelId="{972C2FED-1C8C-44CA-9873-090CB56AFCF7}" srcId="{0A53B00B-4B60-48DB-BF70-B6050C69BC49}" destId="{F91A9086-42BB-4F05-84F8-E6E5BA925890}" srcOrd="0" destOrd="0" parTransId="{D2E3515D-811D-41F2-AE94-E45306B89450}" sibTransId="{22E2CCFD-F40F-46D1-80ED-E1BE33478EAE}"/>
    <dgm:cxn modelId="{0A9B43F7-06F5-4E27-A734-614D92A4077E}" srcId="{3F55C1F8-99CC-42CC-8ACD-ED822BD6D368}" destId="{57C49ED7-C4F9-4513-B038-E1512059EB81}" srcOrd="1" destOrd="0" parTransId="{338C1A0A-20D6-42E9-8180-84AAF4934CCC}" sibTransId="{BD2A53D4-ACE8-4B54-8590-796420D2F1A0}"/>
    <dgm:cxn modelId="{9695D5FD-4284-491B-BBDA-CAF90892FCFE}" srcId="{3F55C1F8-99CC-42CC-8ACD-ED822BD6D368}" destId="{CEE0027D-CCEE-4C24-8108-87DB10318025}" srcOrd="0" destOrd="0" parTransId="{E62E365A-C89D-465C-BBFB-07B66F1D6F3F}" sibTransId="{60E5A5F6-D6CF-4169-BC54-DDFB064E7B3A}"/>
    <dgm:cxn modelId="{09520D33-57B3-438C-962F-D15D3D59C10D}" type="presParOf" srcId="{0DF7EC51-3F22-4CA5-B18B-55A19B28A70F}" destId="{F2C42FDD-97CD-4CB8-A77B-074A03FF7DA9}" srcOrd="0" destOrd="0" presId="urn:microsoft.com/office/officeart/2005/8/layout/list1"/>
    <dgm:cxn modelId="{C6683D26-BBAD-4B1B-A441-5CDE8D11001B}" type="presParOf" srcId="{F2C42FDD-97CD-4CB8-A77B-074A03FF7DA9}" destId="{3CCDB9BE-F9B1-4AE7-BF5E-CFDAB6F9144D}" srcOrd="0" destOrd="0" presId="urn:microsoft.com/office/officeart/2005/8/layout/list1"/>
    <dgm:cxn modelId="{1FCFCE8D-B75F-4328-AF47-325A3496A11E}" type="presParOf" srcId="{F2C42FDD-97CD-4CB8-A77B-074A03FF7DA9}" destId="{AB798852-3624-47DA-BFA1-FB09C1F97A5D}" srcOrd="1" destOrd="0" presId="urn:microsoft.com/office/officeart/2005/8/layout/list1"/>
    <dgm:cxn modelId="{44F6450A-8767-42B5-ABBD-B071AD220BD6}" type="presParOf" srcId="{0DF7EC51-3F22-4CA5-B18B-55A19B28A70F}" destId="{AAF02C24-07EC-4E17-8394-7201353BF012}" srcOrd="1" destOrd="0" presId="urn:microsoft.com/office/officeart/2005/8/layout/list1"/>
    <dgm:cxn modelId="{C807DD35-67BF-4D94-A784-A898C75482C8}" type="presParOf" srcId="{0DF7EC51-3F22-4CA5-B18B-55A19B28A70F}" destId="{5230C60E-4827-4FDC-AD7C-ADB93155A627}" srcOrd="2" destOrd="0" presId="urn:microsoft.com/office/officeart/2005/8/layout/list1"/>
    <dgm:cxn modelId="{C9004D51-621C-4A2F-9066-2DB4EA545E83}" type="presParOf" srcId="{0DF7EC51-3F22-4CA5-B18B-55A19B28A70F}" destId="{D83C4A9F-8422-4DA1-87D5-9E78EA40DB79}" srcOrd="3" destOrd="0" presId="urn:microsoft.com/office/officeart/2005/8/layout/list1"/>
    <dgm:cxn modelId="{589E0E69-F571-460A-B40B-D9F6CE8E4C2A}" type="presParOf" srcId="{0DF7EC51-3F22-4CA5-B18B-55A19B28A70F}" destId="{1E54A164-4B4B-4F64-A422-2E1ADBE3BFC0}" srcOrd="4" destOrd="0" presId="urn:microsoft.com/office/officeart/2005/8/layout/list1"/>
    <dgm:cxn modelId="{78D14401-8A5D-45C0-933A-EF5171A7BF1F}" type="presParOf" srcId="{1E54A164-4B4B-4F64-A422-2E1ADBE3BFC0}" destId="{2F76B794-D89A-48C9-B7D9-CAAFE0A9AFEC}" srcOrd="0" destOrd="0" presId="urn:microsoft.com/office/officeart/2005/8/layout/list1"/>
    <dgm:cxn modelId="{2F522B1B-4F52-4E97-BFCE-AC6D1131EFA2}" type="presParOf" srcId="{1E54A164-4B4B-4F64-A422-2E1ADBE3BFC0}" destId="{185DA576-57AC-4E24-B085-911F67A15E55}" srcOrd="1" destOrd="0" presId="urn:microsoft.com/office/officeart/2005/8/layout/list1"/>
    <dgm:cxn modelId="{36B08011-3890-4DDF-866E-3C58698868B4}" type="presParOf" srcId="{0DF7EC51-3F22-4CA5-B18B-55A19B28A70F}" destId="{6D69386B-7315-4422-9E13-F5BBFEB9339F}" srcOrd="5" destOrd="0" presId="urn:microsoft.com/office/officeart/2005/8/layout/list1"/>
    <dgm:cxn modelId="{F9FDAF65-A176-4220-8F15-2E064880CA39}" type="presParOf" srcId="{0DF7EC51-3F22-4CA5-B18B-55A19B28A70F}" destId="{5EAE2501-C8DD-4398-B30A-2A7D5F97EB85}" srcOrd="6" destOrd="0" presId="urn:microsoft.com/office/officeart/2005/8/layout/list1"/>
    <dgm:cxn modelId="{F5082285-3ECD-4E54-AB60-EAF4FE7DDFF4}" type="presParOf" srcId="{0DF7EC51-3F22-4CA5-B18B-55A19B28A70F}" destId="{061D70F8-D221-495A-B24C-29C99FF13024}" srcOrd="7" destOrd="0" presId="urn:microsoft.com/office/officeart/2005/8/layout/list1"/>
    <dgm:cxn modelId="{F0463F0C-4AC6-48CE-B476-F512A6E984EF}" type="presParOf" srcId="{0DF7EC51-3F22-4CA5-B18B-55A19B28A70F}" destId="{9FE0F234-3096-479E-9A50-519F7785AA1C}" srcOrd="8" destOrd="0" presId="urn:microsoft.com/office/officeart/2005/8/layout/list1"/>
    <dgm:cxn modelId="{007618BA-95BC-436D-AF2A-9B6C25317459}" type="presParOf" srcId="{9FE0F234-3096-479E-9A50-519F7785AA1C}" destId="{5B82357C-846A-41F4-BB02-7DD5B4232418}" srcOrd="0" destOrd="0" presId="urn:microsoft.com/office/officeart/2005/8/layout/list1"/>
    <dgm:cxn modelId="{6F9658D3-75EE-44F6-91BA-921225DDCF87}" type="presParOf" srcId="{9FE0F234-3096-479E-9A50-519F7785AA1C}" destId="{302ACC49-3A22-472B-AFAE-5FDBB6263830}" srcOrd="1" destOrd="0" presId="urn:microsoft.com/office/officeart/2005/8/layout/list1"/>
    <dgm:cxn modelId="{28037C30-58FD-46EF-BDF7-B34DC5DA7160}" type="presParOf" srcId="{0DF7EC51-3F22-4CA5-B18B-55A19B28A70F}" destId="{47B6660C-7F84-4AA6-95F3-9074E9946C3F}" srcOrd="9" destOrd="0" presId="urn:microsoft.com/office/officeart/2005/8/layout/list1"/>
    <dgm:cxn modelId="{2BAE9909-FDDD-460C-816D-837A352CB836}" type="presParOf" srcId="{0DF7EC51-3F22-4CA5-B18B-55A19B28A70F}" destId="{F1A46BCB-06D4-4603-8739-FDAEB83D0D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F9C64-75AA-413A-A242-A53EBB18B439}">
      <dsp:nvSpPr>
        <dsp:cNvPr id="0" name=""/>
        <dsp:cNvSpPr/>
      </dsp:nvSpPr>
      <dsp:spPr>
        <a:xfrm>
          <a:off x="2824210" y="1845"/>
          <a:ext cx="3177237" cy="806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Streamlit</a:t>
          </a:r>
          <a:endParaRPr lang="en-US" sz="1300" kern="1200" dirty="0"/>
        </a:p>
      </dsp:txBody>
      <dsp:txXfrm>
        <a:off x="2863599" y="41234"/>
        <a:ext cx="3098459" cy="728102"/>
      </dsp:txXfrm>
    </dsp:sp>
    <dsp:sp modelId="{F077AA47-027C-4440-9140-5256F1D4280C}">
      <dsp:nvSpPr>
        <dsp:cNvPr id="0" name=""/>
        <dsp:cNvSpPr/>
      </dsp:nvSpPr>
      <dsp:spPr>
        <a:xfrm>
          <a:off x="2824210" y="849069"/>
          <a:ext cx="3177237" cy="806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Language: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</a:t>
          </a:r>
        </a:p>
      </dsp:txBody>
      <dsp:txXfrm>
        <a:off x="2863599" y="888458"/>
        <a:ext cx="3098459" cy="728102"/>
      </dsp:txXfrm>
    </dsp:sp>
    <dsp:sp modelId="{A847AACB-CE9B-455F-8935-B36F90A62513}">
      <dsp:nvSpPr>
        <dsp:cNvPr id="0" name=""/>
        <dsp:cNvSpPr/>
      </dsp:nvSpPr>
      <dsp:spPr>
        <a:xfrm>
          <a:off x="2824210" y="1696293"/>
          <a:ext cx="3177237" cy="806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EIA_DataSet.csv</a:t>
          </a:r>
        </a:p>
      </dsp:txBody>
      <dsp:txXfrm>
        <a:off x="2863599" y="1735682"/>
        <a:ext cx="3098459" cy="728102"/>
      </dsp:txXfrm>
    </dsp:sp>
    <dsp:sp modelId="{12017AA5-9E85-4716-9643-64D264FC4312}">
      <dsp:nvSpPr>
        <dsp:cNvPr id="0" name=""/>
        <dsp:cNvSpPr/>
      </dsp:nvSpPr>
      <dsp:spPr>
        <a:xfrm>
          <a:off x="2824210" y="2543517"/>
          <a:ext cx="3177237" cy="806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Source: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Energy Information Administration Monthly Energy Consumption</a:t>
          </a:r>
        </a:p>
      </dsp:txBody>
      <dsp:txXfrm>
        <a:off x="2863599" y="2582906"/>
        <a:ext cx="3098459" cy="728102"/>
      </dsp:txXfrm>
    </dsp:sp>
    <dsp:sp modelId="{75122F9D-8F02-424F-922E-6E6365D6D9B5}">
      <dsp:nvSpPr>
        <dsp:cNvPr id="0" name=""/>
        <dsp:cNvSpPr/>
      </dsp:nvSpPr>
      <dsp:spPr>
        <a:xfrm>
          <a:off x="2824210" y="3390741"/>
          <a:ext cx="3177237" cy="806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 Purpose:  Predict future energy consumption for various energy sources in the United States.</a:t>
          </a:r>
        </a:p>
      </dsp:txBody>
      <dsp:txXfrm>
        <a:off x="2863599" y="3430130"/>
        <a:ext cx="3098459" cy="728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269B-BE48-4DF6-91C1-FDFD671D832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ECA7D-0CC4-4518-A283-113E81F23880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Take user input (month, year) and predict energy consumption by energy type.</a:t>
          </a:r>
        </a:p>
      </dsp:txBody>
      <dsp:txXfrm>
        <a:off x="338835" y="1224423"/>
        <a:ext cx="1712109" cy="684843"/>
      </dsp:txXfrm>
    </dsp:sp>
    <dsp:sp modelId="{4237AA2B-5CE3-4888-987B-CBBE8F706D67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A4644-BC85-4341-8401-C9AF74D91729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 historical EIA data for energy consumption. </a:t>
          </a:r>
        </a:p>
      </dsp:txBody>
      <dsp:txXfrm>
        <a:off x="2350564" y="1224423"/>
        <a:ext cx="1712109" cy="684843"/>
      </dsp:txXfrm>
    </dsp:sp>
    <dsp:sp modelId="{C870F277-A9D9-4ED6-AEC0-B8792DF384C0}">
      <dsp:nvSpPr>
        <dsp:cNvPr id="0" name=""/>
        <dsp:cNvSpPr/>
      </dsp:nvSpPr>
      <dsp:spPr>
        <a:xfrm>
          <a:off x="809665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823F-FFAC-49F0-A639-A9126972EF1A}">
      <dsp:nvSpPr>
        <dsp:cNvPr id="0" name=""/>
        <dsp:cNvSpPr/>
      </dsp:nvSpPr>
      <dsp:spPr>
        <a:xfrm>
          <a:off x="338835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 machine-learning and predictive models to predict future energy consumption.</a:t>
          </a:r>
        </a:p>
      </dsp:txBody>
      <dsp:txXfrm>
        <a:off x="338835" y="3364777"/>
        <a:ext cx="1712109" cy="684843"/>
      </dsp:txXfrm>
    </dsp:sp>
    <dsp:sp modelId="{F68FF45C-E78E-4B7A-8B63-CE9E04F34A2F}">
      <dsp:nvSpPr>
        <dsp:cNvPr id="0" name=""/>
        <dsp:cNvSpPr/>
      </dsp:nvSpPr>
      <dsp:spPr>
        <a:xfrm>
          <a:off x="2821394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C3B5-8D5A-4140-9EFD-85A72700338F}">
      <dsp:nvSpPr>
        <dsp:cNvPr id="0" name=""/>
        <dsp:cNvSpPr/>
      </dsp:nvSpPr>
      <dsp:spPr>
        <a:xfrm>
          <a:off x="2350564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 provides the user with predictions for energy usage over a period of time.</a:t>
          </a:r>
        </a:p>
      </dsp:txBody>
      <dsp:txXfrm>
        <a:off x="2350564" y="3364777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11E3A-E43A-4CC3-94D7-F53E7A6C0734}">
      <dsp:nvSpPr>
        <dsp:cNvPr id="0" name=""/>
        <dsp:cNvSpPr/>
      </dsp:nvSpPr>
      <dsp:spPr>
        <a:xfrm>
          <a:off x="0" y="1861"/>
          <a:ext cx="48864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A9424B-986C-495A-9AC8-CF428220855F}">
      <dsp:nvSpPr>
        <dsp:cNvPr id="0" name=""/>
        <dsp:cNvSpPr/>
      </dsp:nvSpPr>
      <dsp:spPr>
        <a:xfrm>
          <a:off x="0" y="1861"/>
          <a:ext cx="4886461" cy="1269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Reflects predictive variables in a line-graph format.</a:t>
          </a:r>
        </a:p>
      </dsp:txBody>
      <dsp:txXfrm>
        <a:off x="0" y="1861"/>
        <a:ext cx="4886461" cy="1269339"/>
      </dsp:txXfrm>
    </dsp:sp>
    <dsp:sp modelId="{8851C560-8223-4052-9535-B3F4A772C24A}">
      <dsp:nvSpPr>
        <dsp:cNvPr id="0" name=""/>
        <dsp:cNvSpPr/>
      </dsp:nvSpPr>
      <dsp:spPr>
        <a:xfrm>
          <a:off x="0" y="1271201"/>
          <a:ext cx="48864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864B35-7F37-4F57-83BF-54A5693EAE07}">
      <dsp:nvSpPr>
        <dsp:cNvPr id="0" name=""/>
        <dsp:cNvSpPr/>
      </dsp:nvSpPr>
      <dsp:spPr>
        <a:xfrm>
          <a:off x="0" y="1271201"/>
          <a:ext cx="4886461" cy="1269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Predictions show a gradual decline in coal consumption and significant increases in natural gas.</a:t>
          </a:r>
        </a:p>
      </dsp:txBody>
      <dsp:txXfrm>
        <a:off x="0" y="1271201"/>
        <a:ext cx="4886461" cy="1269339"/>
      </dsp:txXfrm>
    </dsp:sp>
    <dsp:sp modelId="{69D4D3AF-523B-45F5-A016-6EA61D40D1F1}">
      <dsp:nvSpPr>
        <dsp:cNvPr id="0" name=""/>
        <dsp:cNvSpPr/>
      </dsp:nvSpPr>
      <dsp:spPr>
        <a:xfrm>
          <a:off x="0" y="2540540"/>
          <a:ext cx="48864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E4DE65-2DC9-49D9-9943-4F97D9662ADC}">
      <dsp:nvSpPr>
        <dsp:cNvPr id="0" name=""/>
        <dsp:cNvSpPr/>
      </dsp:nvSpPr>
      <dsp:spPr>
        <a:xfrm>
          <a:off x="0" y="2540540"/>
          <a:ext cx="4886461" cy="1269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95000"/>
                </a:schemeClr>
              </a:solidFill>
            </a:rPr>
            <a:t>While nuclear remains constant, hydroelectric, solar, and wind have gradual increases.</a:t>
          </a:r>
        </a:p>
      </dsp:txBody>
      <dsp:txXfrm>
        <a:off x="0" y="2540540"/>
        <a:ext cx="4886461" cy="1269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19C6-49EF-40ED-B0F2-101783916BDB}">
      <dsp:nvSpPr>
        <dsp:cNvPr id="0" name=""/>
        <dsp:cNvSpPr/>
      </dsp:nvSpPr>
      <dsp:spPr>
        <a:xfrm>
          <a:off x="0" y="2326"/>
          <a:ext cx="4886461" cy="10547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6E9D1-8BE1-4910-8471-D6B23A3F7547}">
      <dsp:nvSpPr>
        <dsp:cNvPr id="0" name=""/>
        <dsp:cNvSpPr/>
      </dsp:nvSpPr>
      <dsp:spPr>
        <a:xfrm>
          <a:off x="319070" y="239651"/>
          <a:ext cx="580695" cy="580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5380F-87E2-4379-B620-93EF58A657D5}">
      <dsp:nvSpPr>
        <dsp:cNvPr id="0" name=""/>
        <dsp:cNvSpPr/>
      </dsp:nvSpPr>
      <dsp:spPr>
        <a:xfrm>
          <a:off x="1218835" y="2326"/>
          <a:ext cx="3648854" cy="108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9" tIns="115119" rIns="115119" bIns="115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user text results with final predictions.</a:t>
          </a:r>
        </a:p>
      </dsp:txBody>
      <dsp:txXfrm>
        <a:off x="1218835" y="2326"/>
        <a:ext cx="3648854" cy="1087739"/>
      </dsp:txXfrm>
    </dsp:sp>
    <dsp:sp modelId="{DED4A539-8A59-45D1-9F33-ED5DA78D2E68}">
      <dsp:nvSpPr>
        <dsp:cNvPr id="0" name=""/>
        <dsp:cNvSpPr/>
      </dsp:nvSpPr>
      <dsp:spPr>
        <a:xfrm>
          <a:off x="0" y="1362001"/>
          <a:ext cx="4886461" cy="10547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DEB52-58D0-48B4-8F59-016B06BA7978}">
      <dsp:nvSpPr>
        <dsp:cNvPr id="0" name=""/>
        <dsp:cNvSpPr/>
      </dsp:nvSpPr>
      <dsp:spPr>
        <a:xfrm>
          <a:off x="319070" y="1599326"/>
          <a:ext cx="580695" cy="580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BCFD5-1719-4EE9-AF7B-F5610444F0BE}">
      <dsp:nvSpPr>
        <dsp:cNvPr id="0" name=""/>
        <dsp:cNvSpPr/>
      </dsp:nvSpPr>
      <dsp:spPr>
        <a:xfrm>
          <a:off x="1218835" y="1362001"/>
          <a:ext cx="3648854" cy="108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9" tIns="115119" rIns="115119" bIns="115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Predictions are ordered from highest to lowest to consumption.</a:t>
          </a:r>
        </a:p>
      </dsp:txBody>
      <dsp:txXfrm>
        <a:off x="1218835" y="1362001"/>
        <a:ext cx="3648854" cy="1087739"/>
      </dsp:txXfrm>
    </dsp:sp>
    <dsp:sp modelId="{F61ED118-B488-4884-831E-A47F74B70629}">
      <dsp:nvSpPr>
        <dsp:cNvPr id="0" name=""/>
        <dsp:cNvSpPr/>
      </dsp:nvSpPr>
      <dsp:spPr>
        <a:xfrm>
          <a:off x="0" y="2721675"/>
          <a:ext cx="4886461" cy="10547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DAA04-D640-4F16-B0FB-FBAE5DAEBABE}">
      <dsp:nvSpPr>
        <dsp:cNvPr id="0" name=""/>
        <dsp:cNvSpPr/>
      </dsp:nvSpPr>
      <dsp:spPr>
        <a:xfrm>
          <a:off x="319382" y="2959001"/>
          <a:ext cx="580695" cy="580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85EA1-4159-41EF-A770-D5E90ABC61EC}">
      <dsp:nvSpPr>
        <dsp:cNvPr id="0" name=""/>
        <dsp:cNvSpPr/>
      </dsp:nvSpPr>
      <dsp:spPr>
        <a:xfrm>
          <a:off x="1219459" y="2721675"/>
          <a:ext cx="3628893" cy="108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9" tIns="115119" rIns="115119" bIns="11511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Coal consumption reflects negative due to the model predicting coal usage will drop below zero between 2030 and 2035.</a:t>
          </a:r>
        </a:p>
      </dsp:txBody>
      <dsp:txXfrm>
        <a:off x="1219459" y="2721675"/>
        <a:ext cx="3628893" cy="10877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0C60E-4827-4FDC-AD7C-ADB93155A627}">
      <dsp:nvSpPr>
        <dsp:cNvPr id="0" name=""/>
        <dsp:cNvSpPr/>
      </dsp:nvSpPr>
      <dsp:spPr>
        <a:xfrm>
          <a:off x="0" y="244405"/>
          <a:ext cx="8825659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969" tIns="270764" rIns="6849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Enhance the model by incorporating additional factors such as: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policy changes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economic conditions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weather patterns.</a:t>
          </a:r>
        </a:p>
      </dsp:txBody>
      <dsp:txXfrm>
        <a:off x="0" y="244405"/>
        <a:ext cx="8825659" cy="1187550"/>
      </dsp:txXfrm>
    </dsp:sp>
    <dsp:sp modelId="{AB798852-3624-47DA-BFA1-FB09C1F97A5D}">
      <dsp:nvSpPr>
        <dsp:cNvPr id="0" name=""/>
        <dsp:cNvSpPr/>
      </dsp:nvSpPr>
      <dsp:spPr>
        <a:xfrm>
          <a:off x="441282" y="52525"/>
          <a:ext cx="6177961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Incorporate External Factors</a:t>
          </a:r>
          <a:r>
            <a:rPr lang="en-US" sz="1300" kern="1200"/>
            <a:t>: </a:t>
          </a:r>
        </a:p>
      </dsp:txBody>
      <dsp:txXfrm>
        <a:off x="460016" y="71259"/>
        <a:ext cx="6140493" cy="346292"/>
      </dsp:txXfrm>
    </dsp:sp>
    <dsp:sp modelId="{5EAE2501-C8DD-4398-B30A-2A7D5F97EB85}">
      <dsp:nvSpPr>
        <dsp:cNvPr id="0" name=""/>
        <dsp:cNvSpPr/>
      </dsp:nvSpPr>
      <dsp:spPr>
        <a:xfrm>
          <a:off x="0" y="1694036"/>
          <a:ext cx="882565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969" tIns="270764" rIns="6849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Experiment with advanced models like: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ARIMA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SARIMA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Experiment with machine learning models such as: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Random Forest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Gradient Boosting</a:t>
          </a:r>
        </a:p>
      </dsp:txBody>
      <dsp:txXfrm>
        <a:off x="0" y="1694036"/>
        <a:ext cx="8825659" cy="1638000"/>
      </dsp:txXfrm>
    </dsp:sp>
    <dsp:sp modelId="{185DA576-57AC-4E24-B085-911F67A15E55}">
      <dsp:nvSpPr>
        <dsp:cNvPr id="0" name=""/>
        <dsp:cNvSpPr/>
      </dsp:nvSpPr>
      <dsp:spPr>
        <a:xfrm>
          <a:off x="441282" y="1502155"/>
          <a:ext cx="6177961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Model Optimization</a:t>
          </a:r>
          <a:r>
            <a:rPr lang="en-US" sz="1300" kern="1200"/>
            <a:t>: </a:t>
          </a:r>
        </a:p>
      </dsp:txBody>
      <dsp:txXfrm>
        <a:off x="460016" y="1520889"/>
        <a:ext cx="6140493" cy="346292"/>
      </dsp:txXfrm>
    </dsp:sp>
    <dsp:sp modelId="{F1A46BCB-06D4-4603-8739-FDAEB83D0D56}">
      <dsp:nvSpPr>
        <dsp:cNvPr id="0" name=""/>
        <dsp:cNvSpPr/>
      </dsp:nvSpPr>
      <dsp:spPr>
        <a:xfrm>
          <a:off x="0" y="3594116"/>
          <a:ext cx="882565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969" tIns="270764" rIns="6849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Refine the user interface for better user experience and add more interactive elements.</a:t>
          </a:r>
        </a:p>
      </dsp:txBody>
      <dsp:txXfrm>
        <a:off x="0" y="3594116"/>
        <a:ext cx="8825659" cy="552825"/>
      </dsp:txXfrm>
    </dsp:sp>
    <dsp:sp modelId="{302ACC49-3A22-472B-AFAE-5FDBB6263830}">
      <dsp:nvSpPr>
        <dsp:cNvPr id="0" name=""/>
        <dsp:cNvSpPr/>
      </dsp:nvSpPr>
      <dsp:spPr>
        <a:xfrm>
          <a:off x="441282" y="3402236"/>
          <a:ext cx="6177961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3512" tIns="0" rIns="23351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User Interface Improvement</a:t>
          </a:r>
          <a:r>
            <a:rPr lang="en-US" sz="1300" kern="1200"/>
            <a:t>: </a:t>
          </a:r>
        </a:p>
      </dsp:txBody>
      <dsp:txXfrm>
        <a:off x="460016" y="3420970"/>
        <a:ext cx="614049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444479B-705B-4489-957E-7E8A228BDFA0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2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84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99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9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9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6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Financial graphs on a dark display">
            <a:extLst>
              <a:ext uri="{FF2B5EF4-FFF2-40B4-BE49-F238E27FC236}">
                <a16:creationId xmlns:a16="http://schemas.microsoft.com/office/drawing/2014/main" id="{997EFCD5-E5E1-4D63-51A5-0DED40F4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549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5204B-B6F1-4D7C-945F-6CB8A3040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Energy Consumption Prediction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BFF0-9C7D-59E3-239A-990280358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Caleb Trimble</a:t>
            </a:r>
          </a:p>
          <a:p>
            <a:pPr>
              <a:lnSpc>
                <a:spcPct val="90000"/>
              </a:lnSpc>
            </a:pPr>
            <a:r>
              <a:rPr lang="en-US" sz="1100"/>
              <a:t>DSC355</a:t>
            </a:r>
          </a:p>
          <a:p>
            <a:pPr>
              <a:lnSpc>
                <a:spcPct val="90000"/>
              </a:lnSpc>
            </a:pPr>
            <a:r>
              <a:rPr lang="en-US" sz="1100"/>
              <a:t>Professor Frank Neugebauer</a:t>
            </a:r>
          </a:p>
        </p:txBody>
      </p:sp>
    </p:spTree>
    <p:extLst>
      <p:ext uri="{BB962C8B-B14F-4D97-AF65-F5344CB8AC3E}">
        <p14:creationId xmlns:p14="http://schemas.microsoft.com/office/powerpoint/2010/main" val="18032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6FFAEB0D-9474-0312-BE0B-728479A0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3743" r="9090" b="9805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B9E00-CA5B-4DC0-07B2-339943D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Application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A5277-C10C-91B7-B23C-F02A08FEF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165831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2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3DE1-C52C-1DBB-ED4D-EB2E5E1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Goal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75B945-0DA7-41EA-F3BC-6F98925C4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43598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4BA10F-2B8A-61F6-B703-0620E59D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3395"/>
              </p:ext>
            </p:extLst>
          </p:nvPr>
        </p:nvGraphicFramePr>
        <p:xfrm>
          <a:off x="6212690" y="2471065"/>
          <a:ext cx="4573905" cy="256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15">
                  <a:extLst>
                    <a:ext uri="{9D8B030D-6E8A-4147-A177-3AD203B41FA5}">
                      <a16:colId xmlns:a16="http://schemas.microsoft.com/office/drawing/2014/main" val="319879688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4258311495"/>
                    </a:ext>
                  </a:extLst>
                </a:gridCol>
              </a:tblGrid>
              <a:tr h="6412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Energy Types Used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43769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Coal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Nuclear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432528015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Hydroelectric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Solar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005617273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Natural Gas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300" u="none" strike="noStrike">
                          <a:effectLst/>
                        </a:rPr>
                        <a:t>Wind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336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54F4F-D5AA-6FBD-8394-DFFB4CB5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User Input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5AB066E-4867-FAE3-4232-7E26C5D0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first area of the application provides the user with two selections.</a:t>
            </a:r>
          </a:p>
          <a:p>
            <a:r>
              <a:rPr lang="en-US">
                <a:solidFill>
                  <a:schemeClr val="bg1"/>
                </a:solidFill>
              </a:rPr>
              <a:t>The data is formatted by month and year, allowing the user to have two variables to select.</a:t>
            </a:r>
          </a:p>
          <a:p>
            <a:r>
              <a:rPr lang="en-US">
                <a:solidFill>
                  <a:schemeClr val="bg1"/>
                </a:solidFill>
              </a:rPr>
              <a:t>Predictions track month and year, allowing for a more finite prediction model.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black and white text&#10;&#10;AI-generated content may be incorrect.">
            <a:extLst>
              <a:ext uri="{FF2B5EF4-FFF2-40B4-BE49-F238E27FC236}">
                <a16:creationId xmlns:a16="http://schemas.microsoft.com/office/drawing/2014/main" id="{48D7F06D-7B35-F323-101D-FFD34647E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1662"/>
            <a:ext cx="5371343" cy="17322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A90A89-7917-FE85-5FE1-5D3A0AEE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Graphic Visualization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FD76551-6431-F388-D1E2-788B4086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27100"/>
            <a:ext cx="5371343" cy="3021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47724C-DDCF-9AD9-5387-5E5340F7F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72659"/>
              </p:ext>
            </p:extLst>
          </p:nvPr>
        </p:nvGraphicFramePr>
        <p:xfrm>
          <a:off x="639098" y="2418735"/>
          <a:ext cx="4886461" cy="381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3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907EB-8AE1-3B1D-3B94-F4815C1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/>
              <a:t>Text Results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BC0745-089A-AFF8-915C-AC858A9B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53"/>
          <a:stretch/>
        </p:blipFill>
        <p:spPr>
          <a:xfrm>
            <a:off x="6172200" y="1259020"/>
            <a:ext cx="5371343" cy="43575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17A76A-E86C-2D85-9EF9-9D46BB7DB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763768"/>
              </p:ext>
            </p:extLst>
          </p:nvPr>
        </p:nvGraphicFramePr>
        <p:xfrm>
          <a:off x="639098" y="2418735"/>
          <a:ext cx="4886461" cy="381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19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08B0-4928-A275-B1EF-3F02584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/>
              <a:t>Developer Notes and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0E9B-ED5B-7F99-F308-0976535C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The final section provides users with developer notes including:</a:t>
            </a:r>
          </a:p>
          <a:p>
            <a:pPr lvl="1"/>
            <a:r>
              <a:rPr lang="en-US"/>
              <a:t>caveats </a:t>
            </a:r>
          </a:p>
          <a:p>
            <a:pPr lvl="1"/>
            <a:r>
              <a:rPr lang="en-US"/>
              <a:t>data source </a:t>
            </a:r>
          </a:p>
          <a:p>
            <a:pPr lvl="1"/>
            <a:r>
              <a:rPr lang="en-US"/>
              <a:t>and raw data.</a:t>
            </a:r>
          </a:p>
          <a:p>
            <a:r>
              <a:rPr lang="en-US" sz="1600"/>
              <a:t>The application also provides the user with the choice to view the raw data.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032FC10-964E-42C4-F3A1-F3309971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" b="28496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65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361BD7-FAAA-A693-307F-53DF4F30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The Final Product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6748EF-95D8-CB36-F60B-289A3B4C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application provides the user with granular results visually, and final results with the text.</a:t>
            </a:r>
          </a:p>
          <a:p>
            <a:r>
              <a:rPr lang="en-US">
                <a:solidFill>
                  <a:schemeClr val="bg1"/>
                </a:solidFill>
              </a:rPr>
              <a:t>Ensuring data integrity and acknowledging predictive limitations instills user confidence and sets realistic expectations.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0D3E7-E9CD-37DC-D484-5B513887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85" y="803751"/>
            <a:ext cx="3373445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828D7B3-B4DC-4A10-A4C9-35F6E51DF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25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1BABE4B1-5B43-4773-89AC-EEE50A58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E505449B-861B-41DB-C244-04464A9129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1714" r="9090" b="11834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CFE78-77CB-3778-EA4C-28601733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/>
              <a:t>Future Development for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77F3CB-0490-49EF-826C-A4A7A7AB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FDAFE440-BC1E-F70C-98A0-A42787A45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45586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1764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378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 Narrow</vt:lpstr>
      <vt:lpstr>Century Gothic</vt:lpstr>
      <vt:lpstr>Wingdings 3</vt:lpstr>
      <vt:lpstr>Ion Boardroom</vt:lpstr>
      <vt:lpstr>Energy Consumption Prediction Application</vt:lpstr>
      <vt:lpstr>Application Principles</vt:lpstr>
      <vt:lpstr>Predictive Goal</vt:lpstr>
      <vt:lpstr>User Input</vt:lpstr>
      <vt:lpstr>Graphic Visualization</vt:lpstr>
      <vt:lpstr>Text Results</vt:lpstr>
      <vt:lpstr>Developer Notes and Raw Data</vt:lpstr>
      <vt:lpstr>The Final Product</vt:lpstr>
      <vt:lpstr>Future Development for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Trimble</dc:creator>
  <cp:lastModifiedBy>Caleb Trimble</cp:lastModifiedBy>
  <cp:revision>5</cp:revision>
  <dcterms:created xsi:type="dcterms:W3CDTF">2025-02-24T02:26:13Z</dcterms:created>
  <dcterms:modified xsi:type="dcterms:W3CDTF">2025-03-01T07:19:05Z</dcterms:modified>
</cp:coreProperties>
</file>