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4" r:id="rId7"/>
    <p:sldId id="259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81D17-7299-4A9E-B749-1CE18D74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4904" y="347373"/>
            <a:ext cx="8637073" cy="69933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網頁程式設計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D815E1-D657-4BED-81EA-79C11B229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752" y="4613554"/>
            <a:ext cx="8735995" cy="9776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40618240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曾偉奇－創意發想、製作簡報、上台報告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40618260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楊立－網頁設計、製作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團體, 遊戲, 選手 的圖片&#10;&#10;自動產生的描述">
            <a:extLst>
              <a:ext uri="{FF2B5EF4-FFF2-40B4-BE49-F238E27FC236}">
                <a16:creationId xmlns:a16="http://schemas.microsoft.com/office/drawing/2014/main" id="{EA3D0B82-07CF-4DAA-AD64-E4247F57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52" y="1266825"/>
            <a:ext cx="9477375" cy="319121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56F7960-0619-434D-99CC-27C8F6559F60}"/>
              </a:ext>
            </a:extLst>
          </p:cNvPr>
          <p:cNvSpPr txBox="1"/>
          <p:nvPr/>
        </p:nvSpPr>
        <p:spPr>
          <a:xfrm>
            <a:off x="1854752" y="1552749"/>
            <a:ext cx="947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湖人隊先發陣容介紹</a:t>
            </a:r>
          </a:p>
        </p:txBody>
      </p:sp>
    </p:spTree>
    <p:extLst>
      <p:ext uri="{BB962C8B-B14F-4D97-AF65-F5344CB8AC3E}">
        <p14:creationId xmlns:p14="http://schemas.microsoft.com/office/powerpoint/2010/main" val="9589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9AC1F-1731-4582-B66E-707F3E22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7B613-DF1E-43A0-9C1A-A40FCD86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兩名組員因剛好坐在隔壁，平時也會共同討論上課內容而選擇合作，在平常聊天中得知，雙方都有在關注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，便一致通過要以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為題材。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討論之下發現一人是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KOBE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的球迷，而另一人是</a:t>
            </a:r>
            <a:r>
              <a:rPr lang="en-US" altLang="zh-TW" dirty="0">
                <a:solidFill>
                  <a:srgbClr val="C49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LBJ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的球迷，都剛好與湖人隊有關，便決定要製作一個介紹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湖人隊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的網站，湖人作為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最老的球隊之一，其歷史悠久，戰績輝煌，故先選擇現役之前發球員作介紹。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57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9AC1F-1731-4582-B66E-707F3E22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7B613-DF1E-43A0-9C1A-A40FCD86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zh-TW" altLang="en-US" cap="all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就長這樣，該有的都有，沒什麼好講的</a:t>
            </a:r>
            <a:endParaRPr lang="en-US" altLang="zh-TW" cap="all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6BCA390-1E6B-40A8-B305-8EE02E36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441196"/>
            <a:ext cx="4806346" cy="3187127"/>
          </a:xfrm>
          <a:prstGeom prst="rect">
            <a:avLst/>
          </a:prstGeom>
        </p:spPr>
      </p:pic>
      <p:pic>
        <p:nvPicPr>
          <p:cNvPr id="7" name="圖片 6" descr="一張含有 螢幕擷取畫面, 電腦 的圖片&#10;&#10;自動產生的描述">
            <a:extLst>
              <a:ext uri="{FF2B5EF4-FFF2-40B4-BE49-F238E27FC236}">
                <a16:creationId xmlns:a16="http://schemas.microsoft.com/office/drawing/2014/main" id="{1E64DD9C-428D-432C-9510-5D048AA53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4" y="2441196"/>
            <a:ext cx="5097023" cy="31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4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6" name="Picture 7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7" name="Straight Connector 7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79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23568E1-C08E-468C-8EE8-248FD11B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87" y="867035"/>
            <a:ext cx="9603275" cy="1049235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algn="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頁首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88A5E1-0F99-4E4B-8E6D-D7473C573634}"/>
              </a:ext>
            </a:extLst>
          </p:cNvPr>
          <p:cNvSpPr txBox="1"/>
          <p:nvPr/>
        </p:nvSpPr>
        <p:spPr>
          <a:xfrm>
            <a:off x="1451579" y="2015734"/>
            <a:ext cx="415884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圖中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號是湖人當家球星，同時也是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聯盟第一人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</a:t>
            </a:r>
            <a:r>
              <a:rPr lang="en-US" altLang="zh-TW" sz="20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LeBron James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以其為首，湖人陣中幾員大將一字排開，盡顯湖人王朝的王者風範。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以這張圖片作為頁首再適合不過，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下方則是球員資料欄。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圖片 57">
            <a:extLst>
              <a:ext uri="{FF2B5EF4-FFF2-40B4-BE49-F238E27FC236}">
                <a16:creationId xmlns:a16="http://schemas.microsoft.com/office/drawing/2014/main" id="{69FCDDAC-9BCA-4BF5-8DA4-96549CC6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81725" y="2105025"/>
            <a:ext cx="4873129" cy="32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568E1-C08E-468C-8EE8-248FD11B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球員資料欄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88A5E1-0F99-4E4B-8E6D-D7473C573634}"/>
              </a:ext>
            </a:extLst>
          </p:cNvPr>
          <p:cNvSpPr txBox="1"/>
          <p:nvPr/>
        </p:nvSpPr>
        <p:spPr>
          <a:xfrm>
            <a:off x="1451579" y="1940233"/>
            <a:ext cx="415884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球員資料欄的五人分別代表了五個先發位置，點選名稱字樣，則可連結至該球員的維基百科介紹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文字介紹部分為全英文，與國際接軌，也可使用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網頁翻譯功能翻譯成中文。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sz="2000" dirty="0"/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69FCDDAC-9BCA-4BF5-8DA4-96549CC6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1725" y="2496922"/>
            <a:ext cx="4873129" cy="249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568E1-C08E-468C-8EE8-248FD11B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社群網站欄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88A5E1-0F99-4E4B-8E6D-D7473C573634}"/>
              </a:ext>
            </a:extLst>
          </p:cNvPr>
          <p:cNvSpPr txBox="1"/>
          <p:nvPr/>
        </p:nvSpPr>
        <p:spPr>
          <a:xfrm>
            <a:off x="1451579" y="2015734"/>
            <a:ext cx="415884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球員資料欄的下方則是社群資料欄，包括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湖人隊官方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FB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湖人隊官方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IG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湖人隊官方推特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、湖人隊官網、</a:t>
            </a:r>
            <a:r>
              <a:rPr lang="en-US" altLang="zh-TW" dirty="0">
                <a:solidFill>
                  <a:srgbClr val="C49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NBA</a:t>
            </a:r>
            <a:r>
              <a:rPr lang="zh-TW" altLang="en-US" dirty="0">
                <a:solidFill>
                  <a:srgbClr val="C49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官網</a:t>
            </a:r>
            <a:endParaRPr lang="en-US" altLang="zh-TW" dirty="0">
              <a:solidFill>
                <a:srgbClr val="C495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zh-TW" altLang="en-US" dirty="0">
                <a:solidFill>
                  <a:srgbClr val="C49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solidFill>
                <a:srgbClr val="C495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C495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文字介紹部分為全英文，與國際接軌，也可使用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網頁翻譯功能翻譯成中文。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C495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altLang="zh-TW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pic>
        <p:nvPicPr>
          <p:cNvPr id="58" name="圖片 57">
            <a:extLst>
              <a:ext uri="{FF2B5EF4-FFF2-40B4-BE49-F238E27FC236}">
                <a16:creationId xmlns:a16="http://schemas.microsoft.com/office/drawing/2014/main" id="{69FCDDAC-9BCA-4BF5-8DA4-96549CC6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1725" y="2533307"/>
            <a:ext cx="4873129" cy="24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11717-1259-4BDB-801B-FE7B52D8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DFF9B4-A63A-47CB-8EC7-FEA560FD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在製作本次報告、網頁的過程中，雖然一度讓我們傷透腦筋，但透過本次製作，也讓我們學習到了如何更好的使用程式碼做出更美觀、實用的網站，同時也讓我們再一次練習了如何使用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做出合理、容易理解的簡報，同時也增加同學報告的經驗。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我們的期末報告到此結束，謝謝大家。</a:t>
            </a:r>
          </a:p>
        </p:txBody>
      </p:sp>
    </p:spTree>
    <p:extLst>
      <p:ext uri="{BB962C8B-B14F-4D97-AF65-F5344CB8AC3E}">
        <p14:creationId xmlns:p14="http://schemas.microsoft.com/office/powerpoint/2010/main" val="58130515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2ABBDE411548E42BA32E88344E874DA" ma:contentTypeVersion="2" ma:contentTypeDescription="建立新的文件。" ma:contentTypeScope="" ma:versionID="cd42bfe7944e55944d95c68dba9d8c30">
  <xsd:schema xmlns:xsd="http://www.w3.org/2001/XMLSchema" xmlns:xs="http://www.w3.org/2001/XMLSchema" xmlns:p="http://schemas.microsoft.com/office/2006/metadata/properties" xmlns:ns3="1d05caf4-e629-4da1-ae27-8c5bd8823270" targetNamespace="http://schemas.microsoft.com/office/2006/metadata/properties" ma:root="true" ma:fieldsID="b95d4f110484ccc73cc559922c8946ef" ns3:_="">
    <xsd:import namespace="1d05caf4-e629-4da1-ae27-8c5bd88232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5caf4-e629-4da1-ae27-8c5bd8823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F0F934-2B8E-4706-9EA7-100F34B1FA1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1d05caf4-e629-4da1-ae27-8c5bd882327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83E69C-465D-4FD2-AABB-18F6216CEC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3CEBD-6417-41DB-8CF0-F45B748F30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05caf4-e629-4da1-ae27-8c5bd8823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419</Words>
  <Application>Microsoft Office PowerPoint</Application>
  <PresentationFormat>寬螢幕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Arial</vt:lpstr>
      <vt:lpstr>Gill Sans MT</vt:lpstr>
      <vt:lpstr>圖庫</vt:lpstr>
      <vt:lpstr>網頁程式設計-期末報告</vt:lpstr>
      <vt:lpstr>設計動機</vt:lpstr>
      <vt:lpstr>網站架構</vt:lpstr>
      <vt:lpstr>頁首</vt:lpstr>
      <vt:lpstr>球員資料欄</vt:lpstr>
      <vt:lpstr>社群網站欄</vt:lpstr>
      <vt:lpstr>心得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網頁程式設計-期末報告</dc:title>
  <dc:creator>曾偉奇</dc:creator>
  <cp:lastModifiedBy>曾偉奇</cp:lastModifiedBy>
  <cp:revision>2</cp:revision>
  <dcterms:created xsi:type="dcterms:W3CDTF">2020-01-07T19:50:35Z</dcterms:created>
  <dcterms:modified xsi:type="dcterms:W3CDTF">2020-01-07T20:09:31Z</dcterms:modified>
</cp:coreProperties>
</file>