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4.xml" ContentType="application/vnd.openxmlformats-officedocument.theme+xml"/>
  <Override PartName="/ppt/theme/themeOverride1.xml" ContentType="application/vnd.openxmlformats-officedocument.themeOverrid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0" r:id="rId1"/>
    <p:sldMasterId id="2147483828" r:id="rId2"/>
    <p:sldMasterId id="2147483888" r:id="rId3"/>
    <p:sldMasterId id="2147483904" r:id="rId4"/>
  </p:sldMasterIdLst>
  <p:notesMasterIdLst>
    <p:notesMasterId r:id="rId24"/>
  </p:notesMasterIdLst>
  <p:sldIdLst>
    <p:sldId id="256" r:id="rId5"/>
    <p:sldId id="261" r:id="rId6"/>
    <p:sldId id="278" r:id="rId7"/>
    <p:sldId id="270" r:id="rId8"/>
    <p:sldId id="269" r:id="rId9"/>
    <p:sldId id="262" r:id="rId10"/>
    <p:sldId id="275" r:id="rId11"/>
    <p:sldId id="276" r:id="rId12"/>
    <p:sldId id="265" r:id="rId13"/>
    <p:sldId id="268" r:id="rId14"/>
    <p:sldId id="279" r:id="rId15"/>
    <p:sldId id="263" r:id="rId16"/>
    <p:sldId id="264" r:id="rId17"/>
    <p:sldId id="272" r:id="rId18"/>
    <p:sldId id="271" r:id="rId19"/>
    <p:sldId id="273" r:id="rId20"/>
    <p:sldId id="258" r:id="rId21"/>
    <p:sldId id="277" r:id="rId22"/>
    <p:sldId id="274" r:id="rId23"/>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5973" autoAdjust="0"/>
  </p:normalViewPr>
  <p:slideViewPr>
    <p:cSldViewPr>
      <p:cViewPr varScale="1">
        <p:scale>
          <a:sx n="62" d="100"/>
          <a:sy n="62" d="100"/>
        </p:scale>
        <p:origin x="739" y="101"/>
      </p:cViewPr>
      <p:guideLst>
        <p:guide orient="horz" pos="2160"/>
        <p:guide pos="3840"/>
      </p:guideLst>
    </p:cSldViewPr>
  </p:slideViewPr>
  <p:notesTextViewPr>
    <p:cViewPr>
      <p:scale>
        <a:sx n="3" d="2"/>
        <a:sy n="3" d="2"/>
      </p:scale>
      <p:origin x="0" y="0"/>
    </p:cViewPr>
  </p:notesTextViewPr>
  <p:notesViewPr>
    <p:cSldViewPr>
      <p:cViewPr varScale="1">
        <p:scale>
          <a:sx n="82" d="100"/>
          <a:sy n="82" d="100"/>
        </p:scale>
        <p:origin x="-1260"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409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410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F38DE0C0-1C89-4958-8ACA-5A8F17ADF1A0}" type="slidenum">
              <a:rPr lang="en-US" altLang="en-US"/>
              <a:pPr/>
              <a:t>‹#›</a:t>
            </a:fld>
            <a:endParaRPr lang="en-US" altLang="en-US"/>
          </a:p>
        </p:txBody>
      </p:sp>
    </p:spTree>
    <p:extLst>
      <p:ext uri="{BB962C8B-B14F-4D97-AF65-F5344CB8AC3E}">
        <p14:creationId xmlns:p14="http://schemas.microsoft.com/office/powerpoint/2010/main" val="393500106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BF0941-CF8C-4261-94BC-3D25C46DC418}" type="slidenum">
              <a:rPr lang="en-US" altLang="en-US"/>
              <a:pPr/>
              <a:t>1</a:t>
            </a:fld>
            <a:endParaRPr lang="en-US" altLang="en-US"/>
          </a:p>
        </p:txBody>
      </p:sp>
      <p:sp>
        <p:nvSpPr>
          <p:cNvPr id="6146" name="Rectangle 2"/>
          <p:cNvSpPr>
            <a:spLocks noGrp="1" noRot="1" noChangeAspect="1" noChangeArrowheads="1" noTextEdit="1"/>
          </p:cNvSpPr>
          <p:nvPr>
            <p:ph type="sldImg"/>
          </p:nvPr>
        </p:nvSpPr>
        <p:spPr>
          <a:xfrm>
            <a:off x="381000" y="685800"/>
            <a:ext cx="6096000" cy="3429000"/>
          </a:xfrm>
          <a:ln/>
        </p:spPr>
      </p:sp>
      <p:sp>
        <p:nvSpPr>
          <p:cNvPr id="6147" name="Rectangle 3"/>
          <p:cNvSpPr>
            <a:spLocks noGrp="1" noChangeArrowheads="1"/>
          </p:cNvSpPr>
          <p:nvPr>
            <p:ph type="body" idx="1"/>
          </p:nvPr>
        </p:nvSpPr>
        <p:spPr/>
        <p:txBody>
          <a:bodyPr/>
          <a:lstStyle/>
          <a:p>
            <a:r>
              <a:rPr lang="en-US" altLang="en-US" dirty="0" smtClean="0"/>
              <a:t>The title is a lie. It</a:t>
            </a:r>
            <a:r>
              <a:rPr lang="en-US" altLang="en-US" baseline="0" dirty="0" smtClean="0"/>
              <a:t> takes a great paper to give a great seminar but no one has to give a bad seminar and this will help you to avoid that problem!</a:t>
            </a:r>
            <a:endParaRPr lang="en-US" altLang="en-US" dirty="0"/>
          </a:p>
        </p:txBody>
      </p:sp>
    </p:spTree>
    <p:extLst>
      <p:ext uri="{BB962C8B-B14F-4D97-AF65-F5344CB8AC3E}">
        <p14:creationId xmlns:p14="http://schemas.microsoft.com/office/powerpoint/2010/main" val="18145376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8DE0C0-1C89-4958-8ACA-5A8F17ADF1A0}" type="slidenum">
              <a:rPr lang="en-US" altLang="en-US" smtClean="0"/>
              <a:pPr/>
              <a:t>12</a:t>
            </a:fld>
            <a:endParaRPr lang="en-US" altLang="en-US"/>
          </a:p>
        </p:txBody>
      </p:sp>
    </p:spTree>
    <p:extLst>
      <p:ext uri="{BB962C8B-B14F-4D97-AF65-F5344CB8AC3E}">
        <p14:creationId xmlns:p14="http://schemas.microsoft.com/office/powerpoint/2010/main" val="28016429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hands in pockets. Don’t hide in the corner. Move</a:t>
            </a:r>
            <a:r>
              <a:rPr lang="en-US" baseline="0" dirty="0" smtClean="0"/>
              <a:t> but don’t pace.</a:t>
            </a:r>
            <a:endParaRPr lang="en-US" dirty="0"/>
          </a:p>
        </p:txBody>
      </p:sp>
      <p:sp>
        <p:nvSpPr>
          <p:cNvPr id="4" name="Slide Number Placeholder 3"/>
          <p:cNvSpPr>
            <a:spLocks noGrp="1"/>
          </p:cNvSpPr>
          <p:nvPr>
            <p:ph type="sldNum" sz="quarter" idx="10"/>
          </p:nvPr>
        </p:nvSpPr>
        <p:spPr/>
        <p:txBody>
          <a:bodyPr/>
          <a:lstStyle/>
          <a:p>
            <a:fld id="{F38DE0C0-1C89-4958-8ACA-5A8F17ADF1A0}" type="slidenum">
              <a:rPr lang="en-US" altLang="en-US" smtClean="0"/>
              <a:pPr/>
              <a:t>16</a:t>
            </a:fld>
            <a:endParaRPr lang="en-US" altLang="en-US"/>
          </a:p>
        </p:txBody>
      </p:sp>
    </p:spTree>
    <p:extLst>
      <p:ext uri="{BB962C8B-B14F-4D97-AF65-F5344CB8AC3E}">
        <p14:creationId xmlns:p14="http://schemas.microsoft.com/office/powerpoint/2010/main" val="35976871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a:t>
            </a:r>
            <a:r>
              <a:rPr lang="en-US" baseline="0" dirty="0" smtClean="0"/>
              <a:t> are not excited about your research no one else will be.</a:t>
            </a:r>
            <a:endParaRPr lang="en-US" dirty="0"/>
          </a:p>
        </p:txBody>
      </p:sp>
      <p:sp>
        <p:nvSpPr>
          <p:cNvPr id="4" name="Slide Number Placeholder 3"/>
          <p:cNvSpPr>
            <a:spLocks noGrp="1"/>
          </p:cNvSpPr>
          <p:nvPr>
            <p:ph type="sldNum" sz="quarter" idx="10"/>
          </p:nvPr>
        </p:nvSpPr>
        <p:spPr/>
        <p:txBody>
          <a:bodyPr/>
          <a:lstStyle/>
          <a:p>
            <a:fld id="{F38DE0C0-1C89-4958-8ACA-5A8F17ADF1A0}" type="slidenum">
              <a:rPr lang="en-US" altLang="en-US" smtClean="0"/>
              <a:pPr/>
              <a:t>18</a:t>
            </a:fld>
            <a:endParaRPr lang="en-US" altLang="en-US"/>
          </a:p>
        </p:txBody>
      </p:sp>
    </p:spTree>
    <p:extLst>
      <p:ext uri="{BB962C8B-B14F-4D97-AF65-F5344CB8AC3E}">
        <p14:creationId xmlns:p14="http://schemas.microsoft.com/office/powerpoint/2010/main" val="1088636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Tx/>
              <a:buNone/>
            </a:pPr>
            <a:r>
              <a:rPr lang="en-US" altLang="en-US" sz="2000" dirty="0" smtClean="0"/>
              <a:t>What looks good to the eye often doesn’t sound good to the ear. You need to listen to yourself in order to hear the stumbling blocks, the unclear phrasing, the missing arguments. Timing. You need to practice to so that you can finish on time.  Never, ever go long! Especially, do </a:t>
            </a:r>
            <a:r>
              <a:rPr lang="en-US" altLang="en-US" sz="2000" i="1" dirty="0" smtClean="0"/>
              <a:t>not</a:t>
            </a:r>
            <a:r>
              <a:rPr lang="en-US" altLang="en-US" sz="2000" dirty="0" smtClean="0"/>
              <a:t> speed up at the end so that you can finish everything.</a:t>
            </a:r>
          </a:p>
          <a:p>
            <a:pPr marL="0" lvl="0" indent="0">
              <a:buFontTx/>
              <a:buNone/>
            </a:pPr>
            <a:r>
              <a:rPr lang="en-US" altLang="en-US" sz="2000" dirty="0" smtClean="0"/>
              <a:t>	Also when you practice pay attention to cadence and rhythm. </a:t>
            </a:r>
            <a:r>
              <a:rPr lang="en-US" altLang="en-US" sz="2000" dirty="0" smtClean="0"/>
              <a:t>You</a:t>
            </a:r>
            <a:r>
              <a:rPr lang="en-US" altLang="en-US" sz="2000" baseline="0" dirty="0" smtClean="0"/>
              <a:t> need to practice enough so that you can hear yourself and watch the audience at the same time without losing train of thought.</a:t>
            </a:r>
            <a:endParaRPr lang="en-US" altLang="en-US" sz="2000" dirty="0" smtClean="0"/>
          </a:p>
          <a:p>
            <a:pPr marL="457200" lvl="1" indent="0">
              <a:buFontTx/>
              <a:buNone/>
            </a:pPr>
            <a:endParaRPr lang="en-US" altLang="en-US" sz="2000" dirty="0" smtClean="0"/>
          </a:p>
          <a:p>
            <a:pPr marL="0" lvl="0" indent="0">
              <a:buFontTx/>
              <a:buNone/>
            </a:pPr>
            <a:r>
              <a:rPr lang="en-US" altLang="en-US" sz="2000" dirty="0" smtClean="0"/>
              <a:t>Practice</a:t>
            </a:r>
            <a:r>
              <a:rPr lang="en-US" altLang="en-US" sz="2000" baseline="0" dirty="0" smtClean="0"/>
              <a:t> also means stand before an empty room; get a friend or two to listen; get a talk at the home institution or at a friendly conference. Do this before your present your job market paper for a job!</a:t>
            </a:r>
            <a:endParaRPr lang="en-US" altLang="en-US" sz="2000" dirty="0" smtClean="0"/>
          </a:p>
          <a:p>
            <a:pPr marL="990600" lvl="1" indent="-533400">
              <a:buFont typeface="Wingdings" panose="05000000000000000000" pitchFamily="2" charset="2"/>
              <a:buChar char="§"/>
            </a:pPr>
            <a:endParaRPr lang="en-US" altLang="en-US" sz="2000" dirty="0" smtClean="0"/>
          </a:p>
          <a:p>
            <a:endParaRPr lang="en-US" dirty="0"/>
          </a:p>
        </p:txBody>
      </p:sp>
      <p:sp>
        <p:nvSpPr>
          <p:cNvPr id="4" name="Slide Number Placeholder 3"/>
          <p:cNvSpPr>
            <a:spLocks noGrp="1"/>
          </p:cNvSpPr>
          <p:nvPr>
            <p:ph type="sldNum" sz="quarter" idx="10"/>
          </p:nvPr>
        </p:nvSpPr>
        <p:spPr/>
        <p:txBody>
          <a:bodyPr/>
          <a:lstStyle/>
          <a:p>
            <a:fld id="{F38DE0C0-1C89-4958-8ACA-5A8F17ADF1A0}" type="slidenum">
              <a:rPr lang="en-US" altLang="en-US" smtClean="0"/>
              <a:pPr/>
              <a:t>2</a:t>
            </a:fld>
            <a:endParaRPr lang="en-US" altLang="en-US"/>
          </a:p>
        </p:txBody>
      </p:sp>
    </p:spTree>
    <p:extLst>
      <p:ext uri="{BB962C8B-B14F-4D97-AF65-F5344CB8AC3E}">
        <p14:creationId xmlns:p14="http://schemas.microsoft.com/office/powerpoint/2010/main" val="41207863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sz="1200" dirty="0" smtClean="0"/>
              <a:t>James Buchanan said “Writing is editing.”  Practicing is editing too.  You need to listen to yourself to hear what isn’t working. You wouldn’t submit a first</a:t>
            </a:r>
            <a:r>
              <a:rPr lang="en-US" altLang="en-US" sz="1200" baseline="0" dirty="0" smtClean="0"/>
              <a:t> draft of a paper. Why do you give a first draft of a talk?</a:t>
            </a:r>
            <a:endParaRPr lang="en-US" altLang="en-US" sz="1200" dirty="0" smtClean="0"/>
          </a:p>
          <a:p>
            <a:endParaRPr lang="en-US" dirty="0"/>
          </a:p>
        </p:txBody>
      </p:sp>
      <p:sp>
        <p:nvSpPr>
          <p:cNvPr id="4" name="Slide Number Placeholder 3"/>
          <p:cNvSpPr>
            <a:spLocks noGrp="1"/>
          </p:cNvSpPr>
          <p:nvPr>
            <p:ph type="sldNum" sz="quarter" idx="10"/>
          </p:nvPr>
        </p:nvSpPr>
        <p:spPr/>
        <p:txBody>
          <a:bodyPr/>
          <a:lstStyle/>
          <a:p>
            <a:fld id="{F38DE0C0-1C89-4958-8ACA-5A8F17ADF1A0}" type="slidenum">
              <a:rPr lang="en-US" altLang="en-US" smtClean="0"/>
              <a:pPr/>
              <a:t>3</a:t>
            </a:fld>
            <a:endParaRPr lang="en-US" altLang="en-US"/>
          </a:p>
        </p:txBody>
      </p:sp>
    </p:spTree>
    <p:extLst>
      <p:ext uri="{BB962C8B-B14F-4D97-AF65-F5344CB8AC3E}">
        <p14:creationId xmlns:p14="http://schemas.microsoft.com/office/powerpoint/2010/main" val="3019731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8DE0C0-1C89-4958-8ACA-5A8F17ADF1A0}" type="slidenum">
              <a:rPr lang="en-US" altLang="en-US" smtClean="0"/>
              <a:pPr/>
              <a:t>4</a:t>
            </a:fld>
            <a:endParaRPr lang="en-US" altLang="en-US"/>
          </a:p>
        </p:txBody>
      </p:sp>
    </p:spTree>
    <p:extLst>
      <p:ext uri="{BB962C8B-B14F-4D97-AF65-F5344CB8AC3E}">
        <p14:creationId xmlns:p14="http://schemas.microsoft.com/office/powerpoint/2010/main" val="929441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Hook – Noel</a:t>
            </a:r>
            <a:r>
              <a:rPr lang="en-US" baseline="0" dirty="0" smtClean="0"/>
              <a:t> Johnson – the black death killed 40% of the European population what were the consequences for subsequent growth of cities and industry?</a:t>
            </a: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Hook – Cowen – Why hasn’t economic progress lowered working hours more?  </a:t>
            </a: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Hook – Tabarrok – what is the effect of police on crime, how do we solve the endogeneity problem. Different audiences, different hooks.</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Get curiosity on their side – if they feel that they have a gap in their knowledge, that you will fill people will listen.</a:t>
            </a:r>
          </a:p>
          <a:p>
            <a:endParaRPr lang="en-US" dirty="0"/>
          </a:p>
        </p:txBody>
      </p:sp>
      <p:sp>
        <p:nvSpPr>
          <p:cNvPr id="4" name="Slide Number Placeholder 3"/>
          <p:cNvSpPr>
            <a:spLocks noGrp="1"/>
          </p:cNvSpPr>
          <p:nvPr>
            <p:ph type="sldNum" sz="quarter" idx="10"/>
          </p:nvPr>
        </p:nvSpPr>
        <p:spPr/>
        <p:txBody>
          <a:bodyPr/>
          <a:lstStyle/>
          <a:p>
            <a:fld id="{F38DE0C0-1C89-4958-8ACA-5A8F17ADF1A0}" type="slidenum">
              <a:rPr lang="en-US" altLang="en-US" smtClean="0"/>
              <a:pPr/>
              <a:t>5</a:t>
            </a:fld>
            <a:endParaRPr lang="en-US" altLang="en-US"/>
          </a:p>
        </p:txBody>
      </p:sp>
    </p:spTree>
    <p:extLst>
      <p:ext uri="{BB962C8B-B14F-4D97-AF65-F5344CB8AC3E}">
        <p14:creationId xmlns:p14="http://schemas.microsoft.com/office/powerpoint/2010/main" val="3092369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Research question – crime in Washington, DC over a period of 3 years, when</a:t>
            </a:r>
            <a:r>
              <a:rPr lang="en-US" baseline="0" dirty="0" smtClean="0"/>
              <a:t> the terror alert level goes from yellow to orange. Terror alert is exogenous, it goes on and off multiple times, we have daily data</a:t>
            </a:r>
          </a:p>
          <a:p>
            <a:endParaRPr lang="en-US" baseline="0" dirty="0" smtClean="0"/>
          </a:p>
          <a:p>
            <a:r>
              <a:rPr lang="en-US" baseline="0" dirty="0" smtClean="0"/>
              <a:t>Preview of main results – we find that a 10% increase in police reduces crime by 3% this is a very cost effective use of police. More police on the street would more than pay for itself.</a:t>
            </a:r>
            <a:endParaRPr lang="en-US" dirty="0"/>
          </a:p>
        </p:txBody>
      </p:sp>
      <p:sp>
        <p:nvSpPr>
          <p:cNvPr id="4" name="Slide Number Placeholder 3"/>
          <p:cNvSpPr>
            <a:spLocks noGrp="1"/>
          </p:cNvSpPr>
          <p:nvPr>
            <p:ph type="sldNum" sz="quarter" idx="10"/>
          </p:nvPr>
        </p:nvSpPr>
        <p:spPr/>
        <p:txBody>
          <a:bodyPr/>
          <a:lstStyle/>
          <a:p>
            <a:fld id="{F38DE0C0-1C89-4958-8ACA-5A8F17ADF1A0}" type="slidenum">
              <a:rPr lang="en-US" altLang="en-US" smtClean="0"/>
              <a:pPr/>
              <a:t>6</a:t>
            </a:fld>
            <a:endParaRPr lang="en-US" altLang="en-US"/>
          </a:p>
        </p:txBody>
      </p:sp>
    </p:spTree>
    <p:extLst>
      <p:ext uri="{BB962C8B-B14F-4D97-AF65-F5344CB8AC3E}">
        <p14:creationId xmlns:p14="http://schemas.microsoft.com/office/powerpoint/2010/main" val="28589250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note here should probably have more</a:t>
            </a:r>
            <a:r>
              <a:rPr lang="en-US" baseline="0" dirty="0" smtClean="0"/>
              <a:t> for a paper or seminar. Sometimes tricky to give purpose without saying more than is justified.</a:t>
            </a:r>
            <a:endParaRPr lang="en-US" dirty="0"/>
          </a:p>
        </p:txBody>
      </p:sp>
      <p:sp>
        <p:nvSpPr>
          <p:cNvPr id="4" name="Slide Number Placeholder 3"/>
          <p:cNvSpPr>
            <a:spLocks noGrp="1"/>
          </p:cNvSpPr>
          <p:nvPr>
            <p:ph type="sldNum" sz="quarter" idx="10"/>
          </p:nvPr>
        </p:nvSpPr>
        <p:spPr/>
        <p:txBody>
          <a:bodyPr/>
          <a:lstStyle/>
          <a:p>
            <a:fld id="{F38DE0C0-1C89-4958-8ACA-5A8F17ADF1A0}" type="slidenum">
              <a:rPr lang="en-US" altLang="en-US" smtClean="0"/>
              <a:pPr/>
              <a:t>8</a:t>
            </a:fld>
            <a:endParaRPr lang="en-US" altLang="en-US"/>
          </a:p>
        </p:txBody>
      </p:sp>
    </p:spTree>
    <p:extLst>
      <p:ext uri="{BB962C8B-B14F-4D97-AF65-F5344CB8AC3E}">
        <p14:creationId xmlns:p14="http://schemas.microsoft.com/office/powerpoint/2010/main" val="25974959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8DE0C0-1C89-4958-8ACA-5A8F17ADF1A0}" type="slidenum">
              <a:rPr lang="en-US" altLang="en-US" smtClean="0"/>
              <a:pPr/>
              <a:t>9</a:t>
            </a:fld>
            <a:endParaRPr lang="en-US" altLang="en-US"/>
          </a:p>
        </p:txBody>
      </p:sp>
    </p:spTree>
    <p:extLst>
      <p:ext uri="{BB962C8B-B14F-4D97-AF65-F5344CB8AC3E}">
        <p14:creationId xmlns:p14="http://schemas.microsoft.com/office/powerpoint/2010/main" val="20378291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8DE0C0-1C89-4958-8ACA-5A8F17ADF1A0}" type="slidenum">
              <a:rPr lang="en-US" altLang="en-US" smtClean="0"/>
              <a:pPr/>
              <a:t>10</a:t>
            </a:fld>
            <a:endParaRPr lang="en-US" altLang="en-US"/>
          </a:p>
        </p:txBody>
      </p:sp>
    </p:spTree>
    <p:extLst>
      <p:ext uri="{BB962C8B-B14F-4D97-AF65-F5344CB8AC3E}">
        <p14:creationId xmlns:p14="http://schemas.microsoft.com/office/powerpoint/2010/main" val="3981822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3325309D-A4BE-460F-9327-52FC103F356A}" type="slidenum">
              <a:rPr lang="en-US" altLang="en-US" smtClean="0"/>
              <a:pPr/>
              <a:t>‹#›</a:t>
            </a:fld>
            <a:endParaRPr lang="en-US" altLang="en-US"/>
          </a:p>
        </p:txBody>
      </p:sp>
    </p:spTree>
    <p:extLst>
      <p:ext uri="{BB962C8B-B14F-4D97-AF65-F5344CB8AC3E}">
        <p14:creationId xmlns:p14="http://schemas.microsoft.com/office/powerpoint/2010/main" val="115216416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E06A2D3D-99C9-481C-B795-46DC8A88B25C}" type="slidenum">
              <a:rPr lang="en-US" altLang="en-US" smtClean="0"/>
              <a:pPr/>
              <a:t>‹#›</a:t>
            </a:fld>
            <a:endParaRPr lang="en-US" altLang="en-US"/>
          </a:p>
        </p:txBody>
      </p:sp>
    </p:spTree>
    <p:extLst>
      <p:ext uri="{BB962C8B-B14F-4D97-AF65-F5344CB8AC3E}">
        <p14:creationId xmlns:p14="http://schemas.microsoft.com/office/powerpoint/2010/main" val="2782946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0362"/>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1" y="360364"/>
            <a:ext cx="7734300" cy="58118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76598CBB-906A-4F14-AF0D-DBA78303A014}" type="slidenum">
              <a:rPr lang="en-US" altLang="en-US" smtClean="0"/>
              <a:pPr/>
              <a:t>‹#›</a:t>
            </a:fld>
            <a:endParaRPr lang="en-US" altLang="en-US"/>
          </a:p>
        </p:txBody>
      </p:sp>
    </p:spTree>
    <p:extLst>
      <p:ext uri="{BB962C8B-B14F-4D97-AF65-F5344CB8AC3E}">
        <p14:creationId xmlns:p14="http://schemas.microsoft.com/office/powerpoint/2010/main" val="4074411282"/>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3325309D-A4BE-460F-9327-52FC103F356A}" type="slidenum">
              <a:rPr lang="en-US" altLang="en-US" smtClean="0"/>
              <a:pPr/>
              <a:t>‹#›</a:t>
            </a:fld>
            <a:endParaRPr lang="en-US" altLang="en-US"/>
          </a:p>
        </p:txBody>
      </p:sp>
    </p:spTree>
    <p:extLst>
      <p:ext uri="{BB962C8B-B14F-4D97-AF65-F5344CB8AC3E}">
        <p14:creationId xmlns:p14="http://schemas.microsoft.com/office/powerpoint/2010/main" val="2340569910"/>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8AF222DA-0B65-4679-A949-38AC6E59AF09}" type="slidenum">
              <a:rPr lang="en-US" altLang="en-US" smtClean="0"/>
              <a:pPr/>
              <a:t>‹#›</a:t>
            </a:fld>
            <a:endParaRPr lang="en-US" altLang="en-US"/>
          </a:p>
        </p:txBody>
      </p:sp>
    </p:spTree>
    <p:extLst>
      <p:ext uri="{BB962C8B-B14F-4D97-AF65-F5344CB8AC3E}">
        <p14:creationId xmlns:p14="http://schemas.microsoft.com/office/powerpoint/2010/main" val="15784341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12423"/>
            <a:ext cx="10515600" cy="2851208"/>
          </a:xfrm>
        </p:spPr>
        <p:txBody>
          <a:bodyPr anchor="b">
            <a:normAutofit/>
          </a:bodyPr>
          <a:lstStyle>
            <a:lvl1pPr>
              <a:defRPr sz="4500" b="0"/>
            </a:lvl1pPr>
          </a:lstStyle>
          <a:p>
            <a:r>
              <a:rPr lang="en-US" smtClean="0"/>
              <a:t>Click to edit Master title style</a:t>
            </a:r>
            <a:endParaRPr lang="en-US" dirty="0"/>
          </a:p>
        </p:txBody>
      </p:sp>
      <p:sp>
        <p:nvSpPr>
          <p:cNvPr id="3" name="Text Placeholder 2"/>
          <p:cNvSpPr>
            <a:spLocks noGrp="1"/>
          </p:cNvSpPr>
          <p:nvPr>
            <p:ph type="body" idx="1"/>
          </p:nvPr>
        </p:nvSpPr>
        <p:spPr>
          <a:xfrm>
            <a:off x="831851" y="4552635"/>
            <a:ext cx="105156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884398A2-5B08-4719-8AB1-C65CB992074D}" type="slidenum">
              <a:rPr lang="en-US" altLang="en-US" smtClean="0"/>
              <a:pPr/>
              <a:t>‹#›</a:t>
            </a:fld>
            <a:endParaRPr lang="en-US" altLang="en-US"/>
          </a:p>
        </p:txBody>
      </p:sp>
    </p:spTree>
    <p:extLst>
      <p:ext uri="{BB962C8B-B14F-4D97-AF65-F5344CB8AC3E}">
        <p14:creationId xmlns:p14="http://schemas.microsoft.com/office/powerpoint/2010/main" val="27725019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45127" y="1828802"/>
            <a:ext cx="5181600" cy="4351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8802"/>
            <a:ext cx="5181600" cy="4351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884398A2-5B08-4719-8AB1-C65CB992074D}" type="slidenum">
              <a:rPr lang="en-US" altLang="en-US" smtClean="0"/>
              <a:pPr/>
              <a:t>‹#›</a:t>
            </a:fld>
            <a:endParaRPr lang="en-US" altLang="en-US"/>
          </a:p>
        </p:txBody>
      </p:sp>
    </p:spTree>
    <p:extLst>
      <p:ext uri="{BB962C8B-B14F-4D97-AF65-F5344CB8AC3E}">
        <p14:creationId xmlns:p14="http://schemas.microsoft.com/office/powerpoint/2010/main" val="25799326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2"/>
            <a:ext cx="515620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45127" y="2507552"/>
            <a:ext cx="5156200" cy="3680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1" y="1681851"/>
            <a:ext cx="51816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6172201" y="2507552"/>
            <a:ext cx="5181601" cy="3680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p>
            <a:endParaRPr lang="en-US" altLang="en-US"/>
          </a:p>
        </p:txBody>
      </p:sp>
      <p:sp>
        <p:nvSpPr>
          <p:cNvPr id="9" name="Slide Number Placeholder 8"/>
          <p:cNvSpPr>
            <a:spLocks noGrp="1"/>
          </p:cNvSpPr>
          <p:nvPr>
            <p:ph type="sldNum" sz="quarter" idx="12"/>
          </p:nvPr>
        </p:nvSpPr>
        <p:spPr/>
        <p:txBody>
          <a:bodyPr/>
          <a:lstStyle/>
          <a:p>
            <a:fld id="{884398A2-5B08-4719-8AB1-C65CB992074D}" type="slidenum">
              <a:rPr lang="en-US" altLang="en-US" smtClean="0"/>
              <a:pPr/>
              <a:t>‹#›</a:t>
            </a:fld>
            <a:endParaRPr lang="en-US" alt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1334958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884398A2-5B08-4719-8AB1-C65CB992074D}" type="slidenum">
              <a:rPr lang="en-US" altLang="en-US" smtClean="0"/>
              <a:pPr/>
              <a:t>‹#›</a:t>
            </a:fld>
            <a:endParaRPr lang="en-US" altLang="en-US"/>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172266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en-US"/>
          </a:p>
        </p:txBody>
      </p:sp>
      <p:sp>
        <p:nvSpPr>
          <p:cNvPr id="3" name="Footer Placeholder 2"/>
          <p:cNvSpPr>
            <a:spLocks noGrp="1"/>
          </p:cNvSpPr>
          <p:nvPr>
            <p:ph type="ftr" sz="quarter" idx="11"/>
          </p:nvPr>
        </p:nvSpPr>
        <p:spPr/>
        <p:txBody>
          <a:bodyPr/>
          <a:lstStyle/>
          <a:p>
            <a:endParaRPr lang="en-US" altLang="en-US"/>
          </a:p>
        </p:txBody>
      </p:sp>
      <p:sp>
        <p:nvSpPr>
          <p:cNvPr id="4" name="Slide Number Placeholder 3"/>
          <p:cNvSpPr>
            <a:spLocks noGrp="1"/>
          </p:cNvSpPr>
          <p:nvPr>
            <p:ph type="sldNum" sz="quarter" idx="12"/>
          </p:nvPr>
        </p:nvSpPr>
        <p:spPr/>
        <p:txBody>
          <a:bodyPr/>
          <a:lstStyle/>
          <a:p>
            <a:fld id="{C2E724CC-E2E6-4EB3-A512-0B484A076AF8}" type="slidenum">
              <a:rPr lang="en-US" altLang="en-US" smtClean="0"/>
              <a:pPr/>
              <a:t>‹#›</a:t>
            </a:fld>
            <a:endParaRPr lang="en-US" altLang="en-US"/>
          </a:p>
        </p:txBody>
      </p:sp>
    </p:spTree>
    <p:extLst>
      <p:ext uri="{BB962C8B-B14F-4D97-AF65-F5344CB8AC3E}">
        <p14:creationId xmlns:p14="http://schemas.microsoft.com/office/powerpoint/2010/main" val="35808903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2"/>
            <a:ext cx="3931920" cy="1600197"/>
          </a:xfrm>
        </p:spPr>
        <p:txBody>
          <a:bodyPr anchor="b">
            <a:normAutofit/>
          </a:bodyPr>
          <a:lstStyle>
            <a:lvl1pP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181600" y="990600"/>
            <a:ext cx="617220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884398A2-5B08-4719-8AB1-C65CB992074D}" type="slidenum">
              <a:rPr lang="en-US" altLang="en-US" smtClean="0"/>
              <a:pPr/>
              <a:t>‹#›</a:t>
            </a:fld>
            <a:endParaRPr lang="en-US" altLang="en-US"/>
          </a:p>
        </p:txBody>
      </p:sp>
    </p:spTree>
    <p:extLst>
      <p:ext uri="{BB962C8B-B14F-4D97-AF65-F5344CB8AC3E}">
        <p14:creationId xmlns:p14="http://schemas.microsoft.com/office/powerpoint/2010/main" val="1364406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8AF222DA-0B65-4679-A949-38AC6E59AF09}" type="slidenum">
              <a:rPr lang="en-US" altLang="en-US" smtClean="0"/>
              <a:pPr/>
              <a:t>‹#›</a:t>
            </a:fld>
            <a:endParaRPr lang="en-US" altLang="en-US"/>
          </a:p>
        </p:txBody>
      </p:sp>
    </p:spTree>
    <p:extLst>
      <p:ext uri="{BB962C8B-B14F-4D97-AF65-F5344CB8AC3E}">
        <p14:creationId xmlns:p14="http://schemas.microsoft.com/office/powerpoint/2010/main" val="9965295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4398A2-5B08-4719-8AB1-C65CB992074D}" type="slidenum">
              <a:rPr lang="en-US" altLang="en-US" smtClean="0"/>
              <a:pPr/>
              <a:t>‹#›</a:t>
            </a:fld>
            <a:endParaRPr lang="en-US" altLang="en-US"/>
          </a:p>
        </p:txBody>
      </p:sp>
    </p:spTree>
    <p:extLst>
      <p:ext uri="{BB962C8B-B14F-4D97-AF65-F5344CB8AC3E}">
        <p14:creationId xmlns:p14="http://schemas.microsoft.com/office/powerpoint/2010/main" val="29276771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884398A2-5B08-4719-8AB1-C65CB992074D}" type="slidenum">
              <a:rPr lang="en-US" altLang="en-US" smtClean="0"/>
              <a:pPr/>
              <a:t>‹#›</a:t>
            </a:fld>
            <a:endParaRPr lang="en-US" altLang="en-US"/>
          </a:p>
        </p:txBody>
      </p:sp>
    </p:spTree>
    <p:extLst>
      <p:ext uri="{BB962C8B-B14F-4D97-AF65-F5344CB8AC3E}">
        <p14:creationId xmlns:p14="http://schemas.microsoft.com/office/powerpoint/2010/main" val="7062150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0362"/>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1" y="360364"/>
            <a:ext cx="7734300" cy="58118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884398A2-5B08-4719-8AB1-C65CB992074D}" type="slidenum">
              <a:rPr lang="en-US" altLang="en-US" smtClean="0"/>
              <a:pPr/>
              <a:t>‹#›</a:t>
            </a:fld>
            <a:endParaRPr lang="en-US" altLang="en-US"/>
          </a:p>
        </p:txBody>
      </p:sp>
    </p:spTree>
    <p:extLst>
      <p:ext uri="{BB962C8B-B14F-4D97-AF65-F5344CB8AC3E}">
        <p14:creationId xmlns:p14="http://schemas.microsoft.com/office/powerpoint/2010/main" val="27807404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3325309D-A4BE-460F-9327-52FC103F356A}" type="slidenum">
              <a:rPr lang="en-US" altLang="en-US" smtClean="0"/>
              <a:pPr/>
              <a:t>‹#›</a:t>
            </a:fld>
            <a:endParaRPr lang="en-US" altLang="en-US"/>
          </a:p>
        </p:txBody>
      </p:sp>
    </p:spTree>
    <p:extLst>
      <p:ext uri="{BB962C8B-B14F-4D97-AF65-F5344CB8AC3E}">
        <p14:creationId xmlns:p14="http://schemas.microsoft.com/office/powerpoint/2010/main" val="2258750704"/>
      </p:ext>
    </p:extLst>
  </p:cSld>
  <p:clrMapOvr>
    <a:masterClrMapping/>
  </p:clrMapOvr>
  <p:timing>
    <p:tnLst>
      <p:par>
        <p:cTn id="1" dur="indefinite" restart="never" nodeType="tmRoot"/>
      </p:par>
    </p:tnLst>
  </p:timing>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8AF222DA-0B65-4679-A949-38AC6E59AF09}" type="slidenum">
              <a:rPr lang="en-US" altLang="en-US" smtClean="0"/>
              <a:pPr/>
              <a:t>‹#›</a:t>
            </a:fld>
            <a:endParaRPr lang="en-US" altLang="en-US"/>
          </a:p>
        </p:txBody>
      </p:sp>
    </p:spTree>
    <p:extLst>
      <p:ext uri="{BB962C8B-B14F-4D97-AF65-F5344CB8AC3E}">
        <p14:creationId xmlns:p14="http://schemas.microsoft.com/office/powerpoint/2010/main" val="236928470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12423"/>
            <a:ext cx="10515600" cy="2851208"/>
          </a:xfrm>
        </p:spPr>
        <p:txBody>
          <a:bodyPr anchor="b">
            <a:normAutofit/>
          </a:bodyPr>
          <a:lstStyle>
            <a:lvl1pPr>
              <a:defRPr sz="4500" b="0"/>
            </a:lvl1pPr>
          </a:lstStyle>
          <a:p>
            <a:r>
              <a:rPr lang="en-US" smtClean="0"/>
              <a:t>Click to edit Master title style</a:t>
            </a:r>
            <a:endParaRPr lang="en-US" dirty="0"/>
          </a:p>
        </p:txBody>
      </p:sp>
      <p:sp>
        <p:nvSpPr>
          <p:cNvPr id="3" name="Text Placeholder 2"/>
          <p:cNvSpPr>
            <a:spLocks noGrp="1"/>
          </p:cNvSpPr>
          <p:nvPr>
            <p:ph type="body" idx="1"/>
          </p:nvPr>
        </p:nvSpPr>
        <p:spPr>
          <a:xfrm>
            <a:off x="831851" y="4552635"/>
            <a:ext cx="105156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884398A2-5B08-4719-8AB1-C65CB992074D}" type="slidenum">
              <a:rPr lang="en-US" altLang="en-US" smtClean="0"/>
              <a:pPr/>
              <a:t>‹#›</a:t>
            </a:fld>
            <a:endParaRPr lang="en-US" altLang="en-US"/>
          </a:p>
        </p:txBody>
      </p:sp>
    </p:spTree>
    <p:extLst>
      <p:ext uri="{BB962C8B-B14F-4D97-AF65-F5344CB8AC3E}">
        <p14:creationId xmlns:p14="http://schemas.microsoft.com/office/powerpoint/2010/main" val="325929720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45127" y="1828802"/>
            <a:ext cx="5181600" cy="4351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8802"/>
            <a:ext cx="5181600" cy="4351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884398A2-5B08-4719-8AB1-C65CB992074D}" type="slidenum">
              <a:rPr lang="en-US" altLang="en-US" smtClean="0"/>
              <a:pPr/>
              <a:t>‹#›</a:t>
            </a:fld>
            <a:endParaRPr lang="en-US" altLang="en-US"/>
          </a:p>
        </p:txBody>
      </p:sp>
    </p:spTree>
    <p:extLst>
      <p:ext uri="{BB962C8B-B14F-4D97-AF65-F5344CB8AC3E}">
        <p14:creationId xmlns:p14="http://schemas.microsoft.com/office/powerpoint/2010/main" val="9474245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2"/>
            <a:ext cx="515620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45127" y="2507552"/>
            <a:ext cx="5156200" cy="3680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1" y="1681851"/>
            <a:ext cx="51816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6172201" y="2507552"/>
            <a:ext cx="5181601" cy="3680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p>
            <a:endParaRPr lang="en-US" altLang="en-US"/>
          </a:p>
        </p:txBody>
      </p:sp>
      <p:sp>
        <p:nvSpPr>
          <p:cNvPr id="9" name="Slide Number Placeholder 8"/>
          <p:cNvSpPr>
            <a:spLocks noGrp="1"/>
          </p:cNvSpPr>
          <p:nvPr>
            <p:ph type="sldNum" sz="quarter" idx="12"/>
          </p:nvPr>
        </p:nvSpPr>
        <p:spPr/>
        <p:txBody>
          <a:bodyPr/>
          <a:lstStyle/>
          <a:p>
            <a:fld id="{884398A2-5B08-4719-8AB1-C65CB992074D}" type="slidenum">
              <a:rPr lang="en-US" altLang="en-US" smtClean="0"/>
              <a:pPr/>
              <a:t>‹#›</a:t>
            </a:fld>
            <a:endParaRPr lang="en-US" alt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9292495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884398A2-5B08-4719-8AB1-C65CB992074D}" type="slidenum">
              <a:rPr lang="en-US" altLang="en-US" smtClean="0"/>
              <a:pPr/>
              <a:t>‹#›</a:t>
            </a:fld>
            <a:endParaRPr lang="en-US" altLang="en-US"/>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4764032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en-US"/>
          </a:p>
        </p:txBody>
      </p:sp>
      <p:sp>
        <p:nvSpPr>
          <p:cNvPr id="3" name="Footer Placeholder 2"/>
          <p:cNvSpPr>
            <a:spLocks noGrp="1"/>
          </p:cNvSpPr>
          <p:nvPr>
            <p:ph type="ftr" sz="quarter" idx="11"/>
          </p:nvPr>
        </p:nvSpPr>
        <p:spPr/>
        <p:txBody>
          <a:bodyPr/>
          <a:lstStyle/>
          <a:p>
            <a:endParaRPr lang="en-US" altLang="en-US"/>
          </a:p>
        </p:txBody>
      </p:sp>
      <p:sp>
        <p:nvSpPr>
          <p:cNvPr id="4" name="Slide Number Placeholder 3"/>
          <p:cNvSpPr>
            <a:spLocks noGrp="1"/>
          </p:cNvSpPr>
          <p:nvPr>
            <p:ph type="sldNum" sz="quarter" idx="12"/>
          </p:nvPr>
        </p:nvSpPr>
        <p:spPr/>
        <p:txBody>
          <a:bodyPr/>
          <a:lstStyle/>
          <a:p>
            <a:fld id="{C2E724CC-E2E6-4EB3-A512-0B484A076AF8}" type="slidenum">
              <a:rPr lang="en-US" altLang="en-US" smtClean="0"/>
              <a:pPr/>
              <a:t>‹#›</a:t>
            </a:fld>
            <a:endParaRPr lang="en-US" altLang="en-US"/>
          </a:p>
        </p:txBody>
      </p:sp>
    </p:spTree>
    <p:extLst>
      <p:ext uri="{BB962C8B-B14F-4D97-AF65-F5344CB8AC3E}">
        <p14:creationId xmlns:p14="http://schemas.microsoft.com/office/powerpoint/2010/main" val="1825148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12423"/>
            <a:ext cx="10515600" cy="2851208"/>
          </a:xfrm>
        </p:spPr>
        <p:txBody>
          <a:bodyPr anchor="b">
            <a:normAutofit/>
          </a:bodyPr>
          <a:lstStyle>
            <a:lvl1pPr>
              <a:defRPr sz="4500" b="0"/>
            </a:lvl1pPr>
          </a:lstStyle>
          <a:p>
            <a:r>
              <a:rPr lang="en-US" smtClean="0"/>
              <a:t>Click to edit Master title style</a:t>
            </a:r>
            <a:endParaRPr lang="en-US" dirty="0"/>
          </a:p>
        </p:txBody>
      </p:sp>
      <p:sp>
        <p:nvSpPr>
          <p:cNvPr id="3" name="Text Placeholder 2"/>
          <p:cNvSpPr>
            <a:spLocks noGrp="1"/>
          </p:cNvSpPr>
          <p:nvPr>
            <p:ph type="body" idx="1"/>
          </p:nvPr>
        </p:nvSpPr>
        <p:spPr>
          <a:xfrm>
            <a:off x="831851" y="4552635"/>
            <a:ext cx="105156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AD8F6072-3EFD-4D10-8604-D1AA27D1BD00}" type="slidenum">
              <a:rPr lang="en-US" altLang="en-US" smtClean="0"/>
              <a:pPr/>
              <a:t>‹#›</a:t>
            </a:fld>
            <a:endParaRPr lang="en-US" altLang="en-US"/>
          </a:p>
        </p:txBody>
      </p:sp>
    </p:spTree>
    <p:extLst>
      <p:ext uri="{BB962C8B-B14F-4D97-AF65-F5344CB8AC3E}">
        <p14:creationId xmlns:p14="http://schemas.microsoft.com/office/powerpoint/2010/main" val="1745743523"/>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2"/>
            <a:ext cx="3931920" cy="1600197"/>
          </a:xfrm>
        </p:spPr>
        <p:txBody>
          <a:bodyPr anchor="b">
            <a:normAutofit/>
          </a:bodyPr>
          <a:lstStyle>
            <a:lvl1pP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181600" y="990600"/>
            <a:ext cx="617220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884398A2-5B08-4719-8AB1-C65CB992074D}" type="slidenum">
              <a:rPr lang="en-US" altLang="en-US" smtClean="0"/>
              <a:pPr/>
              <a:t>‹#›</a:t>
            </a:fld>
            <a:endParaRPr lang="en-US" altLang="en-US"/>
          </a:p>
        </p:txBody>
      </p:sp>
    </p:spTree>
    <p:extLst>
      <p:ext uri="{BB962C8B-B14F-4D97-AF65-F5344CB8AC3E}">
        <p14:creationId xmlns:p14="http://schemas.microsoft.com/office/powerpoint/2010/main" val="10224568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4398A2-5B08-4719-8AB1-C65CB992074D}" type="slidenum">
              <a:rPr lang="en-US" altLang="en-US" smtClean="0"/>
              <a:pPr/>
              <a:t>‹#›</a:t>
            </a:fld>
            <a:endParaRPr lang="en-US" altLang="en-US"/>
          </a:p>
        </p:txBody>
      </p:sp>
    </p:spTree>
    <p:extLst>
      <p:ext uri="{BB962C8B-B14F-4D97-AF65-F5344CB8AC3E}">
        <p14:creationId xmlns:p14="http://schemas.microsoft.com/office/powerpoint/2010/main" val="280444455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884398A2-5B08-4719-8AB1-C65CB992074D}" type="slidenum">
              <a:rPr lang="en-US" altLang="en-US" smtClean="0"/>
              <a:pPr/>
              <a:t>‹#›</a:t>
            </a:fld>
            <a:endParaRPr lang="en-US" altLang="en-US"/>
          </a:p>
        </p:txBody>
      </p:sp>
    </p:spTree>
    <p:extLst>
      <p:ext uri="{BB962C8B-B14F-4D97-AF65-F5344CB8AC3E}">
        <p14:creationId xmlns:p14="http://schemas.microsoft.com/office/powerpoint/2010/main" val="432648306"/>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0362"/>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1" y="360364"/>
            <a:ext cx="7734300" cy="58118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884398A2-5B08-4719-8AB1-C65CB992074D}" type="slidenum">
              <a:rPr lang="en-US" altLang="en-US" smtClean="0"/>
              <a:pPr/>
              <a:t>‹#›</a:t>
            </a:fld>
            <a:endParaRPr lang="en-US" altLang="en-US"/>
          </a:p>
        </p:txBody>
      </p:sp>
    </p:spTree>
    <p:extLst>
      <p:ext uri="{BB962C8B-B14F-4D97-AF65-F5344CB8AC3E}">
        <p14:creationId xmlns:p14="http://schemas.microsoft.com/office/powerpoint/2010/main" val="141611507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cSld name="Title Slide">
    <p:bg>
      <p:bgRef idx="1002">
        <a:schemeClr val="bg2"/>
      </p:bgRef>
    </p:bg>
    <p:spTree>
      <p:nvGrpSpPr>
        <p:cNvPr id="1" name=""/>
        <p:cNvGrpSpPr/>
        <p:nvPr/>
      </p:nvGrpSpPr>
      <p:grpSpPr>
        <a:xfrm>
          <a:off x="0" y="0"/>
          <a:ext cx="0" cy="0"/>
          <a:chOff x="0" y="0"/>
          <a:chExt cx="0" cy="0"/>
        </a:xfrm>
      </p:grpSpPr>
      <p:sp>
        <p:nvSpPr>
          <p:cNvPr id="4" name="Rectangle 3"/>
          <p:cNvSpPr/>
          <p:nvPr/>
        </p:nvSpPr>
        <p:spPr bwMode="ltGray">
          <a:xfrm>
            <a:off x="0" y="5"/>
            <a:ext cx="12192000" cy="513556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1350">
              <a:solidFill>
                <a:prstClr val="white"/>
              </a:solidFill>
            </a:endParaRPr>
          </a:p>
        </p:txBody>
      </p:sp>
      <p:sp>
        <p:nvSpPr>
          <p:cNvPr id="5" name="Rectangle 4"/>
          <p:cNvSpPr/>
          <p:nvPr/>
        </p:nvSpPr>
        <p:spPr bwMode="invGray">
          <a:xfrm>
            <a:off x="0" y="5127625"/>
            <a:ext cx="12192000" cy="46038"/>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1350">
              <a:solidFill>
                <a:prstClr val="white"/>
              </a:solidFill>
            </a:endParaRPr>
          </a:p>
        </p:txBody>
      </p:sp>
      <p:sp>
        <p:nvSpPr>
          <p:cNvPr id="2" name="Title 1"/>
          <p:cNvSpPr>
            <a:spLocks noGrp="1"/>
          </p:cNvSpPr>
          <p:nvPr>
            <p:ph type="ctrTitle"/>
          </p:nvPr>
        </p:nvSpPr>
        <p:spPr>
          <a:xfrm>
            <a:off x="914400" y="3355848"/>
            <a:ext cx="10769600" cy="1673352"/>
          </a:xfrm>
        </p:spPr>
        <p:txBody>
          <a:bodyPr tIns="0" bIns="0" anchor="t"/>
          <a:lstStyle>
            <a:lvl1pPr algn="l">
              <a:defRPr sz="3525" b="1"/>
            </a:lvl1pPr>
            <a:extLst/>
          </a:lstStyle>
          <a:p>
            <a:r>
              <a:rPr lang="en-US" smtClean="0"/>
              <a:t>Click to edit Master title style</a:t>
            </a:r>
            <a:endParaRPr lang="en-US"/>
          </a:p>
        </p:txBody>
      </p:sp>
      <p:sp>
        <p:nvSpPr>
          <p:cNvPr id="3" name="Subtitle 2"/>
          <p:cNvSpPr>
            <a:spLocks noGrp="1"/>
          </p:cNvSpPr>
          <p:nvPr>
            <p:ph type="subTitle" idx="1"/>
          </p:nvPr>
        </p:nvSpPr>
        <p:spPr>
          <a:xfrm>
            <a:off x="914400" y="1828800"/>
            <a:ext cx="10769600" cy="1499616"/>
          </a:xfrm>
        </p:spPr>
        <p:txBody>
          <a:bodyPr lIns="118872" tIns="0" rIns="45720" bIns="0" anchor="b"/>
          <a:lstStyle>
            <a:lvl1pPr marL="0" indent="0" algn="l">
              <a:buNone/>
              <a:defRPr sz="1500">
                <a:solidFill>
                  <a:srgbClr val="FFFFFF"/>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extLst/>
          </a:lstStyle>
          <a:p>
            <a:r>
              <a:rPr lang="en-US" smtClean="0"/>
              <a:t>Click to edit Master subtitle style</a:t>
            </a:r>
            <a:endParaRPr lang="en-US"/>
          </a:p>
        </p:txBody>
      </p:sp>
      <p:sp>
        <p:nvSpPr>
          <p:cNvPr id="6" name="Date Placeholder 3"/>
          <p:cNvSpPr>
            <a:spLocks noGrp="1"/>
          </p:cNvSpPr>
          <p:nvPr>
            <p:ph type="dt" sz="half" idx="10"/>
          </p:nvPr>
        </p:nvSpPr>
        <p:spPr/>
        <p:txBody>
          <a:bodyPr/>
          <a:lstStyle>
            <a:lvl1pPr>
              <a:defRPr/>
            </a:lvl1pPr>
          </a:lstStyle>
          <a:p>
            <a:endParaRPr lang="en-US" altLang="en-US"/>
          </a:p>
        </p:txBody>
      </p:sp>
      <p:sp>
        <p:nvSpPr>
          <p:cNvPr id="7" name="Footer Placeholder 4"/>
          <p:cNvSpPr>
            <a:spLocks noGrp="1"/>
          </p:cNvSpPr>
          <p:nvPr>
            <p:ph type="ftr" sz="quarter" idx="11"/>
          </p:nvPr>
        </p:nvSpPr>
        <p:spPr/>
        <p:txBody>
          <a:bodyPr/>
          <a:lstStyle>
            <a:lvl1pPr>
              <a:defRPr/>
            </a:lvl1pPr>
          </a:lstStyle>
          <a:p>
            <a:endParaRPr lang="en-US" altLang="en-US"/>
          </a:p>
        </p:txBody>
      </p:sp>
      <p:sp>
        <p:nvSpPr>
          <p:cNvPr id="8" name="Slide Number Placeholder 5"/>
          <p:cNvSpPr>
            <a:spLocks noGrp="1"/>
          </p:cNvSpPr>
          <p:nvPr>
            <p:ph type="sldNum" sz="quarter" idx="12"/>
          </p:nvPr>
        </p:nvSpPr>
        <p:spPr/>
        <p:txBody>
          <a:bodyPr/>
          <a:lstStyle>
            <a:lvl1pPr>
              <a:defRPr/>
            </a:lvl1pPr>
          </a:lstStyle>
          <a:p>
            <a:fld id="{3325309D-A4BE-460F-9327-52FC103F356A}" type="slidenum">
              <a:rPr lang="en-US" altLang="en-US" smtClean="0"/>
              <a:pPr/>
              <a:t>‹#›</a:t>
            </a:fld>
            <a:endParaRPr lang="en-US" altLang="en-US"/>
          </a:p>
        </p:txBody>
      </p:sp>
    </p:spTree>
    <p:extLst>
      <p:ext uri="{BB962C8B-B14F-4D97-AF65-F5344CB8AC3E}">
        <p14:creationId xmlns:p14="http://schemas.microsoft.com/office/powerpoint/2010/main" val="266666250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55448"/>
            <a:ext cx="10972800" cy="1252728"/>
          </a:xfrm>
        </p:spPr>
        <p:txBody>
          <a:bodyPr/>
          <a:lstStyle>
            <a:lvl1pPr>
              <a:defRPr sz="3000"/>
            </a:lvl1pPr>
            <a:extLst/>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8AF222DA-0B65-4679-A949-38AC6E59AF09}" type="slidenum">
              <a:rPr lang="en-US" altLang="en-US" smtClean="0"/>
              <a:pPr/>
              <a:t>‹#›</a:t>
            </a:fld>
            <a:endParaRPr lang="en-US" altLang="en-US"/>
          </a:p>
        </p:txBody>
      </p:sp>
    </p:spTree>
    <p:extLst>
      <p:ext uri="{BB962C8B-B14F-4D97-AF65-F5344CB8AC3E}">
        <p14:creationId xmlns:p14="http://schemas.microsoft.com/office/powerpoint/2010/main" val="169846238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45127" y="1828802"/>
            <a:ext cx="5181600" cy="4351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8802"/>
            <a:ext cx="5181600" cy="4351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C5EB1FDB-9675-448F-A15A-EEEFD4EF31FE}" type="slidenum">
              <a:rPr lang="en-US" altLang="en-US" smtClean="0"/>
              <a:pPr/>
              <a:t>‹#›</a:t>
            </a:fld>
            <a:endParaRPr lang="en-US" altLang="en-US"/>
          </a:p>
        </p:txBody>
      </p:sp>
    </p:spTree>
    <p:extLst>
      <p:ext uri="{BB962C8B-B14F-4D97-AF65-F5344CB8AC3E}">
        <p14:creationId xmlns:p14="http://schemas.microsoft.com/office/powerpoint/2010/main" val="817541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2"/>
            <a:ext cx="515620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45127" y="2507552"/>
            <a:ext cx="5156200" cy="3680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1" y="1681851"/>
            <a:ext cx="51816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6172201" y="2507552"/>
            <a:ext cx="5181601" cy="3680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p>
            <a:endParaRPr lang="en-US" altLang="en-US"/>
          </a:p>
        </p:txBody>
      </p:sp>
      <p:sp>
        <p:nvSpPr>
          <p:cNvPr id="9" name="Slide Number Placeholder 8"/>
          <p:cNvSpPr>
            <a:spLocks noGrp="1"/>
          </p:cNvSpPr>
          <p:nvPr>
            <p:ph type="sldNum" sz="quarter" idx="12"/>
          </p:nvPr>
        </p:nvSpPr>
        <p:spPr/>
        <p:txBody>
          <a:bodyPr/>
          <a:lstStyle/>
          <a:p>
            <a:fld id="{E107A57D-BE6F-49EB-8BFE-69DE09DEF6F7}" type="slidenum">
              <a:rPr lang="en-US" altLang="en-US" smtClean="0"/>
              <a:pPr/>
              <a:t>‹#›</a:t>
            </a:fld>
            <a:endParaRPr lang="en-US" alt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061241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1E2E494D-42FF-451D-B51F-EB384D56CD65}" type="slidenum">
              <a:rPr lang="en-US" altLang="en-US" smtClean="0"/>
              <a:pPr/>
              <a:t>‹#›</a:t>
            </a:fld>
            <a:endParaRPr lang="en-US" altLang="en-US"/>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26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en-US"/>
          </a:p>
        </p:txBody>
      </p:sp>
      <p:sp>
        <p:nvSpPr>
          <p:cNvPr id="3" name="Footer Placeholder 2"/>
          <p:cNvSpPr>
            <a:spLocks noGrp="1"/>
          </p:cNvSpPr>
          <p:nvPr>
            <p:ph type="ftr" sz="quarter" idx="11"/>
          </p:nvPr>
        </p:nvSpPr>
        <p:spPr/>
        <p:txBody>
          <a:bodyPr/>
          <a:lstStyle/>
          <a:p>
            <a:endParaRPr lang="en-US" altLang="en-US"/>
          </a:p>
        </p:txBody>
      </p:sp>
      <p:sp>
        <p:nvSpPr>
          <p:cNvPr id="4" name="Slide Number Placeholder 3"/>
          <p:cNvSpPr>
            <a:spLocks noGrp="1"/>
          </p:cNvSpPr>
          <p:nvPr>
            <p:ph type="sldNum" sz="quarter" idx="12"/>
          </p:nvPr>
        </p:nvSpPr>
        <p:spPr/>
        <p:txBody>
          <a:bodyPr/>
          <a:lstStyle/>
          <a:p>
            <a:fld id="{C2E724CC-E2E6-4EB3-A512-0B484A076AF8}" type="slidenum">
              <a:rPr lang="en-US" altLang="en-US" smtClean="0"/>
              <a:pPr/>
              <a:t>‹#›</a:t>
            </a:fld>
            <a:endParaRPr lang="en-US" altLang="en-US"/>
          </a:p>
        </p:txBody>
      </p:sp>
    </p:spTree>
    <p:extLst>
      <p:ext uri="{BB962C8B-B14F-4D97-AF65-F5344CB8AC3E}">
        <p14:creationId xmlns:p14="http://schemas.microsoft.com/office/powerpoint/2010/main" val="3869011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2"/>
            <a:ext cx="3931920" cy="1600197"/>
          </a:xfrm>
        </p:spPr>
        <p:txBody>
          <a:bodyPr anchor="b">
            <a:normAutofit/>
          </a:bodyPr>
          <a:lstStyle>
            <a:lvl1pP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181600" y="990600"/>
            <a:ext cx="617220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565E13D1-4440-4B14-A116-3A3683ECD316}" type="slidenum">
              <a:rPr lang="en-US" altLang="en-US" smtClean="0"/>
              <a:pPr/>
              <a:t>‹#›</a:t>
            </a:fld>
            <a:endParaRPr lang="en-US" altLang="en-US"/>
          </a:p>
        </p:txBody>
      </p:sp>
    </p:spTree>
    <p:extLst>
      <p:ext uri="{BB962C8B-B14F-4D97-AF65-F5344CB8AC3E}">
        <p14:creationId xmlns:p14="http://schemas.microsoft.com/office/powerpoint/2010/main" val="2718518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69565C50-6975-4586-AF89-BE421A784D06}" type="slidenum">
              <a:rPr lang="en-US" altLang="en-US" smtClean="0"/>
              <a:pPr/>
              <a:t>‹#›</a:t>
            </a:fld>
            <a:endParaRPr lang="en-US" altLang="en-US"/>
          </a:p>
        </p:txBody>
      </p:sp>
    </p:spTree>
    <p:extLst>
      <p:ext uri="{BB962C8B-B14F-4D97-AF65-F5344CB8AC3E}">
        <p14:creationId xmlns:p14="http://schemas.microsoft.com/office/powerpoint/2010/main" val="3040118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45127" y="1828802"/>
            <a:ext cx="1051560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endParaRPr lang="en-US" alt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ltLang="en-US"/>
          </a:p>
        </p:txBody>
      </p:sp>
      <p:sp>
        <p:nvSpPr>
          <p:cNvPr id="6" name="Slide Number Placeholder 5"/>
          <p:cNvSpPr>
            <a:spLocks noGrp="1"/>
          </p:cNvSpPr>
          <p:nvPr>
            <p:ph type="sldNum" sz="quarter" idx="4"/>
          </p:nvPr>
        </p:nvSpPr>
        <p:spPr>
          <a:xfrm>
            <a:off x="8617527" y="6356352"/>
            <a:ext cx="27432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884398A2-5B08-4719-8AB1-C65CB992074D}" type="slidenum">
              <a:rPr lang="en-US" altLang="en-US" smtClean="0"/>
              <a:pPr/>
              <a:t>‹#›</a:t>
            </a:fld>
            <a:endParaRPr lang="en-US" altLang="en-US"/>
          </a:p>
        </p:txBody>
      </p:sp>
    </p:spTree>
    <p:extLst>
      <p:ext uri="{BB962C8B-B14F-4D97-AF65-F5344CB8AC3E}">
        <p14:creationId xmlns:p14="http://schemas.microsoft.com/office/powerpoint/2010/main" val="1279849801"/>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45127" y="1828802"/>
            <a:ext cx="1051560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endParaRPr lang="en-US" alt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ltLang="en-US"/>
          </a:p>
        </p:txBody>
      </p:sp>
      <p:sp>
        <p:nvSpPr>
          <p:cNvPr id="6" name="Slide Number Placeholder 5"/>
          <p:cNvSpPr>
            <a:spLocks noGrp="1"/>
          </p:cNvSpPr>
          <p:nvPr>
            <p:ph type="sldNum" sz="quarter" idx="4"/>
          </p:nvPr>
        </p:nvSpPr>
        <p:spPr>
          <a:xfrm>
            <a:off x="8617527" y="6356352"/>
            <a:ext cx="27432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884398A2-5B08-4719-8AB1-C65CB992074D}" type="slidenum">
              <a:rPr lang="en-US" altLang="en-US" smtClean="0"/>
              <a:pPr/>
              <a:t>‹#›</a:t>
            </a:fld>
            <a:endParaRPr lang="en-US" altLang="en-US"/>
          </a:p>
        </p:txBody>
      </p:sp>
    </p:spTree>
    <p:extLst>
      <p:ext uri="{BB962C8B-B14F-4D97-AF65-F5344CB8AC3E}">
        <p14:creationId xmlns:p14="http://schemas.microsoft.com/office/powerpoint/2010/main" val="2729332922"/>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45127" y="1828802"/>
            <a:ext cx="1051560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endParaRPr lang="en-US" alt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ltLang="en-US"/>
          </a:p>
        </p:txBody>
      </p:sp>
      <p:sp>
        <p:nvSpPr>
          <p:cNvPr id="6" name="Slide Number Placeholder 5"/>
          <p:cNvSpPr>
            <a:spLocks noGrp="1"/>
          </p:cNvSpPr>
          <p:nvPr>
            <p:ph type="sldNum" sz="quarter" idx="4"/>
          </p:nvPr>
        </p:nvSpPr>
        <p:spPr>
          <a:xfrm>
            <a:off x="8617527" y="6356352"/>
            <a:ext cx="27432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884398A2-5B08-4719-8AB1-C65CB992074D}" type="slidenum">
              <a:rPr lang="en-US" altLang="en-US" smtClean="0"/>
              <a:pPr/>
              <a:t>‹#›</a:t>
            </a:fld>
            <a:endParaRPr lang="en-US" altLang="en-US"/>
          </a:p>
        </p:txBody>
      </p:sp>
    </p:spTree>
    <p:extLst>
      <p:ext uri="{BB962C8B-B14F-4D97-AF65-F5344CB8AC3E}">
        <p14:creationId xmlns:p14="http://schemas.microsoft.com/office/powerpoint/2010/main" val="1465647678"/>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6688"/>
            <a:ext cx="12192000" cy="4445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1350">
              <a:solidFill>
                <a:prstClr val="white"/>
              </a:solidFill>
            </a:endParaRPr>
          </a:p>
        </p:txBody>
      </p:sp>
      <p:sp>
        <p:nvSpPr>
          <p:cNvPr id="7" name="Rectangle 6"/>
          <p:cNvSpPr/>
          <p:nvPr/>
        </p:nvSpPr>
        <p:spPr bwMode="ltGray">
          <a:xfrm>
            <a:off x="0" y="5"/>
            <a:ext cx="12192000" cy="143351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1350">
              <a:solidFill>
                <a:prstClr val="white"/>
              </a:solidFill>
            </a:endParaRPr>
          </a:p>
        </p:txBody>
      </p:sp>
      <p:sp>
        <p:nvSpPr>
          <p:cNvPr id="2" name="Title Placeholder 1"/>
          <p:cNvSpPr>
            <a:spLocks noGrp="1"/>
          </p:cNvSpPr>
          <p:nvPr>
            <p:ph type="title"/>
          </p:nvPr>
        </p:nvSpPr>
        <p:spPr>
          <a:xfrm>
            <a:off x="609600" y="152400"/>
            <a:ext cx="10972800" cy="125095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lang="en-US" smtClean="0"/>
              <a:t>Click to edit Master title style</a:t>
            </a:r>
            <a:endParaRPr lang="en-US"/>
          </a:p>
        </p:txBody>
      </p:sp>
      <p:sp>
        <p:nvSpPr>
          <p:cNvPr id="2053" name="Text Placeholder 2"/>
          <p:cNvSpPr>
            <a:spLocks noGrp="1"/>
          </p:cNvSpPr>
          <p:nvPr>
            <p:ph type="body" idx="1"/>
          </p:nvPr>
        </p:nvSpPr>
        <p:spPr bwMode="auto">
          <a:xfrm>
            <a:off x="609600" y="1774825"/>
            <a:ext cx="10972800" cy="4625975"/>
          </a:xfrm>
          <a:prstGeom prst="rect">
            <a:avLst/>
          </a:prstGeom>
          <a:noFill/>
          <a:ln w="9525">
            <a:noFill/>
            <a:miter lim="800000"/>
            <a:headEnd/>
            <a:tailEnd/>
          </a:ln>
        </p:spPr>
        <p:txBody>
          <a:bodyPr vert="horz" wrap="square" lIns="54864" tIns="9144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Date Placeholder 3"/>
          <p:cNvSpPr>
            <a:spLocks noGrp="1"/>
          </p:cNvSpPr>
          <p:nvPr>
            <p:ph type="dt" sz="half" idx="2"/>
          </p:nvPr>
        </p:nvSpPr>
        <p:spPr>
          <a:xfrm>
            <a:off x="609600" y="6477000"/>
            <a:ext cx="2844800" cy="274638"/>
          </a:xfrm>
          <a:prstGeom prst="rect">
            <a:avLst/>
          </a:prstGeom>
        </p:spPr>
        <p:txBody>
          <a:bodyPr vert="horz" lIns="109728" rIns="45720" bIns="0" rtlCol="0" anchor="b"/>
          <a:lstStyle>
            <a:lvl1pPr algn="l" eaLnBrk="1" latinLnBrk="0" hangingPunct="1">
              <a:defRPr kumimoji="0" sz="900">
                <a:solidFill>
                  <a:schemeClr val="tx1">
                    <a:tint val="95000"/>
                  </a:schemeClr>
                </a:solidFill>
              </a:defRPr>
            </a:lvl1pPr>
            <a:extLst/>
          </a:lstStyle>
          <a:p>
            <a:endParaRPr lang="en-US" altLang="en-US"/>
          </a:p>
        </p:txBody>
      </p:sp>
      <p:sp>
        <p:nvSpPr>
          <p:cNvPr id="5" name="Footer Placeholder 4"/>
          <p:cNvSpPr>
            <a:spLocks noGrp="1"/>
          </p:cNvSpPr>
          <p:nvPr>
            <p:ph type="ftr" sz="quarter" idx="3"/>
          </p:nvPr>
        </p:nvSpPr>
        <p:spPr>
          <a:xfrm>
            <a:off x="3520021" y="6477000"/>
            <a:ext cx="7344833" cy="274638"/>
          </a:xfrm>
          <a:prstGeom prst="rect">
            <a:avLst/>
          </a:prstGeom>
        </p:spPr>
        <p:txBody>
          <a:bodyPr vert="horz" lIns="45720" rIns="45720" bIns="0" rtlCol="0" anchor="b"/>
          <a:lstStyle>
            <a:lvl1pPr algn="l" eaLnBrk="1" latinLnBrk="0" hangingPunct="1">
              <a:defRPr kumimoji="0" sz="900">
                <a:solidFill>
                  <a:schemeClr val="tx1">
                    <a:tint val="95000"/>
                  </a:schemeClr>
                </a:solidFill>
              </a:defRPr>
            </a:lvl1pPr>
            <a:extLst/>
          </a:lstStyle>
          <a:p>
            <a:endParaRPr lang="en-US" altLang="en-US"/>
          </a:p>
        </p:txBody>
      </p:sp>
      <p:sp>
        <p:nvSpPr>
          <p:cNvPr id="6" name="Slide Number Placeholder 5"/>
          <p:cNvSpPr>
            <a:spLocks noGrp="1"/>
          </p:cNvSpPr>
          <p:nvPr>
            <p:ph type="sldNum" sz="quarter" idx="4"/>
          </p:nvPr>
        </p:nvSpPr>
        <p:spPr>
          <a:xfrm>
            <a:off x="10938935" y="6477000"/>
            <a:ext cx="977900" cy="274638"/>
          </a:xfrm>
          <a:prstGeom prst="rect">
            <a:avLst/>
          </a:prstGeom>
        </p:spPr>
        <p:txBody>
          <a:bodyPr vert="horz" bIns="0" rtlCol="0" anchor="b"/>
          <a:lstStyle>
            <a:lvl1pPr algn="r" eaLnBrk="1" latinLnBrk="0" hangingPunct="1">
              <a:defRPr kumimoji="0" sz="900" smtClean="0">
                <a:solidFill>
                  <a:schemeClr val="tx1">
                    <a:tint val="95000"/>
                  </a:schemeClr>
                </a:solidFill>
              </a:defRPr>
            </a:lvl1pPr>
            <a:extLst/>
          </a:lstStyle>
          <a:p>
            <a:fld id="{884398A2-5B08-4719-8AB1-C65CB992074D}" type="slidenum">
              <a:rPr lang="en-US" altLang="en-US" smtClean="0"/>
              <a:pPr/>
              <a:t>‹#›</a:t>
            </a:fld>
            <a:endParaRPr lang="en-US" altLang="en-US"/>
          </a:p>
        </p:txBody>
      </p:sp>
    </p:spTree>
    <p:extLst>
      <p:ext uri="{BB962C8B-B14F-4D97-AF65-F5344CB8AC3E}">
        <p14:creationId xmlns:p14="http://schemas.microsoft.com/office/powerpoint/2010/main" val="2815718536"/>
      </p:ext>
    </p:extLst>
  </p:cSld>
  <p:clrMap bg1="lt1" tx1="dk1" bg2="lt2" tx2="dk2" accent1="accent1" accent2="accent2" accent3="accent3" accent4="accent4" accent5="accent5" accent6="accent6" hlink="hlink" folHlink="folHlink"/>
  <p:sldLayoutIdLst>
    <p:sldLayoutId id="2147483905" r:id="rId1"/>
    <p:sldLayoutId id="2147483906" r:id="rId2"/>
  </p:sldLayoutIdLst>
  <p:timing>
    <p:tnLst>
      <p:par>
        <p:cTn id="1" dur="indefinite" restart="never" nodeType="tmRoot"/>
      </p:par>
    </p:tnLst>
  </p:timing>
  <p:txStyles>
    <p:titleStyle>
      <a:lvl1pPr algn="l" rtl="0" eaLnBrk="1" fontAlgn="base" hangingPunct="1">
        <a:spcBef>
          <a:spcPct val="0"/>
        </a:spcBef>
        <a:spcAft>
          <a:spcPct val="0"/>
        </a:spcAft>
        <a:defRPr sz="3375" b="1" kern="1200">
          <a:solidFill>
            <a:srgbClr val="FFC800"/>
          </a:solidFill>
          <a:latin typeface="+mj-lt"/>
          <a:ea typeface="+mj-ea"/>
          <a:cs typeface="+mj-cs"/>
        </a:defRPr>
      </a:lvl1pPr>
      <a:lvl2pPr algn="l" rtl="0" eaLnBrk="1" fontAlgn="base" hangingPunct="1">
        <a:spcBef>
          <a:spcPct val="0"/>
        </a:spcBef>
        <a:spcAft>
          <a:spcPct val="0"/>
        </a:spcAft>
        <a:defRPr sz="3375" b="1">
          <a:solidFill>
            <a:srgbClr val="FFC800"/>
          </a:solidFill>
          <a:latin typeface="Corbel" pitchFamily="34" charset="0"/>
        </a:defRPr>
      </a:lvl2pPr>
      <a:lvl3pPr algn="l" rtl="0" eaLnBrk="1" fontAlgn="base" hangingPunct="1">
        <a:spcBef>
          <a:spcPct val="0"/>
        </a:spcBef>
        <a:spcAft>
          <a:spcPct val="0"/>
        </a:spcAft>
        <a:defRPr sz="3375" b="1">
          <a:solidFill>
            <a:srgbClr val="FFC800"/>
          </a:solidFill>
          <a:latin typeface="Corbel" pitchFamily="34" charset="0"/>
        </a:defRPr>
      </a:lvl3pPr>
      <a:lvl4pPr algn="l" rtl="0" eaLnBrk="1" fontAlgn="base" hangingPunct="1">
        <a:spcBef>
          <a:spcPct val="0"/>
        </a:spcBef>
        <a:spcAft>
          <a:spcPct val="0"/>
        </a:spcAft>
        <a:defRPr sz="3375" b="1">
          <a:solidFill>
            <a:srgbClr val="FFC800"/>
          </a:solidFill>
          <a:latin typeface="Corbel" pitchFamily="34" charset="0"/>
        </a:defRPr>
      </a:lvl4pPr>
      <a:lvl5pPr algn="l" rtl="0" eaLnBrk="1" fontAlgn="base" hangingPunct="1">
        <a:spcBef>
          <a:spcPct val="0"/>
        </a:spcBef>
        <a:spcAft>
          <a:spcPct val="0"/>
        </a:spcAft>
        <a:defRPr sz="3375" b="1">
          <a:solidFill>
            <a:srgbClr val="FFC800"/>
          </a:solidFill>
          <a:latin typeface="Corbel" pitchFamily="34" charset="0"/>
        </a:defRPr>
      </a:lvl5pPr>
      <a:lvl6pPr marL="342900" algn="l" rtl="0" eaLnBrk="1" fontAlgn="base" hangingPunct="1">
        <a:spcBef>
          <a:spcPct val="0"/>
        </a:spcBef>
        <a:spcAft>
          <a:spcPct val="0"/>
        </a:spcAft>
        <a:defRPr sz="3375" b="1">
          <a:solidFill>
            <a:srgbClr val="FFC800"/>
          </a:solidFill>
          <a:latin typeface="Corbel" pitchFamily="34" charset="0"/>
        </a:defRPr>
      </a:lvl6pPr>
      <a:lvl7pPr marL="685800" algn="l" rtl="0" eaLnBrk="1" fontAlgn="base" hangingPunct="1">
        <a:spcBef>
          <a:spcPct val="0"/>
        </a:spcBef>
        <a:spcAft>
          <a:spcPct val="0"/>
        </a:spcAft>
        <a:defRPr sz="3375" b="1">
          <a:solidFill>
            <a:srgbClr val="FFC800"/>
          </a:solidFill>
          <a:latin typeface="Corbel" pitchFamily="34" charset="0"/>
        </a:defRPr>
      </a:lvl7pPr>
      <a:lvl8pPr marL="1028700" algn="l" rtl="0" eaLnBrk="1" fontAlgn="base" hangingPunct="1">
        <a:spcBef>
          <a:spcPct val="0"/>
        </a:spcBef>
        <a:spcAft>
          <a:spcPct val="0"/>
        </a:spcAft>
        <a:defRPr sz="3375" b="1">
          <a:solidFill>
            <a:srgbClr val="FFC800"/>
          </a:solidFill>
          <a:latin typeface="Corbel" pitchFamily="34" charset="0"/>
        </a:defRPr>
      </a:lvl8pPr>
      <a:lvl9pPr marL="1371600" algn="l" rtl="0" eaLnBrk="1" fontAlgn="base" hangingPunct="1">
        <a:spcBef>
          <a:spcPct val="0"/>
        </a:spcBef>
        <a:spcAft>
          <a:spcPct val="0"/>
        </a:spcAft>
        <a:defRPr sz="3375" b="1">
          <a:solidFill>
            <a:srgbClr val="FFC800"/>
          </a:solidFill>
          <a:latin typeface="Corbel" pitchFamily="34" charset="0"/>
        </a:defRPr>
      </a:lvl9pPr>
      <a:extLst/>
    </p:titleStyle>
    <p:bodyStyle>
      <a:lvl1pPr marL="328613" indent="-239316" algn="l" rtl="0" eaLnBrk="1" fontAlgn="base" hangingPunct="1">
        <a:spcBef>
          <a:spcPct val="0"/>
        </a:spcBef>
        <a:spcAft>
          <a:spcPct val="0"/>
        </a:spcAft>
        <a:buClr>
          <a:schemeClr val="accent1"/>
        </a:buClr>
        <a:buSzPct val="80000"/>
        <a:buFont typeface="Wingdings 2" pitchFamily="18" charset="2"/>
        <a:buChar char=""/>
        <a:defRPr sz="2400" kern="1200">
          <a:solidFill>
            <a:schemeClr val="tx1"/>
          </a:solidFill>
          <a:latin typeface="Garamond" panose="02020404030301010803" pitchFamily="18" charset="0"/>
          <a:ea typeface="+mn-ea"/>
          <a:cs typeface="+mn-cs"/>
        </a:defRPr>
      </a:lvl1pPr>
      <a:lvl2pPr marL="547688" indent="-204788" algn="l" rtl="0" eaLnBrk="1" fontAlgn="base" hangingPunct="1">
        <a:spcBef>
          <a:spcPct val="20000"/>
        </a:spcBef>
        <a:spcAft>
          <a:spcPct val="0"/>
        </a:spcAft>
        <a:buClr>
          <a:schemeClr val="accent2"/>
        </a:buClr>
        <a:buSzPct val="90000"/>
        <a:buFont typeface="Wingdings" pitchFamily="2" charset="2"/>
        <a:buChar char=""/>
        <a:defRPr sz="2100" kern="1200">
          <a:solidFill>
            <a:schemeClr val="tx1"/>
          </a:solidFill>
          <a:latin typeface="Garamond" panose="02020404030301010803" pitchFamily="18" charset="0"/>
          <a:ea typeface="+mn-ea"/>
          <a:cs typeface="+mn-cs"/>
        </a:defRPr>
      </a:lvl2pPr>
      <a:lvl3pPr marL="746522" indent="-171450" algn="l" rtl="0" eaLnBrk="1" fontAlgn="base" hangingPunct="1">
        <a:spcBef>
          <a:spcPct val="20000"/>
        </a:spcBef>
        <a:spcAft>
          <a:spcPct val="0"/>
        </a:spcAft>
        <a:buClr>
          <a:srgbClr val="E66C7D"/>
        </a:buClr>
        <a:buFont typeface="Arial" charset="0"/>
        <a:buChar char="▪"/>
        <a:defRPr sz="1800" kern="1200">
          <a:solidFill>
            <a:schemeClr val="tx1"/>
          </a:solidFill>
          <a:latin typeface="Garamond" panose="02020404030301010803" pitchFamily="18" charset="0"/>
          <a:ea typeface="+mn-ea"/>
          <a:cs typeface="+mn-cs"/>
        </a:defRPr>
      </a:lvl3pPr>
      <a:lvl4pPr marL="912019" indent="-136922" algn="l" rtl="0" eaLnBrk="1" fontAlgn="base" hangingPunct="1">
        <a:spcBef>
          <a:spcPct val="20000"/>
        </a:spcBef>
        <a:spcAft>
          <a:spcPct val="0"/>
        </a:spcAft>
        <a:buClr>
          <a:srgbClr val="6BB76D"/>
        </a:buClr>
        <a:buFont typeface="Arial" charset="0"/>
        <a:buChar char="▪"/>
        <a:defRPr sz="1500" kern="1200">
          <a:solidFill>
            <a:schemeClr val="tx1"/>
          </a:solidFill>
          <a:latin typeface="Garamond" panose="02020404030301010803" pitchFamily="18" charset="0"/>
          <a:ea typeface="+mn-ea"/>
          <a:cs typeface="+mn-cs"/>
        </a:defRPr>
      </a:lvl4pPr>
      <a:lvl5pPr marL="1069181" indent="-136922" algn="l" rtl="0" eaLnBrk="1" fontAlgn="base" hangingPunct="1">
        <a:spcBef>
          <a:spcPct val="20000"/>
        </a:spcBef>
        <a:spcAft>
          <a:spcPct val="0"/>
        </a:spcAft>
        <a:buClr>
          <a:srgbClr val="E88651"/>
        </a:buClr>
        <a:buFont typeface="Wingdings 3" pitchFamily="18" charset="2"/>
        <a:buChar char=""/>
        <a:defRPr lang="en-US" sz="1500" kern="1200">
          <a:solidFill>
            <a:schemeClr val="tx1"/>
          </a:solidFill>
          <a:latin typeface="Garamond" panose="02020404030301010803" pitchFamily="18" charset="0"/>
          <a:ea typeface="+mn-ea"/>
          <a:cs typeface="+mn-cs"/>
        </a:defRPr>
      </a:lvl5pPr>
      <a:lvl6pPr marL="1220724" indent="-137160" algn="l" rtl="0" eaLnBrk="1" latinLnBrk="0" hangingPunct="1">
        <a:spcBef>
          <a:spcPct val="20000"/>
        </a:spcBef>
        <a:buClr>
          <a:schemeClr val="accent6"/>
        </a:buClr>
        <a:buSzPct val="100000"/>
        <a:buFont typeface="Wingdings 2"/>
        <a:buChar char=""/>
        <a:defRPr kumimoji="0" sz="1500" kern="1200">
          <a:solidFill>
            <a:schemeClr val="tx1"/>
          </a:solidFill>
          <a:latin typeface="+mn-lt"/>
          <a:ea typeface="+mn-ea"/>
          <a:cs typeface="+mn-cs"/>
        </a:defRPr>
      </a:lvl6pPr>
      <a:lvl7pPr marL="1371600" indent="-137160" algn="l" rtl="0" eaLnBrk="1" latinLnBrk="0" hangingPunct="1">
        <a:spcBef>
          <a:spcPct val="20000"/>
        </a:spcBef>
        <a:buClr>
          <a:schemeClr val="accent1"/>
        </a:buClr>
        <a:buSzPct val="100000"/>
        <a:buFont typeface="Wingdings 2"/>
        <a:buChar char=""/>
        <a:defRPr kumimoji="0" sz="1350" kern="1200">
          <a:solidFill>
            <a:schemeClr val="tx1"/>
          </a:solidFill>
          <a:latin typeface="+mn-lt"/>
          <a:ea typeface="+mn-ea"/>
          <a:cs typeface="+mn-cs"/>
        </a:defRPr>
      </a:lvl7pPr>
      <a:lvl8pPr marL="1522476" indent="-137160" algn="l" rtl="0" eaLnBrk="1" latinLnBrk="0" hangingPunct="1">
        <a:spcBef>
          <a:spcPct val="20000"/>
        </a:spcBef>
        <a:buClr>
          <a:schemeClr val="accent2"/>
        </a:buClr>
        <a:buFont typeface="Wingdings 2" pitchFamily="18" charset="2"/>
        <a:buChar char=""/>
        <a:defRPr kumimoji="0" sz="1350" kern="1200">
          <a:solidFill>
            <a:schemeClr val="tx1"/>
          </a:solidFill>
          <a:latin typeface="+mn-lt"/>
          <a:ea typeface="+mn-ea"/>
          <a:cs typeface="+mn-cs"/>
        </a:defRPr>
      </a:lvl8pPr>
      <a:lvl9pPr marL="1673352" indent="-137160" algn="l" rtl="0" eaLnBrk="1" latinLnBrk="0" hangingPunct="1">
        <a:spcBef>
          <a:spcPct val="20000"/>
        </a:spcBef>
        <a:buClr>
          <a:schemeClr val="accent3"/>
        </a:buClr>
        <a:buFont typeface="Wingdings 2" pitchFamily="18" charset="2"/>
        <a:buChar char=""/>
        <a:defRPr kumimoji="0" sz="135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a:extLst/>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3" Type="http://schemas.openxmlformats.org/officeDocument/2006/relationships/hyperlink" Target="https://www.google.com/search?q=steve+jobs+keynote&amp;safe=off&amp;biw=1920&amp;bih=1029&amp;source=lnms&amp;tbm=isch&amp;sa=X&amp;ved=0CAcQ_AUoAmoVChMI3qjHyND3yAIVgu4mCh2biwmh" TargetMode="External"/><Relationship Id="rId2" Type="http://schemas.openxmlformats.org/officeDocument/2006/relationships/notesSlide" Target="../notesSlides/notesSlide11.xml"/><Relationship Id="rId1" Type="http://schemas.openxmlformats.org/officeDocument/2006/relationships/slideLayout" Target="../slideLayouts/slideLayout35.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3" Type="http://schemas.openxmlformats.org/officeDocument/2006/relationships/hyperlink" Target="http://www.brown.edu/Research/Shapiro/pdfs/applied_micro_slides.pdf" TargetMode="External"/><Relationship Id="rId2" Type="http://schemas.openxmlformats.org/officeDocument/2006/relationships/hyperlink" Target="http://are.berkeley.edu/documents/jobmarket/On_presentation.pdf" TargetMode="External"/><Relationship Id="rId1" Type="http://schemas.openxmlformats.org/officeDocument/2006/relationships/slideLayout" Target="../slideLayouts/slideLayout35.xml"/><Relationship Id="rId5" Type="http://schemas.openxmlformats.org/officeDocument/2006/relationships/hyperlink" Target="http://web.stanford.edu/~niederle/piazzesi.pdf" TargetMode="External"/><Relationship Id="rId4" Type="http://schemas.openxmlformats.org/officeDocument/2006/relationships/hyperlink" Target="http://marcfbellemare.com/wordpress/10053"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876800" y="725716"/>
            <a:ext cx="4572000" cy="1938992"/>
          </a:xfrm>
          <a:prstGeom prst="rect">
            <a:avLst/>
          </a:prstGeom>
          <a:solidFill>
            <a:schemeClr val="bg1"/>
          </a:solidFill>
        </p:spPr>
        <p:txBody>
          <a:bodyPr wrap="square" rtlCol="0">
            <a:spAutoFit/>
          </a:bodyPr>
          <a:lstStyle/>
          <a:p>
            <a:pPr algn="ctr"/>
            <a:r>
              <a:rPr lang="en-US" sz="4000" dirty="0">
                <a:latin typeface="Garamond" panose="02020404030301010803" pitchFamily="18" charset="0"/>
              </a:rPr>
              <a:t>How </a:t>
            </a:r>
            <a:r>
              <a:rPr lang="en-US" sz="4000" dirty="0" smtClean="0">
                <a:latin typeface="Garamond" panose="02020404030301010803" pitchFamily="18" charset="0"/>
              </a:rPr>
              <a:t>Not to Give</a:t>
            </a:r>
          </a:p>
          <a:p>
            <a:pPr algn="ctr"/>
            <a:r>
              <a:rPr lang="en-US" sz="4000" dirty="0" smtClean="0">
                <a:latin typeface="Garamond" panose="02020404030301010803" pitchFamily="18" charset="0"/>
              </a:rPr>
              <a:t>A</a:t>
            </a:r>
          </a:p>
          <a:p>
            <a:pPr algn="ctr"/>
            <a:r>
              <a:rPr lang="en-US" sz="4000" dirty="0" smtClean="0">
                <a:latin typeface="Garamond" panose="02020404030301010803" pitchFamily="18" charset="0"/>
              </a:rPr>
              <a:t>Bad Seminar</a:t>
            </a:r>
            <a:endParaRPr lang="en-US" sz="4000" dirty="0">
              <a:latin typeface="Garamond" panose="02020404030301010803" pitchFamily="18" charset="0"/>
            </a:endParaRPr>
          </a:p>
        </p:txBody>
      </p:sp>
      <p:sp>
        <p:nvSpPr>
          <p:cNvPr id="2" name="Rectangle 1"/>
          <p:cNvSpPr/>
          <p:nvPr/>
        </p:nvSpPr>
        <p:spPr>
          <a:xfrm>
            <a:off x="4724400" y="341314"/>
            <a:ext cx="4876800" cy="2590800"/>
          </a:xfrm>
          <a:prstGeom prst="rect">
            <a:avLst/>
          </a:prstGeom>
          <a:noFill/>
          <a:ln w="31750">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TextBox 2"/>
          <p:cNvSpPr txBox="1"/>
          <p:nvPr/>
        </p:nvSpPr>
        <p:spPr>
          <a:xfrm>
            <a:off x="4991100" y="821720"/>
            <a:ext cx="4343400" cy="1323439"/>
          </a:xfrm>
          <a:prstGeom prst="rect">
            <a:avLst/>
          </a:prstGeom>
          <a:noFill/>
        </p:spPr>
        <p:txBody>
          <a:bodyPr wrap="square" rtlCol="0">
            <a:spAutoFit/>
          </a:bodyPr>
          <a:lstStyle/>
          <a:p>
            <a:pPr algn="ctr"/>
            <a:r>
              <a:rPr lang="en-US" sz="4000" dirty="0" smtClean="0">
                <a:latin typeface="Garamond" panose="02020404030301010803" pitchFamily="18" charset="0"/>
              </a:rPr>
              <a:t>How to </a:t>
            </a:r>
            <a:r>
              <a:rPr lang="en-US" sz="4000" dirty="0">
                <a:latin typeface="Garamond" panose="02020404030301010803" pitchFamily="18" charset="0"/>
              </a:rPr>
              <a:t>Give a Great </a:t>
            </a:r>
            <a:r>
              <a:rPr lang="en-US" sz="4000" dirty="0" smtClean="0">
                <a:latin typeface="Garamond" panose="02020404030301010803" pitchFamily="18" charset="0"/>
              </a:rPr>
              <a:t>Seminar</a:t>
            </a:r>
            <a:endParaRPr lang="en-US" sz="4000" dirty="0">
              <a:latin typeface="Garamond" panose="02020404030301010803" pitchFamily="18" charset="0"/>
            </a:endParaRPr>
          </a:p>
        </p:txBody>
      </p:sp>
      <p:sp>
        <p:nvSpPr>
          <p:cNvPr id="2051" name="Rectangle 3"/>
          <p:cNvSpPr>
            <a:spLocks noGrp="1" noChangeArrowheads="1"/>
          </p:cNvSpPr>
          <p:nvPr>
            <p:ph type="subTitle" idx="1"/>
          </p:nvPr>
        </p:nvSpPr>
        <p:spPr>
          <a:xfrm>
            <a:off x="5478585" y="5587686"/>
            <a:ext cx="6400800" cy="1009186"/>
          </a:xfrm>
        </p:spPr>
        <p:txBody>
          <a:bodyPr/>
          <a:lstStyle/>
          <a:p>
            <a:pPr algn="r"/>
            <a:r>
              <a:rPr lang="en-US" sz="3200" dirty="0"/>
              <a:t>Alex Tabarrok</a:t>
            </a:r>
          </a:p>
          <a:p>
            <a:pPr algn="r"/>
            <a:r>
              <a:rPr lang="en-US" sz="3200" dirty="0"/>
              <a:t>George Mason University</a:t>
            </a:r>
          </a:p>
        </p:txBody>
      </p:sp>
      <p:pic>
        <p:nvPicPr>
          <p:cNvPr id="2057" name="Picture 9" descr="http://ztlearning.com/wp-content/uploads/2014/11/Professo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4635"/>
            <a:ext cx="5715000" cy="53530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1" y="304800"/>
            <a:ext cx="7398326" cy="6324600"/>
          </a:xfrm>
        </p:spPr>
        <p:txBody>
          <a:bodyPr/>
          <a:lstStyle/>
          <a:p>
            <a:r>
              <a:rPr lang="en-US" sz="4000" dirty="0" smtClean="0"/>
              <a:t>Your presentation must be readable from the back of the room.</a:t>
            </a:r>
          </a:p>
          <a:p>
            <a:r>
              <a:rPr lang="en-US" sz="4000" dirty="0"/>
              <a:t>Tables of empirical results should focus on </a:t>
            </a:r>
            <a:r>
              <a:rPr lang="en-US" sz="4000" dirty="0" smtClean="0"/>
              <a:t>coefficient(s</a:t>
            </a:r>
            <a:r>
              <a:rPr lang="en-US" sz="4000" dirty="0"/>
              <a:t>) of interest</a:t>
            </a:r>
            <a:r>
              <a:rPr lang="en-US" sz="4000" dirty="0" smtClean="0"/>
              <a:t>.</a:t>
            </a:r>
          </a:p>
          <a:p>
            <a:pPr lvl="1"/>
            <a:r>
              <a:rPr lang="en-US" sz="3200" dirty="0" smtClean="0"/>
              <a:t>Control </a:t>
            </a:r>
            <a:r>
              <a:rPr lang="en-US" sz="3200" dirty="0"/>
              <a:t>Variables? </a:t>
            </a:r>
            <a:r>
              <a:rPr lang="en-US" sz="3200" dirty="0" smtClean="0"/>
              <a:t>Yes.</a:t>
            </a:r>
          </a:p>
          <a:p>
            <a:pPr lvl="1"/>
            <a:r>
              <a:rPr lang="en-US" sz="3200" dirty="0" smtClean="0"/>
              <a:t>State Fixed </a:t>
            </a:r>
            <a:r>
              <a:rPr lang="en-US" sz="3200" dirty="0"/>
              <a:t>Effects? </a:t>
            </a:r>
            <a:r>
              <a:rPr lang="en-US" sz="3200" dirty="0" smtClean="0"/>
              <a:t>Yes</a:t>
            </a:r>
          </a:p>
          <a:p>
            <a:pPr lvl="1"/>
            <a:r>
              <a:rPr lang="en-US" sz="3200" dirty="0" smtClean="0"/>
              <a:t>Save full-blown </a:t>
            </a:r>
            <a:r>
              <a:rPr lang="en-US" sz="3200" dirty="0"/>
              <a:t>results </a:t>
            </a:r>
            <a:r>
              <a:rPr lang="en-US" sz="3200" dirty="0" smtClean="0"/>
              <a:t>for appendix slides.</a:t>
            </a:r>
            <a:r>
              <a:rPr lang="en-US" sz="4000" dirty="0"/>
              <a:t> </a:t>
            </a:r>
            <a:endParaRPr lang="en-US" sz="4000" dirty="0" smtClean="0"/>
          </a:p>
        </p:txBody>
      </p:sp>
      <p:pic>
        <p:nvPicPr>
          <p:cNvPr id="4" name="Picture 6" descr="http://www.jwe.cc/wp-content/uploads/2012/03/table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3127" y="-4283"/>
            <a:ext cx="4475018" cy="686228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752600" y="3426858"/>
            <a:ext cx="3657599" cy="769441"/>
          </a:xfrm>
          <a:prstGeom prst="rect">
            <a:avLst/>
          </a:prstGeom>
          <a:noFill/>
        </p:spPr>
        <p:txBody>
          <a:bodyPr wrap="square" rtlCol="0">
            <a:spAutoFit/>
          </a:bodyPr>
          <a:lstStyle/>
          <a:p>
            <a:r>
              <a:rPr lang="en-US" sz="4400" dirty="0" smtClean="0"/>
              <a:t>Don’t Do This</a:t>
            </a:r>
            <a:endParaRPr lang="en-US" sz="4400" dirty="0"/>
          </a:p>
        </p:txBody>
      </p:sp>
      <p:cxnSp>
        <p:nvCxnSpPr>
          <p:cNvPr id="8" name="Straight Arrow Connector 7"/>
          <p:cNvCxnSpPr>
            <a:stCxn id="6" idx="3"/>
            <a:endCxn id="3" idx="3"/>
          </p:cNvCxnSpPr>
          <p:nvPr/>
        </p:nvCxnSpPr>
        <p:spPr>
          <a:xfrm flipV="1">
            <a:off x="5410199" y="3467100"/>
            <a:ext cx="2292928" cy="344479"/>
          </a:xfrm>
          <a:prstGeom prst="straightConnector1">
            <a:avLst/>
          </a:prstGeom>
          <a:ln w="31750">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4377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par>
                                <p:cTn id="13" presetID="22" presetClass="entr" presetSubtype="8"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6"/>
                                        </p:tgtEl>
                                        <p:attrNameLst>
                                          <p:attrName>style.visibility</p:attrName>
                                        </p:attrNameLst>
                                      </p:cBhvr>
                                      <p:to>
                                        <p:strVal val="hidden"/>
                                      </p:to>
                                    </p:set>
                                  </p:childTnLst>
                                </p:cTn>
                              </p:par>
                              <p:par>
                                <p:cTn id="20" presetID="1" presetClass="exit" presetSubtype="0" fill="hold" nodeType="withEffect">
                                  <p:stCondLst>
                                    <p:cond delay="0"/>
                                  </p:stCondLst>
                                  <p:childTnLst>
                                    <p:set>
                                      <p:cBhvr>
                                        <p:cTn id="21" dur="1" fill="hold">
                                          <p:stCondLst>
                                            <p:cond delay="0"/>
                                          </p:stCondLst>
                                        </p:cTn>
                                        <p:tgtEl>
                                          <p:spTgt spid="8"/>
                                        </p:tgtEl>
                                        <p:attrNameLst>
                                          <p:attrName>style.visibility</p:attrName>
                                        </p:attrNameLst>
                                      </p:cBhvr>
                                      <p:to>
                                        <p:strVal val="hidden"/>
                                      </p:to>
                                    </p:set>
                                  </p:childTnLst>
                                </p:cTn>
                              </p:par>
                            </p:childTnLst>
                          </p:cTn>
                        </p:par>
                        <p:par>
                          <p:cTn id="22" fill="hold">
                            <p:stCondLst>
                              <p:cond delay="0"/>
                            </p:stCondLst>
                            <p:childTnLst>
                              <p:par>
                                <p:cTn id="23" presetID="22" presetClass="entr" presetSubtype="8" fill="hold" nodeType="after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wipe(left)">
                                      <p:cBhvr>
                                        <p:cTn id="25" dur="500"/>
                                        <p:tgtEl>
                                          <p:spTgt spid="3">
                                            <p:txEl>
                                              <p:pRg st="1" end="1"/>
                                            </p:txEl>
                                          </p:spTgt>
                                        </p:tgtEl>
                                      </p:cBhvr>
                                    </p:animEffect>
                                  </p:childTnLst>
                                </p:cTn>
                              </p:par>
                              <p:par>
                                <p:cTn id="26" presetID="22" presetClass="entr" presetSubtype="8" fill="hold" nodeType="with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wipe(left)">
                                      <p:cBhvr>
                                        <p:cTn id="28" dur="500"/>
                                        <p:tgtEl>
                                          <p:spTgt spid="3">
                                            <p:txEl>
                                              <p:pRg st="2" end="2"/>
                                            </p:txEl>
                                          </p:spTgt>
                                        </p:tgtEl>
                                      </p:cBhvr>
                                    </p:animEffect>
                                  </p:childTnLst>
                                </p:cTn>
                              </p:par>
                              <p:par>
                                <p:cTn id="29" presetID="22" presetClass="entr" presetSubtype="8" fill="hold" nodeType="with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wipe(left)">
                                      <p:cBhvr>
                                        <p:cTn id="31" dur="500"/>
                                        <p:tgtEl>
                                          <p:spTgt spid="3">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wipe(left)">
                                      <p:cBhvr>
                                        <p:cTn id="3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Slides</a:t>
            </a:r>
            <a:endParaRPr lang="en-US" sz="4000" dirty="0"/>
          </a:p>
        </p:txBody>
      </p:sp>
      <p:sp>
        <p:nvSpPr>
          <p:cNvPr id="3" name="Content Placeholder 2"/>
          <p:cNvSpPr>
            <a:spLocks noGrp="1"/>
          </p:cNvSpPr>
          <p:nvPr>
            <p:ph idx="1"/>
          </p:nvPr>
        </p:nvSpPr>
        <p:spPr>
          <a:xfrm>
            <a:off x="228600" y="1219200"/>
            <a:ext cx="6705600" cy="3886200"/>
          </a:xfrm>
        </p:spPr>
        <p:txBody>
          <a:bodyPr/>
          <a:lstStyle/>
          <a:p>
            <a:r>
              <a:rPr lang="en-US" sz="3200" dirty="0" smtClean="0"/>
              <a:t>Don’t use a lot of eye candy.</a:t>
            </a:r>
          </a:p>
          <a:p>
            <a:r>
              <a:rPr lang="en-US" sz="3200" dirty="0" smtClean="0"/>
              <a:t>These slides use too much!</a:t>
            </a:r>
          </a:p>
          <a:p>
            <a:pPr lvl="2"/>
            <a:r>
              <a:rPr lang="en-US" sz="2600" dirty="0" smtClean="0"/>
              <a:t>At least for a job talk. Remember, know your audience.</a:t>
            </a:r>
          </a:p>
          <a:p>
            <a:r>
              <a:rPr lang="en-US" sz="3200" dirty="0" err="1" smtClean="0"/>
              <a:t>Powerpoint</a:t>
            </a:r>
            <a:r>
              <a:rPr lang="en-US" sz="3200" dirty="0" smtClean="0"/>
              <a:t> is fine, the main danger is forgetting point one.</a:t>
            </a:r>
          </a:p>
          <a:p>
            <a:r>
              <a:rPr lang="en-US" sz="3200" dirty="0" smtClean="0"/>
              <a:t>Beamer is a powerful and elegant Latex package for slides.</a:t>
            </a:r>
          </a:p>
          <a:p>
            <a:pPr lvl="1"/>
            <a:r>
              <a:rPr lang="en-US" sz="2400" dirty="0" smtClean="0"/>
              <a:t>Not as convenient as </a:t>
            </a:r>
            <a:r>
              <a:rPr lang="en-US" sz="2400" dirty="0" err="1" smtClean="0"/>
              <a:t>powerpoint</a:t>
            </a:r>
            <a:r>
              <a:rPr lang="en-US" sz="2400" dirty="0" smtClean="0"/>
              <a:t> for pictures.</a:t>
            </a:r>
          </a:p>
        </p:txBody>
      </p:sp>
      <p:pic>
        <p:nvPicPr>
          <p:cNvPr id="1028" name="Picture 4" descr="https://encrypted-tbn3.gstatic.com/images?q=tbn:ANd9GcQQQLv4eWYrUckYpZAEdy3dx3eXoSve0DMeM6oZkWljkYtKk7qo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1255055"/>
            <a:ext cx="762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eng.auburn.edu/~reevesj/Classes/ELEC6970-latex/beamerIntro/beamer/FirstFram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1102" y="1622200"/>
            <a:ext cx="4889360" cy="36670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89088" y="5572137"/>
            <a:ext cx="11393311" cy="904863"/>
          </a:xfrm>
          <a:prstGeom prst="rect">
            <a:avLst/>
          </a:prstGeom>
          <a:noFill/>
        </p:spPr>
        <p:txBody>
          <a:bodyPr wrap="square" rtlCol="0">
            <a:spAutoFit/>
          </a:bodyPr>
          <a:lstStyle/>
          <a:p>
            <a:pPr marL="547688" lvl="1" indent="-204788">
              <a:spcBef>
                <a:spcPct val="20000"/>
              </a:spcBef>
              <a:buClr>
                <a:srgbClr val="60B5CC"/>
              </a:buClr>
              <a:buSzPct val="90000"/>
              <a:buFont typeface="Wingdings" pitchFamily="2" charset="2"/>
              <a:buChar char=""/>
            </a:pPr>
            <a:r>
              <a:rPr lang="en-US" sz="2400" dirty="0">
                <a:solidFill>
                  <a:prstClr val="black"/>
                </a:solidFill>
                <a:latin typeface="Garamond" panose="02020404030301010803" pitchFamily="18" charset="0"/>
              </a:rPr>
              <a:t>Great for equations and integration with your Latex document.</a:t>
            </a:r>
          </a:p>
          <a:p>
            <a:pPr marL="547688" lvl="1" indent="-204788">
              <a:spcBef>
                <a:spcPct val="20000"/>
              </a:spcBef>
              <a:buClr>
                <a:srgbClr val="60B5CC"/>
              </a:buClr>
              <a:buSzPct val="90000"/>
              <a:buFont typeface="Wingdings" pitchFamily="2" charset="2"/>
              <a:buChar char=""/>
            </a:pPr>
            <a:r>
              <a:rPr lang="en-US" sz="2400" dirty="0">
                <a:solidFill>
                  <a:prstClr val="black"/>
                </a:solidFill>
                <a:latin typeface="Garamond" panose="02020404030301010803" pitchFamily="18" charset="0"/>
              </a:rPr>
              <a:t>The cool kids use Beamer for job talks, maybe you should too.</a:t>
            </a:r>
          </a:p>
        </p:txBody>
      </p:sp>
    </p:spTree>
    <p:extLst>
      <p:ext uri="{BB962C8B-B14F-4D97-AF65-F5344CB8AC3E}">
        <p14:creationId xmlns:p14="http://schemas.microsoft.com/office/powerpoint/2010/main" val="2855740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childTnLst>
                          </p:cTn>
                        </p:par>
                        <p:par>
                          <p:cTn id="11" fill="hold">
                            <p:stCondLst>
                              <p:cond delay="500"/>
                            </p:stCondLst>
                            <p:childTnLst>
                              <p:par>
                                <p:cTn id="12" presetID="26" presetClass="path" presetSubtype="0" accel="50000" decel="50000" fill="hold" nodeType="afterEffect">
                                  <p:stCondLst>
                                    <p:cond delay="0"/>
                                  </p:stCondLst>
                                  <p:childTnLst>
                                    <p:animMotion origin="layout" path="M 0 -0.00023 C 0 0.22662 0.04831 0.4125 0.10781 0.4125 C 0.17813 0.4125 0.20326 0.20671 0.21406 0.08194 L 0.225 -0.08218 C 0.23555 -0.20579 0.2625 -0.40949 0.34167 -0.40949 C 0.39219 -0.40949 0.45 -0.22778 0.45 -0.00023 C 0.45 0.22662 0.39219 0.4125 0.34167 0.4125 C 0.2625 0.4125 0.23555 0.20671 0.225 0.08194 L 0.21406 -0.08218 C 0.20326 -0.20579 0.17813 -0.40949 0.10781 -0.40949 C 0.04831 -0.40949 0 -0.22778 0 -0.00023 Z " pathEditMode="relative" rAng="0" ptsTypes="AAAAAAAAAAA">
                                      <p:cBhvr>
                                        <p:cTn id="13" dur="2000" fill="hold"/>
                                        <p:tgtEl>
                                          <p:spTgt spid="1028"/>
                                        </p:tgtEl>
                                        <p:attrNameLst>
                                          <p:attrName>ppt_x</p:attrName>
                                          <p:attrName>ppt_y</p:attrName>
                                        </p:attrNameLst>
                                      </p:cBhvr>
                                      <p:rCtr x="22500" y="162"/>
                                    </p:animMotion>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left)">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wipe(left)">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wipe(left)">
                                      <p:cBhvr>
                                        <p:cTn id="33" dur="500"/>
                                        <p:tgtEl>
                                          <p:spTgt spid="3">
                                            <p:txEl>
                                              <p:pRg st="4" end="4"/>
                                            </p:txEl>
                                          </p:spTgt>
                                        </p:tgtEl>
                                      </p:cBhvr>
                                    </p:animEffect>
                                  </p:childTnLst>
                                </p:cTn>
                              </p:par>
                            </p:childTnLst>
                          </p:cTn>
                        </p:par>
                        <p:par>
                          <p:cTn id="34" fill="hold">
                            <p:stCondLst>
                              <p:cond delay="500"/>
                            </p:stCondLst>
                            <p:childTnLst>
                              <p:par>
                                <p:cTn id="35" presetID="10" presetClass="entr" presetSubtype="0" fill="hold" nodeType="afterEffect">
                                  <p:stCondLst>
                                    <p:cond delay="0"/>
                                  </p:stCondLst>
                                  <p:childTnLst>
                                    <p:set>
                                      <p:cBhvr>
                                        <p:cTn id="36" dur="1" fill="hold">
                                          <p:stCondLst>
                                            <p:cond delay="0"/>
                                          </p:stCondLst>
                                        </p:cTn>
                                        <p:tgtEl>
                                          <p:spTgt spid="1030"/>
                                        </p:tgtEl>
                                        <p:attrNameLst>
                                          <p:attrName>style.visibility</p:attrName>
                                        </p:attrNameLst>
                                      </p:cBhvr>
                                      <p:to>
                                        <p:strVal val="visible"/>
                                      </p:to>
                                    </p:set>
                                    <p:animEffect transition="in" filter="fade">
                                      <p:cBhvr>
                                        <p:cTn id="37" dur="500"/>
                                        <p:tgtEl>
                                          <p:spTgt spid="103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wipe(left)">
                                      <p:cBhvr>
                                        <p:cTn id="42" dur="500"/>
                                        <p:tgtEl>
                                          <p:spTgt spid="3">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8">
                                            <p:txEl>
                                              <p:pRg st="0" end="0"/>
                                            </p:txEl>
                                          </p:spTgt>
                                        </p:tgtEl>
                                        <p:attrNameLst>
                                          <p:attrName>style.visibility</p:attrName>
                                        </p:attrNameLst>
                                      </p:cBhvr>
                                      <p:to>
                                        <p:strVal val="visible"/>
                                      </p:to>
                                    </p:set>
                                    <p:animEffect transition="in" filter="wipe(left)">
                                      <p:cBhvr>
                                        <p:cTn id="47" dur="500"/>
                                        <p:tgtEl>
                                          <p:spTgt spid="8">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8">
                                            <p:txEl>
                                              <p:pRg st="1" end="1"/>
                                            </p:txEl>
                                          </p:spTgt>
                                        </p:tgtEl>
                                        <p:attrNameLst>
                                          <p:attrName>style.visibility</p:attrName>
                                        </p:attrNameLst>
                                      </p:cBhvr>
                                      <p:to>
                                        <p:strVal val="visible"/>
                                      </p:to>
                                    </p:set>
                                    <p:animEffect transition="in" filter="wipe(left)">
                                      <p:cBhvr>
                                        <p:cTn id="52"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Before the Talk</a:t>
            </a:r>
            <a:endParaRPr lang="en-US" sz="4000" dirty="0"/>
          </a:p>
        </p:txBody>
      </p:sp>
      <p:sp>
        <p:nvSpPr>
          <p:cNvPr id="3" name="Content Placeholder 2"/>
          <p:cNvSpPr>
            <a:spLocks noGrp="1"/>
          </p:cNvSpPr>
          <p:nvPr>
            <p:ph idx="1"/>
          </p:nvPr>
        </p:nvSpPr>
        <p:spPr>
          <a:xfrm>
            <a:off x="609600" y="1408177"/>
            <a:ext cx="10972800" cy="5221224"/>
          </a:xfrm>
        </p:spPr>
        <p:txBody>
          <a:bodyPr>
            <a:normAutofit/>
          </a:bodyPr>
          <a:lstStyle/>
          <a:p>
            <a:r>
              <a:rPr lang="en-US" sz="4000" dirty="0" smtClean="0"/>
              <a:t>Ask in advance, </a:t>
            </a:r>
            <a:r>
              <a:rPr lang="en-US" sz="4000" dirty="0"/>
              <a:t>H</a:t>
            </a:r>
            <a:r>
              <a:rPr lang="en-US" sz="4000" dirty="0" smtClean="0"/>
              <a:t>ow long is the seminar? Prepare appropriately.</a:t>
            </a:r>
          </a:p>
          <a:p>
            <a:r>
              <a:rPr lang="en-US" sz="4000" dirty="0" smtClean="0"/>
              <a:t>Know your audience. Prepare appropriately.</a:t>
            </a:r>
          </a:p>
          <a:p>
            <a:r>
              <a:rPr lang="en-US" sz="4000" dirty="0" smtClean="0"/>
              <a:t>Send your slides in advance.</a:t>
            </a:r>
          </a:p>
          <a:p>
            <a:r>
              <a:rPr lang="en-US" sz="4000" dirty="0" smtClean="0"/>
              <a:t>Bring </a:t>
            </a:r>
            <a:r>
              <a:rPr lang="en-US" sz="4000" dirty="0"/>
              <a:t>your slides on a </a:t>
            </a:r>
            <a:r>
              <a:rPr lang="en-US" sz="4000" dirty="0" smtClean="0"/>
              <a:t>USB &amp; also have them </a:t>
            </a:r>
            <a:r>
              <a:rPr lang="en-US" sz="4000" dirty="0"/>
              <a:t>online somewhere (I send </a:t>
            </a:r>
            <a:r>
              <a:rPr lang="en-US" sz="4000" dirty="0" smtClean="0"/>
              <a:t>mine to </a:t>
            </a:r>
            <a:r>
              <a:rPr lang="en-US" sz="4000" dirty="0"/>
              <a:t>my Gmail </a:t>
            </a:r>
            <a:r>
              <a:rPr lang="en-US" sz="4000" dirty="0" smtClean="0"/>
              <a:t>account). </a:t>
            </a:r>
          </a:p>
          <a:p>
            <a:r>
              <a:rPr lang="en-US" sz="4000" dirty="0"/>
              <a:t>It is YOUR talk. Take property rights over anything attached to it.</a:t>
            </a:r>
          </a:p>
          <a:p>
            <a:pPr marL="89297" indent="0">
              <a:buNone/>
            </a:pPr>
            <a:endParaRPr lang="en-US" sz="4000" dirty="0" smtClean="0"/>
          </a:p>
          <a:p>
            <a:endParaRPr lang="en-US" dirty="0"/>
          </a:p>
        </p:txBody>
      </p:sp>
    </p:spTree>
    <p:extLst>
      <p:ext uri="{BB962C8B-B14F-4D97-AF65-F5344CB8AC3E}">
        <p14:creationId xmlns:p14="http://schemas.microsoft.com/office/powerpoint/2010/main" val="477159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The Day of the Talk</a:t>
            </a:r>
            <a:endParaRPr lang="en-US" dirty="0"/>
          </a:p>
        </p:txBody>
      </p:sp>
      <p:sp>
        <p:nvSpPr>
          <p:cNvPr id="3" name="Content Placeholder 2"/>
          <p:cNvSpPr>
            <a:spLocks noGrp="1"/>
          </p:cNvSpPr>
          <p:nvPr>
            <p:ph idx="1"/>
          </p:nvPr>
        </p:nvSpPr>
        <p:spPr>
          <a:xfrm>
            <a:off x="616527" y="1408176"/>
            <a:ext cx="10972800" cy="5181601"/>
          </a:xfrm>
        </p:spPr>
        <p:txBody>
          <a:bodyPr>
            <a:normAutofit/>
          </a:bodyPr>
          <a:lstStyle/>
          <a:p>
            <a:r>
              <a:rPr lang="en-US" sz="4000" dirty="0" smtClean="0"/>
              <a:t>Arrive </a:t>
            </a:r>
            <a:r>
              <a:rPr lang="en-US" sz="4000" dirty="0"/>
              <a:t>at the seminar room early.</a:t>
            </a:r>
          </a:p>
          <a:p>
            <a:pPr lvl="1"/>
            <a:r>
              <a:rPr lang="en-US" sz="4000" dirty="0"/>
              <a:t>Check that your slides are ready, that you have a clicker, </a:t>
            </a:r>
            <a:r>
              <a:rPr lang="en-US" sz="4000" dirty="0" smtClean="0"/>
              <a:t>that you </a:t>
            </a:r>
            <a:r>
              <a:rPr lang="en-US" sz="4000" dirty="0"/>
              <a:t>know how to advance the slides, </a:t>
            </a:r>
            <a:r>
              <a:rPr lang="en-US" sz="4000" dirty="0" smtClean="0"/>
              <a:t>that the </a:t>
            </a:r>
            <a:r>
              <a:rPr lang="en-US" sz="4000" dirty="0"/>
              <a:t>formatting is correct, </a:t>
            </a:r>
            <a:r>
              <a:rPr lang="en-US" sz="4000" dirty="0" smtClean="0"/>
              <a:t>make sure you </a:t>
            </a:r>
            <a:r>
              <a:rPr lang="en-US" sz="4000" dirty="0"/>
              <a:t>have chalk, markers, a glass of water etc. </a:t>
            </a:r>
          </a:p>
          <a:p>
            <a:pPr lvl="1"/>
            <a:r>
              <a:rPr lang="en-US" sz="4000" dirty="0"/>
              <a:t>Be ready to have slides printed if necessary.</a:t>
            </a:r>
          </a:p>
          <a:p>
            <a:r>
              <a:rPr lang="en-US" sz="4000" dirty="0">
                <a:solidFill>
                  <a:srgbClr val="FF0000"/>
                </a:solidFill>
              </a:rPr>
              <a:t>Do not waste your audience’s time</a:t>
            </a:r>
            <a:r>
              <a:rPr lang="en-US" sz="3200" dirty="0">
                <a:solidFill>
                  <a:srgbClr val="FF0000"/>
                </a:solidFill>
              </a:rPr>
              <a:t>.</a:t>
            </a:r>
          </a:p>
          <a:p>
            <a:endParaRPr lang="en-US" dirty="0"/>
          </a:p>
        </p:txBody>
      </p:sp>
    </p:spTree>
    <p:extLst>
      <p:ext uri="{BB962C8B-B14F-4D97-AF65-F5344CB8AC3E}">
        <p14:creationId xmlns:p14="http://schemas.microsoft.com/office/powerpoint/2010/main" val="3566473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Presentation Style</a:t>
            </a:r>
            <a:endParaRPr lang="en-US" sz="4000" dirty="0"/>
          </a:p>
        </p:txBody>
      </p:sp>
      <p:sp>
        <p:nvSpPr>
          <p:cNvPr id="3" name="Content Placeholder 2"/>
          <p:cNvSpPr>
            <a:spLocks noGrp="1"/>
          </p:cNvSpPr>
          <p:nvPr>
            <p:ph idx="1"/>
          </p:nvPr>
        </p:nvSpPr>
        <p:spPr>
          <a:xfrm>
            <a:off x="228600" y="1428958"/>
            <a:ext cx="6629400" cy="3894139"/>
          </a:xfrm>
        </p:spPr>
        <p:txBody>
          <a:bodyPr>
            <a:noAutofit/>
          </a:bodyPr>
          <a:lstStyle/>
          <a:p>
            <a:r>
              <a:rPr lang="en-US" sz="4400" dirty="0"/>
              <a:t>Face your audience!</a:t>
            </a:r>
          </a:p>
          <a:p>
            <a:r>
              <a:rPr lang="en-US" sz="4400" dirty="0"/>
              <a:t>P</a:t>
            </a:r>
            <a:r>
              <a:rPr lang="en-US" sz="4400" dirty="0" smtClean="0"/>
              <a:t>ractice so that you know your slides at a glance.</a:t>
            </a:r>
          </a:p>
          <a:p>
            <a:r>
              <a:rPr lang="en-US" sz="4400" dirty="0" smtClean="0"/>
              <a:t>You are telling the story of your research not reading slides.</a:t>
            </a:r>
          </a:p>
        </p:txBody>
      </p:sp>
      <p:pic>
        <p:nvPicPr>
          <p:cNvPr id="4" name="Picture 4" descr="A speaker looking at the projection screen behind the st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5452" y="1828800"/>
            <a:ext cx="4201584" cy="31511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9999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left)">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wipe(left)">
                                      <p:cBhvr>
                                        <p:cTn id="2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Presentation Style</a:t>
            </a:r>
            <a:endParaRPr lang="en-US" sz="4000" dirty="0"/>
          </a:p>
        </p:txBody>
      </p:sp>
      <p:sp>
        <p:nvSpPr>
          <p:cNvPr id="3" name="Content Placeholder 2"/>
          <p:cNvSpPr>
            <a:spLocks noGrp="1"/>
          </p:cNvSpPr>
          <p:nvPr>
            <p:ph idx="1"/>
          </p:nvPr>
        </p:nvSpPr>
        <p:spPr>
          <a:xfrm>
            <a:off x="304800" y="1408176"/>
            <a:ext cx="11277600" cy="5000561"/>
          </a:xfrm>
        </p:spPr>
        <p:txBody>
          <a:bodyPr/>
          <a:lstStyle/>
          <a:p>
            <a:r>
              <a:rPr lang="en-US" sz="4000" dirty="0" smtClean="0"/>
              <a:t>Practice so that you have enough mental bandwidth to present </a:t>
            </a:r>
            <a:r>
              <a:rPr lang="en-US" sz="4000" i="1" dirty="0" smtClean="0"/>
              <a:t>and</a:t>
            </a:r>
            <a:r>
              <a:rPr lang="en-US" sz="4000" dirty="0" smtClean="0"/>
              <a:t> monitor yourself at the same time. </a:t>
            </a:r>
          </a:p>
          <a:p>
            <a:pPr lvl="1"/>
            <a:r>
              <a:rPr lang="en-US" sz="3600" dirty="0" smtClean="0"/>
              <a:t>Be aware of verbal tics.</a:t>
            </a:r>
          </a:p>
          <a:p>
            <a:pPr lvl="1"/>
            <a:r>
              <a:rPr lang="en-US" sz="3600" dirty="0" smtClean="0"/>
              <a:t>Be aware of pacing – you want to mix fast and slow, loud and soft. </a:t>
            </a:r>
          </a:p>
          <a:p>
            <a:pPr lvl="1"/>
            <a:r>
              <a:rPr lang="en-US" sz="3600" dirty="0" smtClean="0"/>
              <a:t>Be aware of where you are standing. Move but do not pace.</a:t>
            </a:r>
          </a:p>
          <a:p>
            <a:pPr lvl="1"/>
            <a:endParaRPr lang="en-US" dirty="0"/>
          </a:p>
        </p:txBody>
      </p:sp>
    </p:spTree>
    <p:extLst>
      <p:ext uri="{BB962C8B-B14F-4D97-AF65-F5344CB8AC3E}">
        <p14:creationId xmlns:p14="http://schemas.microsoft.com/office/powerpoint/2010/main" val="2265451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Content Placeholder 3">
            <a:hlinkClick r:id="rId3"/>
          </p:cNvPr>
          <p:cNvPicPr>
            <a:picLocks noGrp="1" noChangeAspect="1"/>
          </p:cNvPicPr>
          <p:nvPr>
            <p:ph idx="1"/>
          </p:nvPr>
        </p:nvPicPr>
        <p:blipFill>
          <a:blip r:embed="rId4"/>
          <a:stretch>
            <a:fillRect/>
          </a:stretch>
        </p:blipFill>
        <p:spPr>
          <a:xfrm>
            <a:off x="630382" y="990600"/>
            <a:ext cx="7810500" cy="4752616"/>
          </a:xfrm>
          <a:prstGeom prst="rect">
            <a:avLst/>
          </a:prstGeom>
        </p:spPr>
      </p:pic>
      <p:sp>
        <p:nvSpPr>
          <p:cNvPr id="6" name="Title 1"/>
          <p:cNvSpPr>
            <a:spLocks noGrp="1"/>
          </p:cNvSpPr>
          <p:nvPr>
            <p:ph type="title"/>
          </p:nvPr>
        </p:nvSpPr>
        <p:spPr>
          <a:xfrm>
            <a:off x="838200" y="990600"/>
            <a:ext cx="10972800" cy="1252728"/>
          </a:xfrm>
        </p:spPr>
        <p:txBody>
          <a:bodyPr>
            <a:normAutofit/>
          </a:bodyPr>
          <a:lstStyle/>
          <a:p>
            <a:pPr algn="r"/>
            <a:r>
              <a:rPr lang="en-US" sz="4000" dirty="0" smtClean="0"/>
              <a:t>Assume the Steve Jobs Posture</a:t>
            </a:r>
            <a:endParaRPr lang="en-US" sz="4000" dirty="0"/>
          </a:p>
        </p:txBody>
      </p:sp>
    </p:spTree>
    <p:extLst>
      <p:ext uri="{BB962C8B-B14F-4D97-AF65-F5344CB8AC3E}">
        <p14:creationId xmlns:p14="http://schemas.microsoft.com/office/powerpoint/2010/main" val="1808668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r>
              <a:rPr lang="en-US" altLang="en-US" sz="4000" dirty="0" smtClean="0"/>
              <a:t>Do </a:t>
            </a:r>
            <a:r>
              <a:rPr lang="en-US" altLang="en-US" sz="4000" dirty="0"/>
              <a:t>Not Let the Audience Dominate You!</a:t>
            </a:r>
          </a:p>
        </p:txBody>
      </p:sp>
      <p:sp>
        <p:nvSpPr>
          <p:cNvPr id="7171" name="Rectangle 3"/>
          <p:cNvSpPr>
            <a:spLocks noGrp="1" noChangeArrowheads="1"/>
          </p:cNvSpPr>
          <p:nvPr>
            <p:ph idx="1"/>
          </p:nvPr>
        </p:nvSpPr>
        <p:spPr>
          <a:xfrm>
            <a:off x="609600" y="1219200"/>
            <a:ext cx="10972800" cy="5410200"/>
          </a:xfrm>
        </p:spPr>
        <p:txBody>
          <a:bodyPr>
            <a:normAutofit fontScale="92500" lnSpcReduction="10000"/>
          </a:bodyPr>
          <a:lstStyle/>
          <a:p>
            <a:pPr marL="328613" lvl="1" indent="-239316">
              <a:spcBef>
                <a:spcPct val="0"/>
              </a:spcBef>
              <a:buClr>
                <a:schemeClr val="accent1"/>
              </a:buClr>
              <a:buSzPct val="80000"/>
              <a:buFont typeface="Wingdings 2" pitchFamily="18" charset="2"/>
              <a:buChar char=""/>
            </a:pPr>
            <a:r>
              <a:rPr lang="en-US" sz="3600" dirty="0"/>
              <a:t>Practice so that you won’t be thrown by a question or an interruption and can quickly get back </a:t>
            </a:r>
            <a:r>
              <a:rPr lang="en-US" sz="3600" dirty="0" smtClean="0"/>
              <a:t>to your story.</a:t>
            </a:r>
            <a:endParaRPr lang="en-US" sz="3600" dirty="0"/>
          </a:p>
          <a:p>
            <a:pPr marL="328613" lvl="1" indent="-239316">
              <a:spcBef>
                <a:spcPct val="0"/>
              </a:spcBef>
              <a:buClr>
                <a:schemeClr val="accent1"/>
              </a:buClr>
              <a:buSzPct val="80000"/>
              <a:buFont typeface="Wingdings 2" pitchFamily="18" charset="2"/>
              <a:buChar char=""/>
            </a:pPr>
            <a:r>
              <a:rPr lang="en-US" altLang="en-US" sz="3600" dirty="0" smtClean="0"/>
              <a:t>Every </a:t>
            </a:r>
            <a:r>
              <a:rPr lang="en-US" altLang="en-US" sz="3600" dirty="0" err="1" smtClean="0"/>
              <a:t>dept</a:t>
            </a:r>
            <a:r>
              <a:rPr lang="en-US" altLang="en-US" sz="3600" dirty="0" smtClean="0"/>
              <a:t> </a:t>
            </a:r>
            <a:r>
              <a:rPr lang="en-US" altLang="en-US" sz="3600" dirty="0"/>
              <a:t>has at least one person who asks the same question </a:t>
            </a:r>
            <a:r>
              <a:rPr lang="en-US" altLang="en-US" sz="3600" dirty="0" smtClean="0"/>
              <a:t>at every seminar.</a:t>
            </a:r>
          </a:p>
          <a:p>
            <a:pPr marL="527447" lvl="2" indent="-239316">
              <a:spcBef>
                <a:spcPct val="0"/>
              </a:spcBef>
              <a:buClr>
                <a:schemeClr val="accent1"/>
              </a:buClr>
              <a:buSzPct val="80000"/>
              <a:buFont typeface="Wingdings 2" pitchFamily="18" charset="2"/>
              <a:buChar char=""/>
            </a:pPr>
            <a:r>
              <a:rPr lang="en-US" altLang="en-US" sz="3300" dirty="0" smtClean="0"/>
              <a:t>Be respectful but don’t get thrown off your story. Acceptable answers include:</a:t>
            </a:r>
          </a:p>
          <a:p>
            <a:pPr marL="692944" lvl="3" indent="-239316">
              <a:spcBef>
                <a:spcPct val="0"/>
              </a:spcBef>
              <a:buClr>
                <a:schemeClr val="accent1"/>
              </a:buClr>
              <a:buSzPct val="80000"/>
              <a:buFont typeface="Wingdings 2" pitchFamily="18" charset="2"/>
              <a:buChar char=""/>
            </a:pPr>
            <a:r>
              <a:rPr lang="en-US" altLang="en-US" sz="3000" dirty="0"/>
              <a:t>G</a:t>
            </a:r>
            <a:r>
              <a:rPr lang="en-US" altLang="en-US" sz="3000" dirty="0" smtClean="0"/>
              <a:t>ood point, I’ll look at that. </a:t>
            </a:r>
          </a:p>
          <a:p>
            <a:pPr marL="692944" lvl="3" indent="-239316">
              <a:spcBef>
                <a:spcPct val="0"/>
              </a:spcBef>
              <a:buClr>
                <a:schemeClr val="accent1"/>
              </a:buClr>
              <a:buSzPct val="80000"/>
              <a:buFont typeface="Wingdings 2" pitchFamily="18" charset="2"/>
              <a:buChar char=""/>
            </a:pPr>
            <a:r>
              <a:rPr lang="en-US" altLang="en-US" sz="3000" dirty="0" smtClean="0"/>
              <a:t>Let me hold off on that until I get a bit further and then I’ll come to that.</a:t>
            </a:r>
          </a:p>
          <a:p>
            <a:pPr marL="692944" lvl="3" indent="-239316">
              <a:spcBef>
                <a:spcPct val="0"/>
              </a:spcBef>
              <a:buClr>
                <a:schemeClr val="accent1"/>
              </a:buClr>
              <a:buSzPct val="80000"/>
              <a:buFont typeface="Wingdings 2" pitchFamily="18" charset="2"/>
              <a:buChar char=""/>
            </a:pPr>
            <a:r>
              <a:rPr lang="en-US" altLang="en-US" sz="3000" dirty="0" smtClean="0"/>
              <a:t>I don’t know. Let’s discuss further afterwards.</a:t>
            </a:r>
          </a:p>
          <a:p>
            <a:pPr marL="328613" lvl="1" indent="-239316">
              <a:spcBef>
                <a:spcPct val="0"/>
              </a:spcBef>
              <a:buClr>
                <a:schemeClr val="accent1"/>
              </a:buClr>
              <a:buSzPct val="80000"/>
              <a:buFont typeface="Wingdings 2" pitchFamily="18" charset="2"/>
              <a:buChar char=""/>
            </a:pPr>
            <a:r>
              <a:rPr lang="en-US" altLang="en-US" sz="3600" dirty="0"/>
              <a:t>When answering questions avoid side-discussions. Speak to your audience.</a:t>
            </a:r>
          </a:p>
          <a:p>
            <a:r>
              <a:rPr lang="en-US" altLang="en-US" sz="3600" dirty="0" smtClean="0"/>
              <a:t>Presentations in economics can be a combat sport!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wipe(left)">
                                      <p:cBhvr>
                                        <p:cTn id="7" dur="500"/>
                                        <p:tgtEl>
                                          <p:spTgt spid="71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wipe(left)">
                                      <p:cBhvr>
                                        <p:cTn id="12" dur="500"/>
                                        <p:tgtEl>
                                          <p:spTgt spid="71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171">
                                            <p:txEl>
                                              <p:pRg st="2" end="2"/>
                                            </p:txEl>
                                          </p:spTgt>
                                        </p:tgtEl>
                                        <p:attrNameLst>
                                          <p:attrName>style.visibility</p:attrName>
                                        </p:attrNameLst>
                                      </p:cBhvr>
                                      <p:to>
                                        <p:strVal val="visible"/>
                                      </p:to>
                                    </p:set>
                                    <p:animEffect transition="in" filter="wipe(left)">
                                      <p:cBhvr>
                                        <p:cTn id="17" dur="500"/>
                                        <p:tgtEl>
                                          <p:spTgt spid="71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171">
                                            <p:txEl>
                                              <p:pRg st="3" end="3"/>
                                            </p:txEl>
                                          </p:spTgt>
                                        </p:tgtEl>
                                        <p:attrNameLst>
                                          <p:attrName>style.visibility</p:attrName>
                                        </p:attrNameLst>
                                      </p:cBhvr>
                                      <p:to>
                                        <p:strVal val="visible"/>
                                      </p:to>
                                    </p:set>
                                    <p:animEffect transition="in" filter="wipe(left)">
                                      <p:cBhvr>
                                        <p:cTn id="22" dur="500"/>
                                        <p:tgtEl>
                                          <p:spTgt spid="71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171">
                                            <p:txEl>
                                              <p:pRg st="4" end="4"/>
                                            </p:txEl>
                                          </p:spTgt>
                                        </p:tgtEl>
                                        <p:attrNameLst>
                                          <p:attrName>style.visibility</p:attrName>
                                        </p:attrNameLst>
                                      </p:cBhvr>
                                      <p:to>
                                        <p:strVal val="visible"/>
                                      </p:to>
                                    </p:set>
                                    <p:animEffect transition="in" filter="wipe(left)">
                                      <p:cBhvr>
                                        <p:cTn id="27" dur="500"/>
                                        <p:tgtEl>
                                          <p:spTgt spid="717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171">
                                            <p:txEl>
                                              <p:pRg st="5" end="5"/>
                                            </p:txEl>
                                          </p:spTgt>
                                        </p:tgtEl>
                                        <p:attrNameLst>
                                          <p:attrName>style.visibility</p:attrName>
                                        </p:attrNameLst>
                                      </p:cBhvr>
                                      <p:to>
                                        <p:strVal val="visible"/>
                                      </p:to>
                                    </p:set>
                                    <p:animEffect transition="in" filter="wipe(left)">
                                      <p:cBhvr>
                                        <p:cTn id="32" dur="500"/>
                                        <p:tgtEl>
                                          <p:spTgt spid="717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171">
                                            <p:txEl>
                                              <p:pRg st="6" end="6"/>
                                            </p:txEl>
                                          </p:spTgt>
                                        </p:tgtEl>
                                        <p:attrNameLst>
                                          <p:attrName>style.visibility</p:attrName>
                                        </p:attrNameLst>
                                      </p:cBhvr>
                                      <p:to>
                                        <p:strVal val="visible"/>
                                      </p:to>
                                    </p:set>
                                    <p:animEffect transition="in" filter="wipe(left)">
                                      <p:cBhvr>
                                        <p:cTn id="37" dur="500"/>
                                        <p:tgtEl>
                                          <p:spTgt spid="717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7171">
                                            <p:txEl>
                                              <p:pRg st="7" end="7"/>
                                            </p:txEl>
                                          </p:spTgt>
                                        </p:tgtEl>
                                        <p:attrNameLst>
                                          <p:attrName>style.visibility</p:attrName>
                                        </p:attrNameLst>
                                      </p:cBhvr>
                                      <p:to>
                                        <p:strVal val="visible"/>
                                      </p:to>
                                    </p:set>
                                    <p:animEffect transition="in" filter="wipe(left)">
                                      <p:cBhvr>
                                        <p:cTn id="42" dur="500"/>
                                        <p:tgtEl>
                                          <p:spTgt spid="717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1028" name="Picture 4" descr="http://photos2.appleinsidercdn.com/gallery/13976-9152-stevejobs-frailkeynote-l.jpg"/>
          <p:cNvPicPr>
            <a:picLocks noChangeAspect="1" noChangeArrowheads="1"/>
          </p:cNvPicPr>
          <p:nvPr/>
        </p:nvPicPr>
        <p:blipFill rotWithShape="1">
          <a:blip r:embed="rId3">
            <a:extLst>
              <a:ext uri="{28A0092B-C50C-407E-A947-70E740481C1C}">
                <a14:useLocalDpi xmlns:a14="http://schemas.microsoft.com/office/drawing/2010/main" val="0"/>
              </a:ext>
            </a:extLst>
          </a:blip>
          <a:srcRect r="22127"/>
          <a:stretch/>
        </p:blipFill>
        <p:spPr bwMode="auto">
          <a:xfrm>
            <a:off x="-685800" y="0"/>
            <a:ext cx="7509164" cy="682298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5600700" y="252965"/>
            <a:ext cx="6781800" cy="838200"/>
          </a:xfrm>
        </p:spPr>
        <p:txBody>
          <a:bodyPr/>
          <a:lstStyle/>
          <a:p>
            <a:pPr marL="89297" indent="0" algn="ctr">
              <a:buNone/>
            </a:pPr>
            <a:r>
              <a:rPr lang="en-US" sz="4000" dirty="0">
                <a:solidFill>
                  <a:schemeClr val="bg1"/>
                </a:solidFill>
              </a:rPr>
              <a:t>O</a:t>
            </a:r>
            <a:r>
              <a:rPr lang="en-US" sz="4000" dirty="0" smtClean="0">
                <a:solidFill>
                  <a:schemeClr val="bg1"/>
                </a:solidFill>
              </a:rPr>
              <a:t>ne More Thing…</a:t>
            </a:r>
          </a:p>
          <a:p>
            <a:endParaRPr lang="en-US" dirty="0">
              <a:solidFill>
                <a:schemeClr val="bg1"/>
              </a:solidFill>
            </a:endParaRPr>
          </a:p>
        </p:txBody>
      </p:sp>
      <p:sp>
        <p:nvSpPr>
          <p:cNvPr id="4" name="Rectangle 3"/>
          <p:cNvSpPr/>
          <p:nvPr/>
        </p:nvSpPr>
        <p:spPr>
          <a:xfrm>
            <a:off x="5943600" y="1091165"/>
            <a:ext cx="6096000" cy="2554545"/>
          </a:xfrm>
          <a:prstGeom prst="rect">
            <a:avLst/>
          </a:prstGeom>
        </p:spPr>
        <p:txBody>
          <a:bodyPr>
            <a:spAutoFit/>
          </a:bodyPr>
          <a:lstStyle/>
          <a:p>
            <a:pPr marL="89297" indent="0" algn="ctr">
              <a:buNone/>
            </a:pPr>
            <a:r>
              <a:rPr lang="en-US" sz="4000" dirty="0">
                <a:solidFill>
                  <a:schemeClr val="bg1"/>
                </a:solidFill>
                <a:latin typeface="Garamond" panose="02020404030301010803" pitchFamily="18" charset="0"/>
              </a:rPr>
              <a:t>As you tell the story</a:t>
            </a:r>
          </a:p>
          <a:p>
            <a:pPr marL="89297" indent="0" algn="ctr">
              <a:buNone/>
            </a:pPr>
            <a:r>
              <a:rPr lang="en-US" sz="4000" dirty="0">
                <a:solidFill>
                  <a:schemeClr val="bg1"/>
                </a:solidFill>
                <a:latin typeface="Garamond" panose="02020404030301010803" pitchFamily="18" charset="0"/>
              </a:rPr>
              <a:t>of</a:t>
            </a:r>
          </a:p>
          <a:p>
            <a:pPr marL="89297" indent="0" algn="ctr">
              <a:buNone/>
            </a:pPr>
            <a:r>
              <a:rPr lang="en-US" sz="4000" dirty="0">
                <a:solidFill>
                  <a:schemeClr val="bg1"/>
                </a:solidFill>
                <a:latin typeface="Garamond" panose="02020404030301010803" pitchFamily="18" charset="0"/>
              </a:rPr>
              <a:t>your research.</a:t>
            </a:r>
          </a:p>
          <a:p>
            <a:pPr marL="89297" indent="0" algn="ctr">
              <a:buNone/>
            </a:pPr>
            <a:r>
              <a:rPr lang="en-US" sz="4000" dirty="0">
                <a:solidFill>
                  <a:schemeClr val="bg1"/>
                </a:solidFill>
                <a:latin typeface="Garamond" panose="02020404030301010803" pitchFamily="18" charset="0"/>
              </a:rPr>
              <a:t>Convey your excitement!</a:t>
            </a:r>
          </a:p>
        </p:txBody>
      </p:sp>
    </p:spTree>
    <p:extLst>
      <p:ext uri="{BB962C8B-B14F-4D97-AF65-F5344CB8AC3E}">
        <p14:creationId xmlns:p14="http://schemas.microsoft.com/office/powerpoint/2010/main" val="3848136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up)">
                                      <p:cBhvr>
                                        <p:cTn id="12" dur="500"/>
                                        <p:tgtEl>
                                          <p:spTgt spid="4">
                                            <p:txEl>
                                              <p:pRg st="0" end="0"/>
                                            </p:txEl>
                                          </p:spTgt>
                                        </p:tgtEl>
                                      </p:cBhvr>
                                    </p:animEffect>
                                  </p:childTnLst>
                                </p:cTn>
                              </p:par>
                              <p:par>
                                <p:cTn id="13" presetID="22" presetClass="entr" presetSubtype="1"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wipe(up)">
                                      <p:cBhvr>
                                        <p:cTn id="15" dur="500"/>
                                        <p:tgtEl>
                                          <p:spTgt spid="4">
                                            <p:txEl>
                                              <p:pRg st="1" end="1"/>
                                            </p:txEl>
                                          </p:spTgt>
                                        </p:tgtEl>
                                      </p:cBhvr>
                                    </p:animEffect>
                                  </p:childTnLst>
                                </p:cTn>
                              </p:par>
                              <p:par>
                                <p:cTn id="16" presetID="22" presetClass="entr" presetSubtype="1" fill="hold" nodeType="with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wipe(up)">
                                      <p:cBhvr>
                                        <p:cTn id="18" dur="500"/>
                                        <p:tgtEl>
                                          <p:spTgt spid="4">
                                            <p:txEl>
                                              <p:pRg st="2" end="2"/>
                                            </p:txEl>
                                          </p:spTgt>
                                        </p:tgtEl>
                                      </p:cBhvr>
                                    </p:animEffect>
                                  </p:childTnLst>
                                </p:cTn>
                              </p:par>
                              <p:par>
                                <p:cTn id="19" presetID="22" presetClass="entr" presetSubtype="1"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wipe(up)">
                                      <p:cBhvr>
                                        <p:cTn id="21"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Further Resources</a:t>
            </a:r>
            <a:endParaRPr lang="en-US" sz="4000" dirty="0"/>
          </a:p>
        </p:txBody>
      </p:sp>
      <p:sp>
        <p:nvSpPr>
          <p:cNvPr id="3" name="Content Placeholder 2"/>
          <p:cNvSpPr>
            <a:spLocks noGrp="1"/>
          </p:cNvSpPr>
          <p:nvPr>
            <p:ph idx="1"/>
          </p:nvPr>
        </p:nvSpPr>
        <p:spPr>
          <a:xfrm>
            <a:off x="609600" y="1408177"/>
            <a:ext cx="10972800" cy="4992624"/>
          </a:xfrm>
        </p:spPr>
        <p:txBody>
          <a:bodyPr/>
          <a:lstStyle/>
          <a:p>
            <a:r>
              <a:rPr lang="en-US" sz="4000" dirty="0" smtClean="0">
                <a:hlinkClick r:id="rId2"/>
              </a:rPr>
              <a:t>Some </a:t>
            </a:r>
            <a:r>
              <a:rPr lang="en-US" sz="4000" dirty="0">
                <a:hlinkClick r:id="rId2"/>
              </a:rPr>
              <a:t>Pointers for Preparing </a:t>
            </a:r>
            <a:r>
              <a:rPr lang="en-US" sz="4000" dirty="0" smtClean="0">
                <a:hlinkClick r:id="rId2"/>
              </a:rPr>
              <a:t>Presentations</a:t>
            </a:r>
            <a:r>
              <a:rPr lang="en-US" sz="4000" dirty="0" smtClean="0"/>
              <a:t>, Florian </a:t>
            </a:r>
            <a:r>
              <a:rPr lang="en-US" sz="4000" dirty="0" err="1"/>
              <a:t>Zettelmeyer</a:t>
            </a:r>
            <a:endParaRPr lang="en-US" sz="4000" dirty="0" smtClean="0"/>
          </a:p>
          <a:p>
            <a:r>
              <a:rPr lang="en-US" sz="4000" dirty="0" smtClean="0">
                <a:hlinkClick r:id="rId3"/>
              </a:rPr>
              <a:t>How to Give an Applied Micro Talk</a:t>
            </a:r>
            <a:r>
              <a:rPr lang="en-US" sz="4000" dirty="0" smtClean="0"/>
              <a:t>, Jesse Shapiro.</a:t>
            </a:r>
          </a:p>
          <a:p>
            <a:r>
              <a:rPr lang="en-US" sz="4000" dirty="0" smtClean="0">
                <a:hlinkClick r:id="rId4"/>
              </a:rPr>
              <a:t>22 Tips for Conference and Seminar Presentations</a:t>
            </a:r>
            <a:r>
              <a:rPr lang="en-US" sz="4000" dirty="0" smtClean="0"/>
              <a:t>, Mark </a:t>
            </a:r>
            <a:r>
              <a:rPr lang="en-US" sz="4000" dirty="0" err="1"/>
              <a:t>Bellemare</a:t>
            </a:r>
            <a:r>
              <a:rPr lang="en-US" sz="4000" dirty="0"/>
              <a:t>, </a:t>
            </a:r>
            <a:endParaRPr lang="en-US" sz="4000" dirty="0" smtClean="0"/>
          </a:p>
          <a:p>
            <a:r>
              <a:rPr lang="en-US" sz="4000" dirty="0" smtClean="0">
                <a:hlinkClick r:id="rId5"/>
              </a:rPr>
              <a:t>Tips </a:t>
            </a:r>
            <a:r>
              <a:rPr lang="en-US" sz="4000" dirty="0">
                <a:hlinkClick r:id="rId5"/>
              </a:rPr>
              <a:t>on how to avoid disasters in </a:t>
            </a:r>
            <a:r>
              <a:rPr lang="en-US" sz="4000" dirty="0" smtClean="0">
                <a:hlinkClick r:id="rId5"/>
              </a:rPr>
              <a:t>presentations</a:t>
            </a:r>
            <a:r>
              <a:rPr lang="en-US" sz="4000" dirty="0" smtClean="0"/>
              <a:t>, </a:t>
            </a:r>
            <a:r>
              <a:rPr lang="en-US" sz="4000" dirty="0"/>
              <a:t>Monika </a:t>
            </a:r>
            <a:r>
              <a:rPr lang="en-US" sz="4000" dirty="0" err="1" smtClean="0"/>
              <a:t>Piazzesi</a:t>
            </a:r>
            <a:r>
              <a:rPr lang="en-US" sz="4000" dirty="0"/>
              <a:t>.</a:t>
            </a:r>
          </a:p>
          <a:p>
            <a:endParaRPr lang="en-US" sz="4000" dirty="0"/>
          </a:p>
        </p:txBody>
      </p:sp>
    </p:spTree>
    <p:extLst>
      <p:ext uri="{BB962C8B-B14F-4D97-AF65-F5344CB8AC3E}">
        <p14:creationId xmlns:p14="http://schemas.microsoft.com/office/powerpoint/2010/main" val="1343613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4368604" y="2286000"/>
            <a:ext cx="3454792" cy="1200329"/>
          </a:xfrm>
          <a:prstGeom prst="rect">
            <a:avLst/>
          </a:prstGeom>
        </p:spPr>
        <p:txBody>
          <a:bodyPr wrap="none">
            <a:spAutoFit/>
          </a:bodyPr>
          <a:lstStyle/>
          <a:p>
            <a:r>
              <a:rPr lang="en-US" altLang="en-US" sz="7200" dirty="0">
                <a:latin typeface="Garamond" panose="02020404030301010803" pitchFamily="18" charset="0"/>
              </a:rPr>
              <a:t>Practice! </a:t>
            </a:r>
            <a:endParaRPr lang="en-US" sz="7200" dirty="0">
              <a:latin typeface="Garamond" panose="02020404030301010803" pitchFamily="18" charset="0"/>
            </a:endParaRPr>
          </a:p>
        </p:txBody>
      </p:sp>
    </p:spTree>
    <p:extLst>
      <p:ext uri="{BB962C8B-B14F-4D97-AF65-F5344CB8AC3E}">
        <p14:creationId xmlns:p14="http://schemas.microsoft.com/office/powerpoint/2010/main" val="783587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2000" fill="hold"/>
                                        <p:tgtEl>
                                          <p:spTgt spid="6">
                                            <p:txEl>
                                              <p:pRg st="0" end="0"/>
                                            </p:txEl>
                                          </p:spTgt>
                                        </p:tgtEl>
                                        <p:attrNameLst>
                                          <p:attrName>ppt_w</p:attrName>
                                        </p:attrNameLst>
                                      </p:cBhvr>
                                      <p:tavLst>
                                        <p:tav tm="0">
                                          <p:val>
                                            <p:fltVal val="0"/>
                                          </p:val>
                                        </p:tav>
                                        <p:tav tm="100000">
                                          <p:val>
                                            <p:strVal val="#ppt_w"/>
                                          </p:val>
                                        </p:tav>
                                      </p:tavLst>
                                    </p:anim>
                                    <p:anim calcmode="lin" valueType="num">
                                      <p:cBhvr>
                                        <p:cTn id="8" dur="2000" fill="hold"/>
                                        <p:tgtEl>
                                          <p:spTgt spid="6">
                                            <p:txEl>
                                              <p:pRg st="0" end="0"/>
                                            </p:txEl>
                                          </p:spTgt>
                                        </p:tgtEl>
                                        <p:attrNameLst>
                                          <p:attrName>ppt_h</p:attrName>
                                        </p:attrNameLst>
                                      </p:cBhvr>
                                      <p:tavLst>
                                        <p:tav tm="0">
                                          <p:val>
                                            <p:fltVal val="0"/>
                                          </p:val>
                                        </p:tav>
                                        <p:tav tm="100000">
                                          <p:val>
                                            <p:strVal val="#ppt_h"/>
                                          </p:val>
                                        </p:tav>
                                      </p:tavLst>
                                    </p:anim>
                                    <p:animEffect transition="in" filter="fade">
                                      <p:cBhvr>
                                        <p:cTn id="9" dur="2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3200400" y="1752600"/>
            <a:ext cx="5791200" cy="2862322"/>
          </a:xfrm>
          <a:prstGeom prst="rect">
            <a:avLst/>
          </a:prstGeom>
          <a:solidFill>
            <a:schemeClr val="bg1"/>
          </a:solidFill>
        </p:spPr>
        <p:txBody>
          <a:bodyPr wrap="square" rtlCol="0">
            <a:spAutoFit/>
          </a:bodyPr>
          <a:lstStyle/>
          <a:p>
            <a:pPr algn="ctr"/>
            <a:r>
              <a:rPr lang="en-US" sz="6000" dirty="0">
                <a:latin typeface="Garamond" panose="02020404030301010803" pitchFamily="18" charset="0"/>
              </a:rPr>
              <a:t>Practicing a Talk is Like Editing a Paper</a:t>
            </a:r>
          </a:p>
        </p:txBody>
      </p:sp>
    </p:spTree>
    <p:extLst>
      <p:ext uri="{BB962C8B-B14F-4D97-AF65-F5344CB8AC3E}">
        <p14:creationId xmlns:p14="http://schemas.microsoft.com/office/powerpoint/2010/main" val="2889669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1066800" y="1828800"/>
            <a:ext cx="9906000" cy="2862322"/>
          </a:xfrm>
          <a:prstGeom prst="rect">
            <a:avLst/>
          </a:prstGeom>
          <a:solidFill>
            <a:schemeClr val="bg1"/>
          </a:solidFill>
        </p:spPr>
        <p:txBody>
          <a:bodyPr wrap="square" rtlCol="0">
            <a:spAutoFit/>
          </a:bodyPr>
          <a:lstStyle/>
          <a:p>
            <a:pPr algn="ctr"/>
            <a:r>
              <a:rPr lang="en-US" sz="6000" dirty="0" smtClean="0">
                <a:latin typeface="Garamond" panose="02020404030301010803" pitchFamily="18" charset="0"/>
              </a:rPr>
              <a:t>A Good Seminar</a:t>
            </a:r>
          </a:p>
          <a:p>
            <a:pPr algn="ctr"/>
            <a:r>
              <a:rPr lang="en-US" sz="6000" dirty="0" smtClean="0">
                <a:latin typeface="Garamond" panose="02020404030301010803" pitchFamily="18" charset="0"/>
              </a:rPr>
              <a:t>is a</a:t>
            </a:r>
          </a:p>
          <a:p>
            <a:pPr algn="ctr"/>
            <a:r>
              <a:rPr lang="en-US" sz="6000" dirty="0" smtClean="0">
                <a:latin typeface="Garamond" panose="02020404030301010803" pitchFamily="18" charset="0"/>
              </a:rPr>
              <a:t>Good Story</a:t>
            </a:r>
            <a:endParaRPr lang="en-US" sz="6000" dirty="0">
              <a:latin typeface="Garamond" panose="02020404030301010803" pitchFamily="18" charset="0"/>
            </a:endParaRPr>
          </a:p>
        </p:txBody>
      </p:sp>
    </p:spTree>
    <p:extLst>
      <p:ext uri="{BB962C8B-B14F-4D97-AF65-F5344CB8AC3E}">
        <p14:creationId xmlns:p14="http://schemas.microsoft.com/office/powerpoint/2010/main" val="3635723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00600" y="304800"/>
            <a:ext cx="6629400" cy="5562600"/>
          </a:xfrm>
        </p:spPr>
        <p:txBody>
          <a:bodyPr/>
          <a:lstStyle/>
          <a:p>
            <a:r>
              <a:rPr lang="en-US" sz="4000" dirty="0" smtClean="0"/>
              <a:t>Hook Your Audience</a:t>
            </a:r>
          </a:p>
          <a:p>
            <a:r>
              <a:rPr lang="en-US" sz="4000" dirty="0" smtClean="0"/>
              <a:t>You </a:t>
            </a:r>
            <a:r>
              <a:rPr lang="en-US" sz="4000" dirty="0"/>
              <a:t>have five minutes to tell your audience why they shouldn’t walk out on you.</a:t>
            </a:r>
          </a:p>
          <a:p>
            <a:pPr lvl="1"/>
            <a:r>
              <a:rPr lang="en-US" sz="4000" dirty="0"/>
              <a:t>What’s the question, the puzzle, the issue</a:t>
            </a:r>
            <a:r>
              <a:rPr lang="en-US" sz="4000" dirty="0" smtClean="0"/>
              <a:t>?</a:t>
            </a:r>
          </a:p>
          <a:p>
            <a:pPr lvl="1"/>
            <a:r>
              <a:rPr lang="en-US" sz="4000" dirty="0" smtClean="0"/>
              <a:t>Get curiosity on your side.</a:t>
            </a:r>
          </a:p>
          <a:p>
            <a:pPr lvl="2"/>
            <a:r>
              <a:rPr lang="en-US" sz="2800" dirty="0" smtClean="0"/>
              <a:t>If people believe that they have a gap in their knowledge that you will fill, they will listen.</a:t>
            </a:r>
            <a:endParaRPr lang="en-US" sz="2800" dirty="0"/>
          </a:p>
        </p:txBody>
      </p:sp>
      <p:pic>
        <p:nvPicPr>
          <p:cNvPr id="2050" name="Picture 2" descr="http://vignette2.wikia.nocookie.net/disney/images/7/79/CaptHook-PP.png/revision/latest?cb=2013111107545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0782"/>
            <a:ext cx="3627120" cy="6315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2852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left)">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How to Organize a Talk/Paper</a:t>
            </a:r>
            <a:endParaRPr lang="en-US" sz="4000" dirty="0"/>
          </a:p>
        </p:txBody>
      </p:sp>
      <p:sp>
        <p:nvSpPr>
          <p:cNvPr id="3" name="Content Placeholder 2"/>
          <p:cNvSpPr>
            <a:spLocks noGrp="1"/>
          </p:cNvSpPr>
          <p:nvPr>
            <p:ph idx="1"/>
          </p:nvPr>
        </p:nvSpPr>
        <p:spPr>
          <a:xfrm>
            <a:off x="609600" y="1408177"/>
            <a:ext cx="10972800" cy="4992624"/>
          </a:xfrm>
        </p:spPr>
        <p:txBody>
          <a:bodyPr>
            <a:normAutofit fontScale="92500" lnSpcReduction="20000"/>
          </a:bodyPr>
          <a:lstStyle/>
          <a:p>
            <a:r>
              <a:rPr lang="en-US" sz="4000" dirty="0" smtClean="0"/>
              <a:t>Hook</a:t>
            </a:r>
          </a:p>
          <a:p>
            <a:r>
              <a:rPr lang="en-US" sz="4000" dirty="0" smtClean="0"/>
              <a:t>Research Question – what is your specific question and what is your </a:t>
            </a:r>
            <a:r>
              <a:rPr lang="en-US" sz="4000" i="1" dirty="0" smtClean="0"/>
              <a:t>value added </a:t>
            </a:r>
            <a:r>
              <a:rPr lang="en-US" sz="4000" dirty="0" smtClean="0"/>
              <a:t>in terms of theory/data/technique. Brief discussion of antecedents.</a:t>
            </a:r>
          </a:p>
          <a:p>
            <a:r>
              <a:rPr lang="en-US" sz="4000" dirty="0" smtClean="0"/>
              <a:t>Preview of main results (optional)</a:t>
            </a:r>
          </a:p>
          <a:p>
            <a:r>
              <a:rPr lang="en-US" sz="4000" dirty="0" smtClean="0"/>
              <a:t>Data</a:t>
            </a:r>
          </a:p>
          <a:p>
            <a:r>
              <a:rPr lang="en-US" sz="4000" dirty="0" smtClean="0"/>
              <a:t>Research Design-where is identification coming from? </a:t>
            </a:r>
          </a:p>
          <a:p>
            <a:r>
              <a:rPr lang="en-US" sz="4000" dirty="0" smtClean="0"/>
              <a:t>Results</a:t>
            </a:r>
          </a:p>
          <a:p>
            <a:r>
              <a:rPr lang="en-US" sz="4000" dirty="0" smtClean="0"/>
              <a:t>Robustness Tests/Limitations</a:t>
            </a:r>
          </a:p>
          <a:p>
            <a:r>
              <a:rPr lang="en-US" sz="4000" dirty="0" smtClean="0"/>
              <a:t>The Takeaway</a:t>
            </a:r>
          </a:p>
        </p:txBody>
      </p:sp>
    </p:spTree>
    <p:extLst>
      <p:ext uri="{BB962C8B-B14F-4D97-AF65-F5344CB8AC3E}">
        <p14:creationId xmlns:p14="http://schemas.microsoft.com/office/powerpoint/2010/main" val="3460271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Every Slide Should Have a Purpose</a:t>
            </a:r>
            <a:endParaRPr lang="en-US" sz="4000" dirty="0"/>
          </a:p>
        </p:txBody>
      </p:sp>
      <p:sp>
        <p:nvSpPr>
          <p:cNvPr id="3" name="Content Placeholder 2"/>
          <p:cNvSpPr>
            <a:spLocks noGrp="1"/>
          </p:cNvSpPr>
          <p:nvPr>
            <p:ph idx="1"/>
          </p:nvPr>
        </p:nvSpPr>
        <p:spPr>
          <a:xfrm>
            <a:off x="609600" y="1524001"/>
            <a:ext cx="10972800" cy="4876800"/>
          </a:xfrm>
        </p:spPr>
        <p:txBody>
          <a:bodyPr/>
          <a:lstStyle/>
          <a:p>
            <a:r>
              <a:rPr lang="en-US" sz="4000" dirty="0" smtClean="0"/>
              <a:t>The purpose is NOT to </a:t>
            </a:r>
            <a:r>
              <a:rPr lang="en-US" sz="4000" dirty="0"/>
              <a:t>remind you what to </a:t>
            </a:r>
            <a:r>
              <a:rPr lang="en-US" sz="4000" dirty="0" smtClean="0"/>
              <a:t>say.</a:t>
            </a:r>
          </a:p>
          <a:p>
            <a:r>
              <a:rPr lang="en-US" sz="4000" dirty="0" smtClean="0"/>
              <a:t>The purpose is to advance your story and to help your audience follow along. </a:t>
            </a:r>
            <a:endParaRPr lang="en-US" sz="4000" dirty="0"/>
          </a:p>
          <a:p>
            <a:pPr lvl="1"/>
            <a:r>
              <a:rPr lang="en-US" sz="4000" dirty="0"/>
              <a:t>If someone’s attention slips for 30 seconds can they catch up by looking at your slide</a:t>
            </a:r>
            <a:r>
              <a:rPr lang="en-US" sz="4000" dirty="0" smtClean="0"/>
              <a:t>?</a:t>
            </a:r>
          </a:p>
          <a:p>
            <a:r>
              <a:rPr lang="en-US" sz="4300" dirty="0" smtClean="0"/>
              <a:t>Title the slide with the purpose. </a:t>
            </a:r>
            <a:endParaRPr lang="en-US" sz="4300" dirty="0"/>
          </a:p>
        </p:txBody>
      </p:sp>
    </p:spTree>
    <p:extLst>
      <p:ext uri="{BB962C8B-B14F-4D97-AF65-F5344CB8AC3E}">
        <p14:creationId xmlns:p14="http://schemas.microsoft.com/office/powerpoint/2010/main" val="981591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609600" y="381001"/>
            <a:ext cx="3886200" cy="6019800"/>
          </a:xfrm>
        </p:spPr>
        <p:txBody>
          <a:bodyPr>
            <a:normAutofit fontScale="92500" lnSpcReduction="10000"/>
          </a:bodyPr>
          <a:lstStyle/>
          <a:p>
            <a:pPr>
              <a:buClr>
                <a:srgbClr val="F0AD00"/>
              </a:buClr>
            </a:pPr>
            <a:r>
              <a:rPr lang="en-US" sz="4000" dirty="0">
                <a:solidFill>
                  <a:prstClr val="black"/>
                </a:solidFill>
              </a:rPr>
              <a:t>Graphs should be </a:t>
            </a:r>
            <a:r>
              <a:rPr lang="en-US" sz="4000" dirty="0" smtClean="0">
                <a:solidFill>
                  <a:prstClr val="black"/>
                </a:solidFill>
              </a:rPr>
              <a:t>labelled.</a:t>
            </a:r>
          </a:p>
          <a:p>
            <a:pPr lvl="0">
              <a:buClr>
                <a:srgbClr val="F0AD00"/>
              </a:buClr>
            </a:pPr>
            <a:r>
              <a:rPr lang="en-US" sz="4000" dirty="0">
                <a:solidFill>
                  <a:prstClr val="black"/>
                </a:solidFill>
              </a:rPr>
              <a:t>Note should describe source of data </a:t>
            </a:r>
            <a:r>
              <a:rPr lang="en-US" sz="4000" dirty="0" smtClean="0">
                <a:solidFill>
                  <a:prstClr val="black"/>
                </a:solidFill>
              </a:rPr>
              <a:t>and any </a:t>
            </a:r>
            <a:r>
              <a:rPr lang="en-US" sz="4000" dirty="0">
                <a:solidFill>
                  <a:prstClr val="black"/>
                </a:solidFill>
              </a:rPr>
              <a:t>transformations</a:t>
            </a:r>
            <a:r>
              <a:rPr lang="en-US" sz="4000" dirty="0" smtClean="0">
                <a:solidFill>
                  <a:prstClr val="black"/>
                </a:solidFill>
              </a:rPr>
              <a:t>.</a:t>
            </a:r>
            <a:endParaRPr lang="en-US" sz="3700" dirty="0">
              <a:solidFill>
                <a:prstClr val="black"/>
              </a:solidFill>
            </a:endParaRPr>
          </a:p>
          <a:p>
            <a:pPr>
              <a:buClr>
                <a:srgbClr val="F0AD00"/>
              </a:buClr>
            </a:pPr>
            <a:r>
              <a:rPr lang="en-US" sz="4000" dirty="0" smtClean="0">
                <a:solidFill>
                  <a:srgbClr val="FF0000"/>
                </a:solidFill>
              </a:rPr>
              <a:t>Graphs should be titled with the takeaway </a:t>
            </a:r>
            <a:r>
              <a:rPr lang="en-US" sz="4000" dirty="0">
                <a:solidFill>
                  <a:srgbClr val="FF0000"/>
                </a:solidFill>
              </a:rPr>
              <a:t>not just </a:t>
            </a:r>
            <a:r>
              <a:rPr lang="en-US" sz="4000" dirty="0" smtClean="0">
                <a:solidFill>
                  <a:srgbClr val="FF0000"/>
                </a:solidFill>
              </a:rPr>
              <a:t>a description of what is graphed.</a:t>
            </a:r>
            <a:endParaRPr lang="en-US" sz="4000" dirty="0">
              <a:solidFill>
                <a:srgbClr val="FF0000"/>
              </a:solidFill>
            </a:endParaRPr>
          </a:p>
        </p:txBody>
      </p:sp>
      <p:pic>
        <p:nvPicPr>
          <p:cNvPr id="4" name="Picture 3"/>
          <p:cNvPicPr>
            <a:picLocks noChangeAspect="1"/>
          </p:cNvPicPr>
          <p:nvPr/>
        </p:nvPicPr>
        <p:blipFill>
          <a:blip r:embed="rId3"/>
          <a:stretch>
            <a:fillRect/>
          </a:stretch>
        </p:blipFill>
        <p:spPr>
          <a:xfrm>
            <a:off x="4724400" y="381000"/>
            <a:ext cx="7178339" cy="6281046"/>
          </a:xfrm>
          <a:prstGeom prst="rect">
            <a:avLst/>
          </a:prstGeom>
        </p:spPr>
      </p:pic>
      <p:sp>
        <p:nvSpPr>
          <p:cNvPr id="7" name="Oval 6"/>
          <p:cNvSpPr/>
          <p:nvPr/>
        </p:nvSpPr>
        <p:spPr>
          <a:xfrm>
            <a:off x="4876800" y="914400"/>
            <a:ext cx="1371600" cy="685800"/>
          </a:xfrm>
          <a:prstGeom prst="ellipse">
            <a:avLst/>
          </a:prstGeom>
          <a:noFill/>
          <a:ln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9220200" y="5486400"/>
            <a:ext cx="2514600" cy="304800"/>
          </a:xfrm>
          <a:prstGeom prst="ellipse">
            <a:avLst/>
          </a:prstGeom>
          <a:noFill/>
          <a:ln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Oval 8"/>
          <p:cNvSpPr/>
          <p:nvPr/>
        </p:nvSpPr>
        <p:spPr>
          <a:xfrm>
            <a:off x="6248400" y="5257800"/>
            <a:ext cx="1371600" cy="304800"/>
          </a:xfrm>
          <a:prstGeom prst="ellipse">
            <a:avLst/>
          </a:prstGeom>
          <a:noFill/>
          <a:ln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Oval 9"/>
          <p:cNvSpPr/>
          <p:nvPr/>
        </p:nvSpPr>
        <p:spPr>
          <a:xfrm>
            <a:off x="9906000" y="5257800"/>
            <a:ext cx="1524000" cy="304800"/>
          </a:xfrm>
          <a:prstGeom prst="ellipse">
            <a:avLst/>
          </a:prstGeom>
          <a:noFill/>
          <a:ln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p:cNvSpPr/>
          <p:nvPr/>
        </p:nvSpPr>
        <p:spPr>
          <a:xfrm>
            <a:off x="4610100" y="5867400"/>
            <a:ext cx="5867400" cy="457200"/>
          </a:xfrm>
          <a:prstGeom prst="ellipse">
            <a:avLst/>
          </a:prstGeom>
          <a:noFill/>
          <a:ln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p:cNvSpPr/>
          <p:nvPr/>
        </p:nvSpPr>
        <p:spPr>
          <a:xfrm>
            <a:off x="4687614" y="6291954"/>
            <a:ext cx="3962400" cy="337446"/>
          </a:xfrm>
          <a:prstGeom prst="ellipse">
            <a:avLst/>
          </a:prstGeom>
          <a:noFill/>
          <a:ln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506863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wipe(left)">
                                      <p:cBhvr>
                                        <p:cTn id="11" dur="500"/>
                                        <p:tgtEl>
                                          <p:spTgt spid="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1" nodeType="clickEffect">
                                  <p:stCondLst>
                                    <p:cond delay="0"/>
                                  </p:stCondLst>
                                  <p:childTnLst>
                                    <p:set>
                                      <p:cBhvr>
                                        <p:cTn id="25" dur="1" fill="hold">
                                          <p:stCondLst>
                                            <p:cond delay="0"/>
                                          </p:stCondLst>
                                        </p:cTn>
                                        <p:tgtEl>
                                          <p:spTgt spid="8"/>
                                        </p:tgtEl>
                                        <p:attrNameLst>
                                          <p:attrName>style.visibility</p:attrName>
                                        </p:attrNameLst>
                                      </p:cBhvr>
                                      <p:to>
                                        <p:strVal val="hidden"/>
                                      </p:to>
                                    </p:set>
                                  </p:childTnLst>
                                </p:cTn>
                              </p:par>
                              <p:par>
                                <p:cTn id="26" presetID="1" presetClass="exit" presetSubtype="0" fill="hold" grpId="2" nodeType="withEffect">
                                  <p:stCondLst>
                                    <p:cond delay="0"/>
                                  </p:stCondLst>
                                  <p:childTnLst>
                                    <p:set>
                                      <p:cBhvr>
                                        <p:cTn id="27" dur="1" fill="hold">
                                          <p:stCondLst>
                                            <p:cond delay="0"/>
                                          </p:stCondLst>
                                        </p:cTn>
                                        <p:tgtEl>
                                          <p:spTgt spid="7"/>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grpId="1" nodeType="clickEffect">
                                  <p:stCondLst>
                                    <p:cond delay="0"/>
                                  </p:stCondLst>
                                  <p:childTnLst>
                                    <p:set>
                                      <p:cBhvr>
                                        <p:cTn id="41" dur="1" fill="hold">
                                          <p:stCondLst>
                                            <p:cond delay="0"/>
                                          </p:stCondLst>
                                        </p:cTn>
                                        <p:tgtEl>
                                          <p:spTgt spid="7"/>
                                        </p:tgtEl>
                                        <p:attrNameLst>
                                          <p:attrName>style.visibility</p:attrName>
                                        </p:attrNameLst>
                                      </p:cBhvr>
                                      <p:to>
                                        <p:strVal val="hidden"/>
                                      </p:to>
                                    </p:set>
                                  </p:childTnLst>
                                </p:cTn>
                              </p:par>
                              <p:par>
                                <p:cTn id="42" presetID="1" presetClass="exit" presetSubtype="0" fill="hold" grpId="2" nodeType="withEffect">
                                  <p:stCondLst>
                                    <p:cond delay="0"/>
                                  </p:stCondLst>
                                  <p:childTnLst>
                                    <p:set>
                                      <p:cBhvr>
                                        <p:cTn id="43" dur="1" fill="hold">
                                          <p:stCondLst>
                                            <p:cond delay="0"/>
                                          </p:stCondLst>
                                        </p:cTn>
                                        <p:tgtEl>
                                          <p:spTgt spid="8"/>
                                        </p:tgtEl>
                                        <p:attrNameLst>
                                          <p:attrName>style.visibility</p:attrName>
                                        </p:attrNameLst>
                                      </p:cBhvr>
                                      <p:to>
                                        <p:strVal val="hidden"/>
                                      </p:to>
                                    </p:set>
                                  </p:childTnLst>
                                </p:cTn>
                              </p:par>
                              <p:par>
                                <p:cTn id="44" presetID="1" presetClass="exit" presetSubtype="0" fill="hold" grpId="1" nodeType="withEffect">
                                  <p:stCondLst>
                                    <p:cond delay="0"/>
                                  </p:stCondLst>
                                  <p:childTnLst>
                                    <p:set>
                                      <p:cBhvr>
                                        <p:cTn id="45" dur="1" fill="hold">
                                          <p:stCondLst>
                                            <p:cond delay="0"/>
                                          </p:stCondLst>
                                        </p:cTn>
                                        <p:tgtEl>
                                          <p:spTgt spid="10"/>
                                        </p:tgtEl>
                                        <p:attrNameLst>
                                          <p:attrName>style.visibility</p:attrName>
                                        </p:attrNameLst>
                                      </p:cBhvr>
                                      <p:to>
                                        <p:strVal val="hidden"/>
                                      </p:to>
                                    </p:set>
                                  </p:childTnLst>
                                </p:cTn>
                              </p:par>
                              <p:par>
                                <p:cTn id="46" presetID="1" presetClass="exit" presetSubtype="0" fill="hold" grpId="1" nodeType="withEffect">
                                  <p:stCondLst>
                                    <p:cond delay="0"/>
                                  </p:stCondLst>
                                  <p:childTnLst>
                                    <p:set>
                                      <p:cBhvr>
                                        <p:cTn id="47" dur="1" fill="hold">
                                          <p:stCondLst>
                                            <p:cond delay="0"/>
                                          </p:stCondLst>
                                        </p:cTn>
                                        <p:tgtEl>
                                          <p:spTgt spid="9"/>
                                        </p:tgtEl>
                                        <p:attrNameLst>
                                          <p:attrName>style.visibility</p:attrName>
                                        </p:attrNameLst>
                                      </p:cBhvr>
                                      <p:to>
                                        <p:strVal val="hidden"/>
                                      </p:to>
                                    </p:set>
                                  </p:childTnLst>
                                </p:cTn>
                              </p:par>
                            </p:childTnLst>
                          </p:cTn>
                        </p:par>
                        <p:par>
                          <p:cTn id="48" fill="hold">
                            <p:stCondLst>
                              <p:cond delay="0"/>
                            </p:stCondLst>
                            <p:childTnLst>
                              <p:par>
                                <p:cTn id="49" presetID="22" presetClass="entr" presetSubtype="8" fill="hold" nodeType="afterEffect">
                                  <p:stCondLst>
                                    <p:cond delay="0"/>
                                  </p:stCondLst>
                                  <p:childTnLst>
                                    <p:set>
                                      <p:cBhvr>
                                        <p:cTn id="50" dur="1" fill="hold">
                                          <p:stCondLst>
                                            <p:cond delay="0"/>
                                          </p:stCondLst>
                                        </p:cTn>
                                        <p:tgtEl>
                                          <p:spTgt spid="6">
                                            <p:txEl>
                                              <p:pRg st="1" end="1"/>
                                            </p:txEl>
                                          </p:spTgt>
                                        </p:tgtEl>
                                        <p:attrNameLst>
                                          <p:attrName>style.visibility</p:attrName>
                                        </p:attrNameLst>
                                      </p:cBhvr>
                                      <p:to>
                                        <p:strVal val="visible"/>
                                      </p:to>
                                    </p:set>
                                    <p:animEffect transition="in" filter="wipe(left)">
                                      <p:cBhvr>
                                        <p:cTn id="51" dur="500"/>
                                        <p:tgtEl>
                                          <p:spTgt spid="6">
                                            <p:txEl>
                                              <p:pRg st="1" end="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wipe(left)">
                                      <p:cBhvr>
                                        <p:cTn id="56" dur="500"/>
                                        <p:tgtEl>
                                          <p:spTgt spid="12"/>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12"/>
                                        </p:tgtEl>
                                        <p:attrNameLst>
                                          <p:attrName>style.visibility</p:attrName>
                                        </p:attrNameLst>
                                      </p:cBhvr>
                                      <p:to>
                                        <p:strVal val="hidden"/>
                                      </p:to>
                                    </p:set>
                                  </p:childTnLst>
                                </p:cTn>
                              </p:par>
                            </p:childTnLst>
                          </p:cTn>
                        </p:par>
                        <p:par>
                          <p:cTn id="61" fill="hold">
                            <p:stCondLst>
                              <p:cond delay="0"/>
                            </p:stCondLst>
                            <p:childTnLst>
                              <p:par>
                                <p:cTn id="62" presetID="22" presetClass="entr" presetSubtype="8" fill="hold" nodeType="afterEffect">
                                  <p:stCondLst>
                                    <p:cond delay="0"/>
                                  </p:stCondLst>
                                  <p:childTnLst>
                                    <p:set>
                                      <p:cBhvr>
                                        <p:cTn id="63" dur="1" fill="hold">
                                          <p:stCondLst>
                                            <p:cond delay="0"/>
                                          </p:stCondLst>
                                        </p:cTn>
                                        <p:tgtEl>
                                          <p:spTgt spid="6">
                                            <p:txEl>
                                              <p:pRg st="2" end="2"/>
                                            </p:txEl>
                                          </p:spTgt>
                                        </p:tgtEl>
                                        <p:attrNameLst>
                                          <p:attrName>style.visibility</p:attrName>
                                        </p:attrNameLst>
                                      </p:cBhvr>
                                      <p:to>
                                        <p:strVal val="visible"/>
                                      </p:to>
                                    </p:set>
                                    <p:animEffect transition="in" filter="wipe(left)">
                                      <p:cBhvr>
                                        <p:cTn id="64" dur="500"/>
                                        <p:tgtEl>
                                          <p:spTgt spid="6">
                                            <p:txEl>
                                              <p:pRg st="2" end="2"/>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11"/>
                                        </p:tgtEl>
                                        <p:attrNameLst>
                                          <p:attrName>style.visibility</p:attrName>
                                        </p:attrNameLst>
                                      </p:cBhvr>
                                      <p:to>
                                        <p:strVal val="visible"/>
                                      </p:to>
                                    </p:set>
                                    <p:animEffect transition="in" filter="wipe(left)">
                                      <p:cBhvr>
                                        <p:cTn id="6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8" grpId="0" animBg="1"/>
      <p:bldP spid="8" grpId="1" animBg="1"/>
      <p:bldP spid="8" grpId="2" animBg="1"/>
      <p:bldP spid="9" grpId="0" animBg="1"/>
      <p:bldP spid="9" grpId="1" animBg="1"/>
      <p:bldP spid="10" grpId="0" animBg="1"/>
      <p:bldP spid="10" grpId="1" animBg="1"/>
      <p:bldP spid="11" grpId="0" animBg="1"/>
      <p:bldP spid="12" grpId="0" animBg="1"/>
      <p:bldP spid="12" grpId="1" animBg="1"/>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8" name="Picture 4" descr="Image result for sculp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66800"/>
            <a:ext cx="12430125" cy="88011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609600" y="0"/>
            <a:ext cx="10972800" cy="1252728"/>
          </a:xfrm>
        </p:spPr>
        <p:txBody>
          <a:bodyPr>
            <a:noAutofit/>
          </a:bodyPr>
          <a:lstStyle/>
          <a:p>
            <a:r>
              <a:rPr lang="en-US" sz="4000" dirty="0" smtClean="0"/>
              <a:t>What Not to Include is as </a:t>
            </a:r>
            <a:r>
              <a:rPr lang="en-US" sz="4000" smtClean="0"/>
              <a:t>Important </a:t>
            </a:r>
            <a:r>
              <a:rPr lang="en-US" sz="4000" smtClean="0"/>
              <a:t>as</a:t>
            </a:r>
            <a:br>
              <a:rPr lang="en-US" sz="4000" smtClean="0"/>
            </a:br>
            <a:r>
              <a:rPr lang="en-US" sz="4000" smtClean="0"/>
              <a:t>What </a:t>
            </a:r>
            <a:r>
              <a:rPr lang="en-US" sz="4000" dirty="0" smtClean="0"/>
              <a:t>to Include</a:t>
            </a:r>
            <a:endParaRPr lang="en-US" sz="4000" dirty="0"/>
          </a:p>
        </p:txBody>
      </p:sp>
      <p:sp>
        <p:nvSpPr>
          <p:cNvPr id="3" name="Content Placeholder 2"/>
          <p:cNvSpPr>
            <a:spLocks noGrp="1"/>
          </p:cNvSpPr>
          <p:nvPr>
            <p:ph idx="1"/>
          </p:nvPr>
        </p:nvSpPr>
        <p:spPr>
          <a:xfrm>
            <a:off x="381000" y="1524000"/>
            <a:ext cx="11201400" cy="4419600"/>
          </a:xfrm>
          <a:solidFill>
            <a:schemeClr val="tx1">
              <a:alpha val="29000"/>
            </a:schemeClr>
          </a:solidFill>
        </p:spPr>
        <p:txBody>
          <a:bodyPr/>
          <a:lstStyle/>
          <a:p>
            <a:r>
              <a:rPr lang="en-US" sz="4000" dirty="0">
                <a:solidFill>
                  <a:schemeClr val="bg1"/>
                </a:solidFill>
              </a:rPr>
              <a:t>Economize on words.</a:t>
            </a:r>
          </a:p>
          <a:p>
            <a:pPr marL="328613" lvl="1" indent="-239316">
              <a:spcBef>
                <a:spcPct val="0"/>
              </a:spcBef>
              <a:buClr>
                <a:schemeClr val="accent1"/>
              </a:buClr>
              <a:buSzPct val="80000"/>
              <a:buFont typeface="Wingdings 2" pitchFamily="18" charset="2"/>
              <a:buChar char=""/>
            </a:pPr>
            <a:r>
              <a:rPr lang="en-US" sz="4000" dirty="0">
                <a:solidFill>
                  <a:schemeClr val="bg1"/>
                </a:solidFill>
              </a:rPr>
              <a:t>Use pictures and </a:t>
            </a:r>
            <a:r>
              <a:rPr lang="en-US" sz="4000" dirty="0" smtClean="0">
                <a:solidFill>
                  <a:schemeClr val="bg1"/>
                </a:solidFill>
              </a:rPr>
              <a:t>graphs.</a:t>
            </a:r>
          </a:p>
          <a:p>
            <a:pPr marL="328613" lvl="1" indent="-239316">
              <a:spcBef>
                <a:spcPct val="0"/>
              </a:spcBef>
              <a:buClr>
                <a:schemeClr val="accent1"/>
              </a:buClr>
              <a:buSzPct val="80000"/>
              <a:buFont typeface="Wingdings 2" pitchFamily="18" charset="2"/>
              <a:buChar char=""/>
            </a:pPr>
            <a:r>
              <a:rPr lang="en-US" sz="4000" dirty="0" smtClean="0">
                <a:solidFill>
                  <a:schemeClr val="bg1"/>
                </a:solidFill>
              </a:rPr>
              <a:t>If </a:t>
            </a:r>
            <a:r>
              <a:rPr lang="en-US" sz="4000" dirty="0">
                <a:solidFill>
                  <a:schemeClr val="bg1"/>
                </a:solidFill>
              </a:rPr>
              <a:t>you have a theorem, give an example</a:t>
            </a:r>
            <a:r>
              <a:rPr lang="en-US" sz="4000" dirty="0" smtClean="0">
                <a:solidFill>
                  <a:schemeClr val="bg1"/>
                </a:solidFill>
              </a:rPr>
              <a:t>.</a:t>
            </a:r>
          </a:p>
          <a:p>
            <a:pPr marL="692944" lvl="3" indent="-239316">
              <a:spcBef>
                <a:spcPct val="0"/>
              </a:spcBef>
              <a:buClr>
                <a:schemeClr val="accent1"/>
              </a:buClr>
              <a:buSzPct val="80000"/>
              <a:buFont typeface="Wingdings 2" pitchFamily="18" charset="2"/>
              <a:buChar char=""/>
            </a:pPr>
            <a:r>
              <a:rPr lang="en-US" sz="3700" dirty="0" smtClean="0">
                <a:solidFill>
                  <a:schemeClr val="bg1"/>
                </a:solidFill>
              </a:rPr>
              <a:t>If it’s not key, save the proof for the paper.</a:t>
            </a:r>
            <a:endParaRPr lang="en-US" sz="3700" dirty="0">
              <a:solidFill>
                <a:schemeClr val="bg1"/>
              </a:solidFill>
            </a:endParaRPr>
          </a:p>
          <a:p>
            <a:r>
              <a:rPr lang="en-US" sz="4000" dirty="0" smtClean="0">
                <a:solidFill>
                  <a:schemeClr val="bg1"/>
                </a:solidFill>
              </a:rPr>
              <a:t>Assume you are talking to smart people but not experts.</a:t>
            </a:r>
          </a:p>
          <a:p>
            <a:pPr marL="328613" lvl="1" indent="-239316">
              <a:spcBef>
                <a:spcPct val="0"/>
              </a:spcBef>
              <a:buClr>
                <a:schemeClr val="accent1"/>
              </a:buClr>
              <a:buSzPct val="80000"/>
              <a:buFont typeface="Wingdings 2" pitchFamily="18" charset="2"/>
              <a:buChar char=""/>
            </a:pPr>
            <a:r>
              <a:rPr lang="en-US" sz="4000" dirty="0">
                <a:solidFill>
                  <a:schemeClr val="bg1"/>
                </a:solidFill>
              </a:rPr>
              <a:t>Think </a:t>
            </a:r>
            <a:r>
              <a:rPr lang="en-US" sz="4000" i="1" dirty="0">
                <a:solidFill>
                  <a:schemeClr val="bg1"/>
                </a:solidFill>
              </a:rPr>
              <a:t>Journal of Economic Perspectives </a:t>
            </a:r>
            <a:r>
              <a:rPr lang="en-US" sz="4000" dirty="0">
                <a:solidFill>
                  <a:schemeClr val="bg1"/>
                </a:solidFill>
              </a:rPr>
              <a:t>not </a:t>
            </a:r>
            <a:r>
              <a:rPr lang="en-US" sz="4000" i="1" dirty="0" err="1">
                <a:solidFill>
                  <a:schemeClr val="bg1"/>
                </a:solidFill>
              </a:rPr>
              <a:t>Econometrica</a:t>
            </a:r>
            <a:r>
              <a:rPr lang="en-US" sz="4000" dirty="0">
                <a:solidFill>
                  <a:schemeClr val="bg1"/>
                </a:solidFill>
              </a:rPr>
              <a:t>.</a:t>
            </a:r>
          </a:p>
          <a:p>
            <a:endParaRPr lang="en-US" sz="4000" dirty="0" smtClean="0"/>
          </a:p>
        </p:txBody>
      </p:sp>
    </p:spTree>
    <p:extLst>
      <p:ext uri="{BB962C8B-B14F-4D97-AF65-F5344CB8AC3E}">
        <p14:creationId xmlns:p14="http://schemas.microsoft.com/office/powerpoint/2010/main" val="3115996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left)">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wipe(left)">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wipe(left)">
                                      <p:cBhvr>
                                        <p:cTn id="3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2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BlackYellow">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noFill/>
        <a:ln cmpd="sng">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lackYellow" id="{89FD6BC1-3F48-43C5-9EDD-488C3313683B}" vid="{FA963B8F-B304-4473-95EF-C1D3D3B458AA}"/>
    </a:ext>
  </a:ext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docProps/app.xml><?xml version="1.0" encoding="utf-8"?>
<Properties xmlns="http://schemas.openxmlformats.org/officeDocument/2006/extended-properties" xmlns:vt="http://schemas.openxmlformats.org/officeDocument/2006/docPropsVTypes">
  <Template>TM02900743[[fn=Organic]]</Template>
  <TotalTime>610</TotalTime>
  <Words>1212</Words>
  <Application>Microsoft Office PowerPoint</Application>
  <PresentationFormat>Widescreen</PresentationFormat>
  <Paragraphs>124</Paragraphs>
  <Slides>19</Slides>
  <Notes>12</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19</vt:i4>
      </vt:variant>
    </vt:vector>
  </HeadingPairs>
  <TitlesOfParts>
    <vt:vector size="31" baseType="lpstr">
      <vt:lpstr>Arial</vt:lpstr>
      <vt:lpstr>Calibri</vt:lpstr>
      <vt:lpstr>Calibri Light</vt:lpstr>
      <vt:lpstr>Corbel</vt:lpstr>
      <vt:lpstr>Garamond</vt:lpstr>
      <vt:lpstr>Wingdings</vt:lpstr>
      <vt:lpstr>Wingdings 2</vt:lpstr>
      <vt:lpstr>Wingdings 3</vt:lpstr>
      <vt:lpstr>HDOfficeLightV0</vt:lpstr>
      <vt:lpstr>1_HDOfficeLightV0</vt:lpstr>
      <vt:lpstr>2_HDOfficeLightV0</vt:lpstr>
      <vt:lpstr>BlackYellow</vt:lpstr>
      <vt:lpstr>PowerPoint Presentation</vt:lpstr>
      <vt:lpstr>PowerPoint Presentation</vt:lpstr>
      <vt:lpstr>PowerPoint Presentation</vt:lpstr>
      <vt:lpstr>PowerPoint Presentation</vt:lpstr>
      <vt:lpstr>PowerPoint Presentation</vt:lpstr>
      <vt:lpstr>How to Organize a Talk/Paper</vt:lpstr>
      <vt:lpstr>Every Slide Should Have a Purpose</vt:lpstr>
      <vt:lpstr>PowerPoint Presentation</vt:lpstr>
      <vt:lpstr>What Not to Include is as Important as What to Include</vt:lpstr>
      <vt:lpstr>PowerPoint Presentation</vt:lpstr>
      <vt:lpstr>Slides</vt:lpstr>
      <vt:lpstr>Before the Talk</vt:lpstr>
      <vt:lpstr>The Day of the Talk</vt:lpstr>
      <vt:lpstr>Presentation Style</vt:lpstr>
      <vt:lpstr>Presentation Style</vt:lpstr>
      <vt:lpstr>Assume the Steve Jobs Posture</vt:lpstr>
      <vt:lpstr>Do Not Let the Audience Dominate You!</vt:lpstr>
      <vt:lpstr>PowerPoint Presentation</vt:lpstr>
      <vt:lpstr>Further Resources</vt:lpstr>
    </vt:vector>
  </TitlesOfParts>
  <Company>GMU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Not to Give a Bad Seminar</dc:title>
  <dc:creator>Alex Tabarrok</dc:creator>
  <cp:lastModifiedBy>Alex T Tabarrok</cp:lastModifiedBy>
  <cp:revision>61</cp:revision>
  <dcterms:created xsi:type="dcterms:W3CDTF">2004-11-08T20:43:16Z</dcterms:created>
  <dcterms:modified xsi:type="dcterms:W3CDTF">2016-11-21T20:43:08Z</dcterms:modified>
</cp:coreProperties>
</file>