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7" r:id="rId3"/>
    <p:sldId id="274" r:id="rId4"/>
    <p:sldId id="275" r:id="rId5"/>
    <p:sldId id="276" r:id="rId6"/>
    <p:sldId id="284" r:id="rId7"/>
    <p:sldId id="267" r:id="rId8"/>
    <p:sldId id="270" r:id="rId9"/>
    <p:sldId id="268" r:id="rId10"/>
    <p:sldId id="271" r:id="rId11"/>
    <p:sldId id="272" r:id="rId12"/>
    <p:sldId id="27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954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03B475A-D58A-D6A3-9EE2-D0D5A89949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654466B-D68E-7B5B-CB58-429B8C1ACA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E7DD13F6-8A24-94BA-0BD8-622CC6BE432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55EABD3F-46D6-3A31-CFF6-F9257E5897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5958" name="Rectangle 6">
            <a:extLst>
              <a:ext uri="{FF2B5EF4-FFF2-40B4-BE49-F238E27FC236}">
                <a16:creationId xmlns:a16="http://schemas.microsoft.com/office/drawing/2014/main" id="{4A8BB922-9909-F65A-595B-F0C4A854C4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5959" name="Rectangle 7">
            <a:extLst>
              <a:ext uri="{FF2B5EF4-FFF2-40B4-BE49-F238E27FC236}">
                <a16:creationId xmlns:a16="http://schemas.microsoft.com/office/drawing/2014/main" id="{975E4210-1C6F-E5D9-65BF-98A67258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F5458A-1BF9-E043-8CA7-D5CF3426F0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>
            <a:extLst>
              <a:ext uri="{FF2B5EF4-FFF2-40B4-BE49-F238E27FC236}">
                <a16:creationId xmlns:a16="http://schemas.microsoft.com/office/drawing/2014/main" id="{7FF63B8E-3D5F-B412-C159-327D8F1CDD8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>
              <a:extLst>
                <a:ext uri="{FF2B5EF4-FFF2-40B4-BE49-F238E27FC236}">
                  <a16:creationId xmlns:a16="http://schemas.microsoft.com/office/drawing/2014/main" id="{838799DE-8952-C7C1-274B-88D0CA236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>
                <a:extLst>
                  <a:ext uri="{FF2B5EF4-FFF2-40B4-BE49-F238E27FC236}">
                    <a16:creationId xmlns:a16="http://schemas.microsoft.com/office/drawing/2014/main" id="{DE2A8AC9-CBB0-20CA-D645-0147C9FE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1" name="Rectangle 5">
                <a:extLst>
                  <a:ext uri="{FF2B5EF4-FFF2-40B4-BE49-F238E27FC236}">
                    <a16:creationId xmlns:a16="http://schemas.microsoft.com/office/drawing/2014/main" id="{026505DE-999C-14C6-601F-15A33DE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2" name="Group 6">
              <a:extLst>
                <a:ext uri="{FF2B5EF4-FFF2-40B4-BE49-F238E27FC236}">
                  <a16:creationId xmlns:a16="http://schemas.microsoft.com/office/drawing/2014/main" id="{C67AA203-52AB-6FFE-68A9-654F576DE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>
                <a:extLst>
                  <a:ext uri="{FF2B5EF4-FFF2-40B4-BE49-F238E27FC236}">
                    <a16:creationId xmlns:a16="http://schemas.microsoft.com/office/drawing/2014/main" id="{CFCFD8B3-CA08-FA57-AF24-80C929AB9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Rectangle 8">
                <a:extLst>
                  <a:ext uri="{FF2B5EF4-FFF2-40B4-BE49-F238E27FC236}">
                    <a16:creationId xmlns:a16="http://schemas.microsoft.com/office/drawing/2014/main" id="{3FB0D56C-CFDC-BB50-10AF-7FCDC0DBA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50A95DAF-2584-9FF0-D5CB-B1FBDEBD2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201EE093-45C2-C09C-D419-00F5B4A9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A98CB0A8-22FB-1063-10A8-D184438F44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CB6F499B-7277-633D-BB4C-969690E82C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A4F299E5-3EA3-8269-4040-CEF95DF475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5550" name="Rectangle 14">
            <a:extLst>
              <a:ext uri="{FF2B5EF4-FFF2-40B4-BE49-F238E27FC236}">
                <a16:creationId xmlns:a16="http://schemas.microsoft.com/office/drawing/2014/main" id="{95F36E52-144B-80CF-4682-4AE8ADBA31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5551" name="Rectangle 15">
            <a:extLst>
              <a:ext uri="{FF2B5EF4-FFF2-40B4-BE49-F238E27FC236}">
                <a16:creationId xmlns:a16="http://schemas.microsoft.com/office/drawing/2014/main" id="{1B5373AF-8DDB-BFD5-DC35-4E0D3FF652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22669517-9104-7A8F-615C-A67F134DB9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A00441-838A-4040-8E0C-9061947BEC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3C04-65B5-09A3-79D0-A8103472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CDE8D-67B7-353A-7210-3E71D857B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5722-302B-71D1-EA7A-3E911BC9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6AB1-4BC4-3C86-8064-6637BBCD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9ACDA-4274-6463-5863-0FE90871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13622-2974-3048-94B5-03CC64575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7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95D98-1E0C-D821-E5A0-99397C7CA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9526C-94B5-385B-C85A-2E6328117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DE05-7B51-0A36-54ED-CA820655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A410-0E2F-A80A-1CE8-6B05087C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F772-0711-A38D-7820-7BF76E63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24B67-F66D-0A4C-A1FB-A0202300F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82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4DDE-0BCF-A938-7BDB-D7642707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F583-0D76-A5CB-A1FF-51138292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0816-9E1A-B6C1-F0A8-433D12F3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C1478-6114-2C3B-CE99-B30575AA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464F-8880-135D-4CD5-46A5CAC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10A65-15B9-AC4D-89F5-5416C637F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99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0999-A210-7B63-8DF5-9CC60FC4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0F8F-94B7-44A5-EFF3-8B8A953B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539C-1894-4259-B8A7-DDC3F6EE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997D-97B1-D377-12DE-318682E9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4C27-DD06-C967-B893-C3A105A2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F91AF-6C24-8D4E-8B69-E6DA9336C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19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5D39-BDE4-5533-86C7-6EE62E43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380F-E0CB-8825-7750-E706B52F1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1B20-09C2-D724-176E-2AD253DF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D7BC-6D9E-121A-F081-E079225B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B05C-B088-0032-4587-C49A7ECD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2F4A-A357-825C-C5AA-1A02B161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3B46A-FD36-E04E-B297-98B502A7D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3910-99AF-871B-E24B-6A1E5064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80CFE-4C2F-AC0A-20F7-F99013FD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0D527-F042-AAAA-6BE2-4C87C1EC2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3B591-C5FC-E184-414C-F01916C9A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36DA9-B844-9CB8-6DB1-1E448A06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C84B9-D82E-DD6D-8D7A-DF31FC65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3FB28-7563-4339-3FDF-9EA855E0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22058-1373-783D-B1AE-446770E8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5EDC0-F10D-E645-97F8-AD60B0EBF1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93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231-3CEF-C68D-230E-8891338C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21BC-232E-58D6-90F5-8EE61D25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0BD77-DB57-FE9C-82A6-A4456D5D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7F2A1-8C8E-7D81-8A48-63E46DCE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EE3D3-24BD-D841-9284-A6EC9878C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60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9C26D-2265-FE6F-61BF-CB6A10E3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27FED-60B8-670D-1EBE-E157C485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A28D3-7EDF-076F-B693-5C73BD8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279A7-AAA8-9848-97FE-3B96EB202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18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C7E9-09BB-20BE-B50E-5223B6CF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96C5-BCF6-C910-563E-CE565171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38822-D138-4C9C-D292-1B6E29CD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2555-5FD4-3521-8080-21392D04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4EBBD-F3D9-6C66-2F7B-C8E7C4DD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B457-8D35-0817-C856-5F9BA160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3A81C-D4DC-8B4A-A8D1-6F975E47BA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09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7910-1963-9F78-BADB-EA7D3D4E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805D7-974F-38F0-924F-E9E152615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0BF37-E77F-677C-2F24-17EF28DC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7310-AC11-C586-5700-B87A07A7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1C66-F2EC-24E1-0645-CBC5E9B5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1FD2C-AB31-0593-4D36-20CF36D4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92187-EB97-4C44-8C84-7FC4AC25B9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97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1C34D03-35DC-2147-5FFC-40828DBC20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CFE742B-E20E-E2E6-6EFA-95EFD9CAF3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4EC459B6-D20B-FC7B-41AC-3B7A191B14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69BBB121-F64E-D259-0DC6-C392516ED9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5A1847FB-A974-4AAF-5150-696BF1487E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14714F05-7FFB-2A95-5874-F0CB60C8D2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A8DD629E-1228-AC02-E421-ED15FDAC57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4D8908C1-173A-B8DD-B3C5-F2205EBA8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B17F732B-A34C-E67E-F79C-E77AC7061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B62404BB-E0F0-0354-6D56-68925A3696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5A570735-BB1C-006B-53B9-F8B41ABEC5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64525" name="Rectangle 13">
            <a:extLst>
              <a:ext uri="{FF2B5EF4-FFF2-40B4-BE49-F238E27FC236}">
                <a16:creationId xmlns:a16="http://schemas.microsoft.com/office/drawing/2014/main" id="{04935360-343B-0430-C8D7-7EA4216095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AE9498-8497-F843-8F74-89B17D3C62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29531F4-BCBF-FAE5-1102-91ABC377A1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/>
              <a:t>Chicken Chicken Chicken: Chicken Chicken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1109755-BCE5-4787-5F5E-95102E48C9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Doug Zongker</a:t>
            </a:r>
          </a:p>
          <a:p>
            <a:r>
              <a:rPr lang="en-US" altLang="en-US"/>
              <a:t>University of Washington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>
            <a:extLst>
              <a:ext uri="{FF2B5EF4-FFF2-40B4-BE49-F238E27FC236}">
                <a16:creationId xmlns:a16="http://schemas.microsoft.com/office/drawing/2014/main" id="{739CBC99-8285-EEA8-5E15-A0A805B87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684213"/>
            <a:ext cx="7350125" cy="5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>
            <a:extLst>
              <a:ext uri="{FF2B5EF4-FFF2-40B4-BE49-F238E27FC236}">
                <a16:creationId xmlns:a16="http://schemas.microsoft.com/office/drawing/2014/main" id="{5F2D8892-AF17-3124-360E-17E8DC86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681038"/>
            <a:ext cx="7350125" cy="5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>
            <a:extLst>
              <a:ext uri="{FF2B5EF4-FFF2-40B4-BE49-F238E27FC236}">
                <a16:creationId xmlns:a16="http://schemas.microsoft.com/office/drawing/2014/main" id="{EBE55686-44B7-39D1-8AEF-B904899A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681038"/>
            <a:ext cx="7350125" cy="5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>
            <a:extLst>
              <a:ext uri="{FF2B5EF4-FFF2-40B4-BE49-F238E27FC236}">
                <a16:creationId xmlns:a16="http://schemas.microsoft.com/office/drawing/2014/main" id="{21503014-8684-DD51-F8B6-7AC76A14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0188"/>
            <a:ext cx="4918075" cy="639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>
            <a:extLst>
              <a:ext uri="{FF2B5EF4-FFF2-40B4-BE49-F238E27FC236}">
                <a16:creationId xmlns:a16="http://schemas.microsoft.com/office/drawing/2014/main" id="{382EC853-820D-DF45-95D9-676BD777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0188"/>
            <a:ext cx="4918075" cy="6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314F0A6F-8C70-E6C1-50D3-5F612EBA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0188"/>
            <a:ext cx="4918075" cy="6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>
            <a:extLst>
              <a:ext uri="{FF2B5EF4-FFF2-40B4-BE49-F238E27FC236}">
                <a16:creationId xmlns:a16="http://schemas.microsoft.com/office/drawing/2014/main" id="{19BB3805-5CD6-CAEB-0B87-7FCDC4B9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0188"/>
            <a:ext cx="4918075" cy="6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>
            <a:extLst>
              <a:ext uri="{FF2B5EF4-FFF2-40B4-BE49-F238E27FC236}">
                <a16:creationId xmlns:a16="http://schemas.microsoft.com/office/drawing/2014/main" id="{554CD62D-07C7-6701-24AB-CA6AAB2B8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0188"/>
            <a:ext cx="4918075" cy="6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>
            <a:extLst>
              <a:ext uri="{FF2B5EF4-FFF2-40B4-BE49-F238E27FC236}">
                <a16:creationId xmlns:a16="http://schemas.microsoft.com/office/drawing/2014/main" id="{F6625F5E-D2C4-0C1E-8C49-39BF5E21C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0188"/>
            <a:ext cx="4918075" cy="6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>
            <a:extLst>
              <a:ext uri="{FF2B5EF4-FFF2-40B4-BE49-F238E27FC236}">
                <a16:creationId xmlns:a16="http://schemas.microsoft.com/office/drawing/2014/main" id="{3D5DFB13-4D8B-EBEC-32E0-EAD287D8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0188"/>
            <a:ext cx="4918075" cy="6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416E38B-83A6-FA3D-799A-35D851B23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988DF09-1FC8-301B-917C-3893B53E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buSzTx/>
              <a:buFont typeface="Wingdings 3" pitchFamily="2" charset="2"/>
              <a:buChar char="u"/>
            </a:pPr>
            <a:r>
              <a:rPr lang="en-US" altLang="en-US" b="1"/>
              <a:t> 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 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 chicken chicken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>
            <a:extLst>
              <a:ext uri="{FF2B5EF4-FFF2-40B4-BE49-F238E27FC236}">
                <a16:creationId xmlns:a16="http://schemas.microsoft.com/office/drawing/2014/main" id="{57CB9A2A-B104-49EB-6A3A-A70F7F5F6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30188"/>
            <a:ext cx="4918075" cy="6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9C8EB861-90B6-4C53-2B18-5F519178F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E9402EA-1140-9E0E-6D36-EE598075C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 b="1"/>
              <a:t> </a:t>
            </a:r>
            <a:r>
              <a:rPr lang="en-US" altLang="en-US">
                <a:solidFill>
                  <a:srgbClr val="C0C0C0"/>
                </a:solidFill>
              </a:rPr>
              <a:t>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 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</a:t>
            </a:r>
          </a:p>
          <a:p>
            <a:pPr>
              <a:lnSpc>
                <a:spcPct val="160000"/>
              </a:lnSpc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</a:t>
            </a:r>
            <a:r>
              <a:rPr lang="en-US" altLang="en-US" b="1"/>
              <a:t>Chicken chicken chicken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3">
            <a:extLst>
              <a:ext uri="{FF2B5EF4-FFF2-40B4-BE49-F238E27FC236}">
                <a16:creationId xmlns:a16="http://schemas.microsoft.com/office/drawing/2014/main" id="{72B08625-7491-0576-8295-F6A9C6D8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36525"/>
            <a:ext cx="8647113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>
            <a:extLst>
              <a:ext uri="{FF2B5EF4-FFF2-40B4-BE49-F238E27FC236}">
                <a16:creationId xmlns:a16="http://schemas.microsoft.com/office/drawing/2014/main" id="{F18F03D1-E8D4-8F24-8394-52C4B2B7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36525"/>
            <a:ext cx="8647113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>
            <a:extLst>
              <a:ext uri="{FF2B5EF4-FFF2-40B4-BE49-F238E27FC236}">
                <a16:creationId xmlns:a16="http://schemas.microsoft.com/office/drawing/2014/main" id="{23873280-7B3B-AE3A-8D2E-F23B259C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36525"/>
            <a:ext cx="8647113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>
            <a:extLst>
              <a:ext uri="{FF2B5EF4-FFF2-40B4-BE49-F238E27FC236}">
                <a16:creationId xmlns:a16="http://schemas.microsoft.com/office/drawing/2014/main" id="{D6B66A88-BF23-55B4-7706-40E7436F3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36525"/>
            <a:ext cx="8647113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>
            <a:extLst>
              <a:ext uri="{FF2B5EF4-FFF2-40B4-BE49-F238E27FC236}">
                <a16:creationId xmlns:a16="http://schemas.microsoft.com/office/drawing/2014/main" id="{EED7B22F-104B-D426-B639-615E0D9D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36525"/>
            <a:ext cx="8647113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>
            <a:extLst>
              <a:ext uri="{FF2B5EF4-FFF2-40B4-BE49-F238E27FC236}">
                <a16:creationId xmlns:a16="http://schemas.microsoft.com/office/drawing/2014/main" id="{BD67F669-29FF-8D4E-4CD7-D49F9CDF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36525"/>
            <a:ext cx="8647113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862275E-EC5B-DC0C-1735-2842EFACB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2014392-78E2-62EE-01B8-298CFF390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Chicken chicken:</a:t>
            </a:r>
          </a:p>
          <a:p>
            <a:pPr lvl="1"/>
            <a:r>
              <a:rPr lang="en-US" altLang="en-US"/>
              <a:t>Chickens chickens</a:t>
            </a:r>
          </a:p>
          <a:p>
            <a:pPr lvl="1"/>
            <a:r>
              <a:rPr lang="en-US" altLang="en-US"/>
              <a:t>Chicken</a:t>
            </a:r>
          </a:p>
          <a:p>
            <a:pPr lvl="1"/>
            <a:r>
              <a:rPr lang="en-US" altLang="en-US"/>
              <a:t>Chicken C-1049355</a:t>
            </a:r>
          </a:p>
          <a:p>
            <a:pPr lvl="1"/>
            <a:endParaRPr lang="en-US" altLang="en-US"/>
          </a:p>
          <a:p>
            <a:r>
              <a:rPr lang="en-US" altLang="en-US"/>
              <a:t>Chicken chicken chickens:</a:t>
            </a:r>
          </a:p>
          <a:p>
            <a:pPr lvl="1"/>
            <a:r>
              <a:rPr lang="en-US" altLang="en-US"/>
              <a:t>cccc://chicken.chicken.chk/~chickens/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>
            <a:extLst>
              <a:ext uri="{FF2B5EF4-FFF2-40B4-BE49-F238E27FC236}">
                <a16:creationId xmlns:a16="http://schemas.microsoft.com/office/drawing/2014/main" id="{8063A950-DD01-69FF-6551-76155B9A9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0"/>
            <a:ext cx="5105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500" b="1">
                <a:solidFill>
                  <a:schemeClr val="bg1"/>
                </a:solidFill>
              </a:rPr>
              <a:t>Chicken chicken, chicken chicken.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DF1A73C-9494-3E12-363E-76682C605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 chicken</a:t>
            </a:r>
          </a:p>
        </p:txBody>
      </p:sp>
      <p:pic>
        <p:nvPicPr>
          <p:cNvPr id="113667" name="Picture 3">
            <a:extLst>
              <a:ext uri="{FF2B5EF4-FFF2-40B4-BE49-F238E27FC236}">
                <a16:creationId xmlns:a16="http://schemas.microsoft.com/office/drawing/2014/main" id="{D386D3D3-006C-D11D-72C5-2CD7F5B5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93925"/>
            <a:ext cx="533400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C9356448-B1B9-CD0A-7089-6D47D43C6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Chickens chickens chicken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F9E533A-0C0E-54A8-0EE5-E9E9EA99F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Chickens chicken:</a:t>
            </a:r>
          </a:p>
        </p:txBody>
      </p:sp>
      <p:pic>
        <p:nvPicPr>
          <p:cNvPr id="126980" name="Picture 4">
            <a:extLst>
              <a:ext uri="{FF2B5EF4-FFF2-40B4-BE49-F238E27FC236}">
                <a16:creationId xmlns:a16="http://schemas.microsoft.com/office/drawing/2014/main" id="{072B8820-9C0E-164F-B4F4-A91DD206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67400"/>
            <a:ext cx="4113213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1" name="Picture 5">
            <a:extLst>
              <a:ext uri="{FF2B5EF4-FFF2-40B4-BE49-F238E27FC236}">
                <a16:creationId xmlns:a16="http://schemas.microsoft.com/office/drawing/2014/main" id="{CDDA7605-BCBA-A7BF-F996-3A3C27BD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2643188"/>
            <a:ext cx="5573713" cy="1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82" name="Picture 6">
            <a:extLst>
              <a:ext uri="{FF2B5EF4-FFF2-40B4-BE49-F238E27FC236}">
                <a16:creationId xmlns:a16="http://schemas.microsoft.com/office/drawing/2014/main" id="{3B0035B1-5D15-0AB8-8710-CD964214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4810125"/>
            <a:ext cx="613568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3" name="Text Box 7">
            <a:extLst>
              <a:ext uri="{FF2B5EF4-FFF2-40B4-BE49-F238E27FC236}">
                <a16:creationId xmlns:a16="http://schemas.microsoft.com/office/drawing/2014/main" id="{7CCF3FE0-45BC-D6DC-91A2-88BAEC983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chicken: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4E7E615-5426-6FEC-BE28-E4B4E7201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 chicken</a:t>
            </a:r>
          </a:p>
        </p:txBody>
      </p:sp>
      <p:pic>
        <p:nvPicPr>
          <p:cNvPr id="114692" name="Picture 4">
            <a:extLst>
              <a:ext uri="{FF2B5EF4-FFF2-40B4-BE49-F238E27FC236}">
                <a16:creationId xmlns:a16="http://schemas.microsoft.com/office/drawing/2014/main" id="{2099F432-FB0A-5954-5B35-0C88ABD11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192338"/>
            <a:ext cx="5329237" cy="40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EC3CEE64-192D-49BC-F69B-4DBAF9477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 chicken</a:t>
            </a:r>
          </a:p>
        </p:txBody>
      </p:sp>
      <p:pic>
        <p:nvPicPr>
          <p:cNvPr id="115716" name="Picture 4">
            <a:extLst>
              <a:ext uri="{FF2B5EF4-FFF2-40B4-BE49-F238E27FC236}">
                <a16:creationId xmlns:a16="http://schemas.microsoft.com/office/drawing/2014/main" id="{4D20E955-042E-941F-0335-A7D9814B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192338"/>
            <a:ext cx="5329237" cy="40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F195AE4-224A-8E71-EAAC-14A535DDF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 chicken</a:t>
            </a:r>
          </a:p>
        </p:txBody>
      </p:sp>
      <p:pic>
        <p:nvPicPr>
          <p:cNvPr id="123907" name="Picture 3">
            <a:extLst>
              <a:ext uri="{FF2B5EF4-FFF2-40B4-BE49-F238E27FC236}">
                <a16:creationId xmlns:a16="http://schemas.microsoft.com/office/drawing/2014/main" id="{CB105D1A-5671-151F-070C-4424CCA51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192338"/>
            <a:ext cx="5329237" cy="40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08" name="Text Box 4">
            <a:extLst>
              <a:ext uri="{FF2B5EF4-FFF2-40B4-BE49-F238E27FC236}">
                <a16:creationId xmlns:a16="http://schemas.microsoft.com/office/drawing/2014/main" id="{36BCF5EC-12B7-B7AC-48E6-6B350FCC4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65525"/>
            <a:ext cx="7543800" cy="1387475"/>
          </a:xfrm>
          <a:prstGeom prst="rect">
            <a:avLst/>
          </a:prstGeom>
          <a:solidFill>
            <a:schemeClr val="bg1"/>
          </a:solidFill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chemeClr val="tx2"/>
                </a:solidFill>
              </a:rPr>
              <a:t>Chicken:  </a:t>
            </a:r>
            <a:r>
              <a:rPr lang="en-US" altLang="en-US" sz="4000" b="1">
                <a:solidFill>
                  <a:schemeClr val="tx2"/>
                </a:solidFill>
              </a:rPr>
              <a:t>Chicken chicken </a:t>
            </a:r>
            <a:r>
              <a:rPr lang="en-US" altLang="en-US" sz="4000" b="1">
                <a:solidFill>
                  <a:schemeClr val="accent2"/>
                </a:solidFill>
              </a:rPr>
              <a:t>chicken</a:t>
            </a:r>
            <a:r>
              <a:rPr lang="en-US" altLang="en-US" sz="4000" b="1">
                <a:solidFill>
                  <a:schemeClr val="tx2"/>
                </a:solidFill>
              </a:rPr>
              <a:t> chickens chicken?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E985147-7720-BE69-8B69-D3285A7DD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ABA8887-8F84-6F83-5AB1-E098F830B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 b="1"/>
              <a:t> </a:t>
            </a:r>
            <a:r>
              <a:rPr lang="en-US" altLang="en-US">
                <a:solidFill>
                  <a:srgbClr val="C0C0C0"/>
                </a:solidFill>
              </a:rPr>
              <a:t>Chicken</a:t>
            </a:r>
          </a:p>
          <a:p>
            <a:pPr>
              <a:lnSpc>
                <a:spcPct val="160000"/>
              </a:lnSpc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</a:t>
            </a:r>
            <a:r>
              <a:rPr lang="en-US" altLang="en-US" b="1"/>
              <a:t>Chicken 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 chicken chicken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C439166-2D05-68C7-AE07-4A85EA3F3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 chicken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C93FDD9-1DE6-AB74-B5D4-F2C30D4CB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Chicken chicken/chickens</a:t>
            </a:r>
          </a:p>
          <a:p>
            <a:pPr lvl="1"/>
            <a:r>
              <a:rPr lang="en-US" altLang="en-US"/>
              <a:t>Chicken-chicken [Ch ’95]</a:t>
            </a:r>
          </a:p>
          <a:p>
            <a:pPr lvl="1"/>
            <a:r>
              <a:rPr lang="en-US" altLang="en-US"/>
              <a:t>“Chickens” chickens [C&amp;C ’97a]</a:t>
            </a:r>
          </a:p>
          <a:p>
            <a:pPr lvl="1"/>
            <a:r>
              <a:rPr lang="en-US" altLang="en-US"/>
              <a:t>Chickens chickens chickens chickens [Ch ’00]</a:t>
            </a:r>
          </a:p>
          <a:p>
            <a:pPr lvl="1"/>
            <a:endParaRPr lang="en-US" altLang="en-US"/>
          </a:p>
          <a:p>
            <a:r>
              <a:rPr lang="en-US" altLang="en-US"/>
              <a:t>Chickens chickens chickens</a:t>
            </a:r>
          </a:p>
          <a:p>
            <a:pPr lvl="1"/>
            <a:r>
              <a:rPr lang="en-US" altLang="en-US"/>
              <a:t>Chickens/chickens [Ch ’01]</a:t>
            </a:r>
          </a:p>
          <a:p>
            <a:pPr lvl="1"/>
            <a:r>
              <a:rPr lang="en-US" altLang="en-US"/>
              <a:t>Chicken [C. Ch ’97b]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AE12CD7-5EC6-01B1-13D3-983952815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Chicken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06E12DA-66FE-C4D8-2E08-5142DF4F6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 b="1"/>
              <a:t> </a:t>
            </a:r>
            <a:r>
              <a:rPr lang="en-US" altLang="en-US">
                <a:solidFill>
                  <a:srgbClr val="C0C0C0"/>
                </a:solidFill>
              </a:rPr>
              <a:t>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 chicken</a:t>
            </a:r>
          </a:p>
          <a:p>
            <a:pPr>
              <a:lnSpc>
                <a:spcPct val="160000"/>
              </a:lnSpc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</a:t>
            </a:r>
            <a:r>
              <a:rPr lang="en-US" altLang="en-US" b="1"/>
              <a:t>Chicken</a:t>
            </a:r>
          </a:p>
          <a:p>
            <a:pPr>
              <a:lnSpc>
                <a:spcPct val="160000"/>
              </a:lnSpc>
              <a:buClr>
                <a:schemeClr val="bg1"/>
              </a:buClr>
              <a:buSzTx/>
              <a:buFont typeface="Wingdings 3" pitchFamily="2" charset="2"/>
              <a:buChar char="u"/>
            </a:pPr>
            <a:r>
              <a:rPr lang="en-US" altLang="en-US">
                <a:solidFill>
                  <a:srgbClr val="C0C0C0"/>
                </a:solidFill>
              </a:rPr>
              <a:t> Chicken chicken chicken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\\rfilesrv1\dist-area\Microsoft_Apps\Office2000\PFiles\MSOffice\Template\PDesigns\BLENDS.POT</Template>
  <TotalTime>93</TotalTime>
  <Words>158</Words>
  <Application>Microsoft Macintosh PowerPoint</Application>
  <PresentationFormat>On-screen Show (4:3)</PresentationFormat>
  <Paragraphs>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Tahoma</vt:lpstr>
      <vt:lpstr>Wingdings</vt:lpstr>
      <vt:lpstr>Wingdings 3</vt:lpstr>
      <vt:lpstr>BLENDS</vt:lpstr>
      <vt:lpstr>Chicken Chicken Chicken: Chicken Chicken</vt:lpstr>
      <vt:lpstr>Chicken</vt:lpstr>
      <vt:lpstr>Chicken chicken</vt:lpstr>
      <vt:lpstr>Chicken chicken</vt:lpstr>
      <vt:lpstr>Chicken chicken</vt:lpstr>
      <vt:lpstr>Chicken chicken</vt:lpstr>
      <vt:lpstr>Chicken</vt:lpstr>
      <vt:lpstr>Chicken chicken</vt:lpstr>
      <vt:lpstr>Chicken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Chicken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Chickens</vt:lpstr>
      <vt:lpstr>PowerPoint Presentation</vt:lpstr>
      <vt:lpstr>Chickens chickens chicken</vt:lpstr>
    </vt:vector>
  </TitlesOfParts>
  <Company>blah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Chicken Chicken Chicken: Chicken Chicken</dc:title>
  <dc:creator>dougz</dc:creator>
  <cp:lastModifiedBy>Andrew Begel</cp:lastModifiedBy>
  <cp:revision>7</cp:revision>
  <cp:lastPrinted>1601-01-01T00:00:00Z</cp:lastPrinted>
  <dcterms:created xsi:type="dcterms:W3CDTF">2002-05-03T22:51:59Z</dcterms:created>
  <dcterms:modified xsi:type="dcterms:W3CDTF">2024-08-24T17:50:49Z</dcterms:modified>
</cp:coreProperties>
</file>