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4"/>
  </p:notesMasterIdLst>
  <p:sldIdLst>
    <p:sldId id="256" r:id="rId2"/>
    <p:sldId id="275" r:id="rId3"/>
    <p:sldId id="273" r:id="rId4"/>
    <p:sldId id="287" r:id="rId5"/>
    <p:sldId id="288" r:id="rId6"/>
    <p:sldId id="261" r:id="rId7"/>
    <p:sldId id="262" r:id="rId8"/>
    <p:sldId id="259" r:id="rId9"/>
    <p:sldId id="271" r:id="rId10"/>
    <p:sldId id="260" r:id="rId11"/>
    <p:sldId id="283" r:id="rId12"/>
    <p:sldId id="276" r:id="rId13"/>
    <p:sldId id="257" r:id="rId14"/>
    <p:sldId id="258" r:id="rId15"/>
    <p:sldId id="284" r:id="rId16"/>
    <p:sldId id="280" r:id="rId17"/>
    <p:sldId id="285" r:id="rId18"/>
    <p:sldId id="289" r:id="rId19"/>
    <p:sldId id="263" r:id="rId20"/>
    <p:sldId id="264" r:id="rId21"/>
    <p:sldId id="26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48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ACCFA-7A40-4420-8310-158A615A12F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18498-EAD2-47A5-A0CB-2B8C775E8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E1E3E-9BF6-4C75-B476-EC8ED19374F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6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3E1E3E-9BF6-4C75-B476-EC8ED19374F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04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18498-EAD2-47A5-A0CB-2B8C775E8F8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0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32F53BA-C047-BB4E-B8C4-ECD06F6B40F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C2A9766-C732-1E4A-B214-A1D1D483C2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jcO2ExtHso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94F69-FCEF-41AE-A149-A80C71257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18" y="479374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Designing a Professional  PowerPoint Presentation </a:t>
            </a:r>
            <a:br>
              <a:rPr lang="en-GB" dirty="0"/>
            </a:br>
            <a:r>
              <a:rPr lang="en-GB" sz="2700" dirty="0">
                <a:solidFill>
                  <a:schemeClr val="tx1"/>
                </a:solidFill>
              </a:rPr>
              <a:t>Jeanette Adams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124" name="Picture 4" descr="10 PowerPoint Hacks To Make Your Presentations Look More Professional |  Monster.com">
            <a:extLst>
              <a:ext uri="{FF2B5EF4-FFF2-40B4-BE49-F238E27FC236}">
                <a16:creationId xmlns:a16="http://schemas.microsoft.com/office/drawing/2014/main" id="{707A5545-F329-4C59-9958-8C9BD38B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66" y="3289528"/>
            <a:ext cx="3607686" cy="270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icrosoft PowerPoint 2016 Review | PCMag">
            <a:extLst>
              <a:ext uri="{FF2B5EF4-FFF2-40B4-BE49-F238E27FC236}">
                <a16:creationId xmlns:a16="http://schemas.microsoft.com/office/drawing/2014/main" id="{136EE463-A40D-4C66-AC1E-976C5E9B5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6" r="17893"/>
          <a:stretch/>
        </p:blipFill>
        <p:spPr bwMode="auto">
          <a:xfrm>
            <a:off x="5612657" y="3024426"/>
            <a:ext cx="1109273" cy="98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Lindsey\AppData\Local\Microsoft\Windows\Temporary Internet Files\Content.IE5\TV51Q71Q\MP900442488[2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69270" y="1470141"/>
            <a:ext cx="3659807" cy="59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Good Background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8287" y="3892616"/>
            <a:ext cx="314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are trying to portray a message when using clip art or images, always make sure they do not distract from the information.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88DC7C-5E50-410F-BD78-B088DD66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7283"/>
            <a:ext cx="8346884" cy="345069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PowerPoint includes many themes that use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en-GB" i="0" dirty="0">
                <a:solidFill>
                  <a:schemeClr val="tx1"/>
                </a:solidFill>
                <a:effectLst/>
                <a:latin typeface="+mj-lt"/>
              </a:rPr>
              <a:t>bright colours, bold shapes, and textured backgrounds.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Every theme won't be appropriate for every presentation, but you can probably find one that suits your content well.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Here are a few examples: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8EC7E-5B3E-4A57-BA24-211EE638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2"/>
            <a:ext cx="8229600" cy="1252728"/>
          </a:xfrm>
        </p:spPr>
        <p:txBody>
          <a:bodyPr/>
          <a:lstStyle/>
          <a:p>
            <a:r>
              <a:rPr lang="en-GB" dirty="0"/>
              <a:t>Themes</a:t>
            </a:r>
          </a:p>
        </p:txBody>
      </p:sp>
      <p:pic>
        <p:nvPicPr>
          <p:cNvPr id="2050" name="Picture 2" descr="Screenshot of Microsoft PowerPoint">
            <a:extLst>
              <a:ext uri="{FF2B5EF4-FFF2-40B4-BE49-F238E27FC236}">
                <a16:creationId xmlns:a16="http://schemas.microsoft.com/office/drawing/2014/main" id="{067AC813-6613-4801-9DF7-A2D93DA2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563" y="4224636"/>
            <a:ext cx="4249166" cy="24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7490" y="2105840"/>
            <a:ext cx="3654961" cy="4263931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To keep your audience from feeling overwhelmed, you should keep the text on each slide short and to the point. Some experts suggest using the </a:t>
            </a:r>
            <a:r>
              <a:rPr lang="en-GB" b="1" dirty="0">
                <a:solidFill>
                  <a:schemeClr val="tx1"/>
                </a:solidFill>
              </a:rPr>
              <a:t>5/5/5</a:t>
            </a:r>
            <a:r>
              <a:rPr lang="en-GB" dirty="0">
                <a:solidFill>
                  <a:schemeClr val="tx1"/>
                </a:solidFill>
              </a:rPr>
              <a:t> </a:t>
            </a:r>
            <a:r>
              <a:rPr lang="en-GB" b="1" dirty="0">
                <a:solidFill>
                  <a:schemeClr val="tx1"/>
                </a:solidFill>
              </a:rPr>
              <a:t>rule</a:t>
            </a:r>
            <a:r>
              <a:rPr lang="en-GB" dirty="0">
                <a:solidFill>
                  <a:schemeClr val="tx1"/>
                </a:solidFill>
              </a:rPr>
              <a:t>: no more than </a:t>
            </a:r>
            <a:r>
              <a:rPr lang="en-GB" b="1" dirty="0">
                <a:solidFill>
                  <a:schemeClr val="tx1"/>
                </a:solidFill>
              </a:rPr>
              <a:t>five</a:t>
            </a:r>
            <a:r>
              <a:rPr lang="en-GB" dirty="0">
                <a:solidFill>
                  <a:schemeClr val="tx1"/>
                </a:solidFill>
              </a:rPr>
              <a:t> words per line of text, </a:t>
            </a:r>
            <a:r>
              <a:rPr lang="en-GB" b="1" dirty="0">
                <a:solidFill>
                  <a:schemeClr val="tx1"/>
                </a:solidFill>
              </a:rPr>
              <a:t>five</a:t>
            </a:r>
            <a:r>
              <a:rPr lang="en-GB" dirty="0">
                <a:solidFill>
                  <a:schemeClr val="tx1"/>
                </a:solidFill>
              </a:rPr>
              <a:t> lines of text per slide, or </a:t>
            </a:r>
            <a:r>
              <a:rPr lang="en-GB" b="1" dirty="0">
                <a:solidFill>
                  <a:schemeClr val="tx1"/>
                </a:solidFill>
              </a:rPr>
              <a:t>five</a:t>
            </a:r>
            <a:r>
              <a:rPr lang="en-GB" dirty="0">
                <a:solidFill>
                  <a:schemeClr val="tx1"/>
                </a:solidFill>
              </a:rPr>
              <a:t> text-heavy slides in a row.</a:t>
            </a:r>
          </a:p>
          <a:p>
            <a:r>
              <a:rPr lang="en-GB" altLang="zh-CN" dirty="0">
                <a:solidFill>
                  <a:schemeClr val="tx1"/>
                </a:solidFill>
              </a:rPr>
              <a:t>Bulleted lists must be left aligned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228"/>
            <a:ext cx="8229600" cy="965816"/>
          </a:xfrm>
        </p:spPr>
        <p:txBody>
          <a:bodyPr>
            <a:noAutofit/>
          </a:bodyPr>
          <a:lstStyle/>
          <a:p>
            <a:r>
              <a:rPr lang="en-GB" b="1" dirty="0"/>
              <a:t>Rule 3 </a:t>
            </a:r>
            <a:r>
              <a:rPr lang="en-GB" dirty="0"/>
              <a:t>- 5/5/5</a:t>
            </a:r>
            <a:br>
              <a:rPr lang="en-GB" dirty="0"/>
            </a:br>
            <a:endParaRPr lang="en-GB" altLang="zh-CN" dirty="0"/>
          </a:p>
        </p:txBody>
      </p:sp>
      <p:pic>
        <p:nvPicPr>
          <p:cNvPr id="1026" name="Picture 2" descr="slide with too much text versus a slide with just enough text">
            <a:extLst>
              <a:ext uri="{FF2B5EF4-FFF2-40B4-BE49-F238E27FC236}">
                <a16:creationId xmlns:a16="http://schemas.microsoft.com/office/drawing/2014/main" id="{B91033D1-4856-495C-9DB8-02C785CB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39" y="1229192"/>
            <a:ext cx="4359720" cy="562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Bullets should be on the left hand side of the screen</a:t>
            </a:r>
          </a:p>
          <a:p>
            <a:pPr lvl="1" algn="r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NOT the right. </a:t>
            </a:r>
          </a:p>
          <a:p>
            <a:pPr lvl="1" algn="r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It is harder to read when they are lined up on the right.</a:t>
            </a:r>
          </a:p>
          <a:p>
            <a:pPr lvl="1" algn="r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 algn="r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Bullets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Bullets should line up on the left.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 is easier for the eye to follow from left to right. 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Well Done!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Bullets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71BF41-3D26-405A-B4A8-8790AD4A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833" y="2674694"/>
            <a:ext cx="7408333" cy="31479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457200" algn="l"/>
              </a:tabLs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Use fonts that are </a:t>
            </a:r>
            <a:r>
              <a:rPr lang="en-GB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easy to read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– avoid script fonts</a:t>
            </a:r>
          </a:p>
          <a:p>
            <a:pPr>
              <a:spcBef>
                <a:spcPts val="0"/>
              </a:spcBef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  <a:latin typeface="Gigi" pitchFamily="82" charset="0"/>
              </a:rPr>
              <a:t>Stay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Blackletter686 BT" pitchFamily="66" charset="0"/>
              </a:rPr>
              <a:t>away</a:t>
            </a:r>
            <a:r>
              <a:rPr lang="en-US" sz="1800" dirty="0">
                <a:solidFill>
                  <a:schemeClr val="tx1"/>
                </a:solidFill>
                <a:latin typeface="AR CARTER" pitchFamily="2" charset="0"/>
              </a:rPr>
              <a:t> from </a:t>
            </a:r>
            <a:r>
              <a:rPr lang="en-US" sz="1800" dirty="0">
                <a:solidFill>
                  <a:schemeClr val="tx1"/>
                </a:solidFill>
                <a:latin typeface="AR DELANEY" pitchFamily="2" charset="0"/>
              </a:rPr>
              <a:t>gimmicky </a:t>
            </a:r>
            <a:r>
              <a:rPr lang="en-US" sz="1800" dirty="0">
                <a:solidFill>
                  <a:schemeClr val="tx1"/>
                </a:solidFill>
                <a:latin typeface="Algerian" pitchFamily="82" charset="0"/>
              </a:rPr>
              <a:t>fonts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DONT USE ALL CAPS! </a:t>
            </a:r>
          </a:p>
          <a:p>
            <a:pPr lvl="0">
              <a:spcBef>
                <a:spcPts val="0"/>
              </a:spcBef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</a:rPr>
              <a:t>Use 18-24 point size, with up to 32 point for titles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Keep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sizes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consistent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Vary font for </a:t>
            </a:r>
            <a:r>
              <a:rPr lang="en-US" b="1" i="1" dirty="0">
                <a:solidFill>
                  <a:schemeClr val="tx1"/>
                </a:solidFill>
                <a:latin typeface="Berlin Sans FB Demi" pitchFamily="34" charset="0"/>
              </a:rPr>
              <a:t>emphasis</a:t>
            </a:r>
            <a:r>
              <a:rPr lang="en-US" dirty="0">
                <a:solidFill>
                  <a:schemeClr val="tx1"/>
                </a:solidFill>
              </a:rPr>
              <a:t> or to group words together.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i="1" dirty="0">
                <a:solidFill>
                  <a:schemeClr val="tx1"/>
                </a:solidFill>
                <a:latin typeface="Berlin Sans FB Demi" pitchFamily="34" charset="0"/>
              </a:rPr>
              <a:t>visually simple </a:t>
            </a:r>
            <a:r>
              <a:rPr lang="en-US" dirty="0">
                <a:solidFill>
                  <a:schemeClr val="tx1"/>
                </a:solidFill>
              </a:rPr>
              <a:t>fonts. For a </a:t>
            </a:r>
            <a:r>
              <a:rPr lang="en-US" b="1" i="1" dirty="0">
                <a:solidFill>
                  <a:schemeClr val="tx1"/>
                </a:solidFill>
                <a:latin typeface="Berlin Sans FB Demi" pitchFamily="34" charset="0"/>
              </a:rPr>
              <a:t>visually simulating appearance.</a:t>
            </a:r>
            <a:r>
              <a:rPr lang="en-US" sz="2800" b="1" i="1" dirty="0">
                <a:solidFill>
                  <a:schemeClr val="tx1"/>
                </a:solidFill>
                <a:latin typeface="Berlin Sans FB Demi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lnSpc>
                <a:spcPts val="21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DC54D3-9730-4255-97E5-A1A853B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Rule 4 </a:t>
            </a:r>
            <a:r>
              <a:rPr lang="en-GB" dirty="0"/>
              <a:t>– Use clear Fonts</a:t>
            </a:r>
          </a:p>
        </p:txBody>
      </p:sp>
    </p:spTree>
    <p:extLst>
      <p:ext uri="{BB962C8B-B14F-4D97-AF65-F5344CB8AC3E}">
        <p14:creationId xmlns:p14="http://schemas.microsoft.com/office/powerpoint/2010/main" val="21497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1FD04-347A-496B-8106-A46F71CC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0" y="2014087"/>
            <a:ext cx="8620940" cy="526154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When used sparingly animations can add to your presentation.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example, having bullet points appear as you address them rather than before can help keep your audience’s attention</a:t>
            </a:r>
            <a:r>
              <a:rPr lang="en-GB" b="0" i="0" dirty="0" smtClean="0"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“Appear” has been used on this slide. What do you think?</a:t>
            </a:r>
            <a:endParaRPr lang="en-GB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Being inundated with complicated animations and exciting slide transitions can become irritating however.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Before including animations in your presentation, ask yourself: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Would this moment in the presentation be equally strong without an added effect?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Does it unnecessarily delay information? </a:t>
            </a:r>
          </a:p>
          <a:p>
            <a:pPr marL="301943" lvl="1" indent="0">
              <a:buNone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If the answer to either question is yes—or even maybe—leave it out </a:t>
            </a: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13562-4911-4419-AC93-73BD1FA0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1039"/>
            <a:ext cx="8229600" cy="347996"/>
          </a:xfrm>
        </p:spPr>
        <p:txBody>
          <a:bodyPr>
            <a:normAutofit fontScale="90000"/>
          </a:bodyPr>
          <a:lstStyle/>
          <a:p>
            <a:r>
              <a:rPr lang="en-GB" sz="4900" b="1" dirty="0"/>
              <a:t>Rule 5 </a:t>
            </a:r>
            <a:r>
              <a:rPr lang="en-GB" sz="4900" dirty="0"/>
              <a:t>- Use Animations Sparingly</a:t>
            </a:r>
            <a:r>
              <a:rPr lang="en-GB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/>
            </a:r>
            <a:br>
              <a:rPr lang="en-GB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r>
              <a:rPr lang="en-GB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/>
            </a:r>
            <a:br>
              <a:rPr lang="en-GB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995445-E92C-4802-953E-AA464CD8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24" y="2156425"/>
            <a:ext cx="8605951" cy="4152829"/>
          </a:xfrm>
        </p:spPr>
        <p:txBody>
          <a:bodyPr>
            <a:normAutofit fontScale="92500" lnSpcReduction="10000"/>
          </a:bodyPr>
          <a:lstStyle/>
          <a:p>
            <a:r>
              <a:rPr lang="en-GB" i="0" dirty="0">
                <a:solidFill>
                  <a:schemeClr val="tx1"/>
                </a:solidFill>
                <a:effectLst/>
                <a:latin typeface="+mj-lt"/>
              </a:rPr>
              <a:t>Avoid using excessively complicated transitions. </a:t>
            </a:r>
          </a:p>
          <a:p>
            <a:r>
              <a:rPr lang="en-GB" i="0" dirty="0">
                <a:solidFill>
                  <a:schemeClr val="tx1"/>
                </a:solidFill>
                <a:effectLst/>
                <a:latin typeface="+mj-lt"/>
              </a:rPr>
              <a:t>For instance, anything that makes it look like your presentation is shattering, blowing in the wind, or zooming around the screen is probably a bad idea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 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Before including transitions to your presentation, ask yourself: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Would this flow of the presentation be equally strong without a transition?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b="0" i="0" dirty="0">
                <a:solidFill>
                  <a:schemeClr val="tx1"/>
                </a:solidFill>
                <a:effectLst/>
                <a:latin typeface="+mj-lt"/>
              </a:rPr>
              <a:t>Does it unnecessarily delay the flow of the presentation? </a:t>
            </a:r>
          </a:p>
          <a:p>
            <a:pPr marL="269875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If the answer to either question is yes—or even maybe—leave it out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There's no hard and fast rule for picking transitions—just play around with them until you find one (and only one!) that highlights your content and layout</a:t>
            </a:r>
            <a:r>
              <a:rPr lang="en-GB" b="0" i="0" dirty="0" smtClean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  <a:latin typeface="+mj-lt"/>
              </a:rPr>
              <a:t>“Fade” has been used in this presentation. What do you think?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18F048-1AB2-4865-A706-35A81C54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Rule 6 </a:t>
            </a:r>
            <a:r>
              <a:rPr lang="en-GB" dirty="0"/>
              <a:t>– Use Transitions Sparingly</a:t>
            </a:r>
          </a:p>
        </p:txBody>
      </p:sp>
    </p:spTree>
    <p:extLst>
      <p:ext uri="{BB962C8B-B14F-4D97-AF65-F5344CB8AC3E}">
        <p14:creationId xmlns:p14="http://schemas.microsoft.com/office/powerpoint/2010/main" val="1290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C9E71-CFD1-4FC9-8EF5-FD1524FA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86" y="2112505"/>
            <a:ext cx="7822228" cy="4408216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  <a:latin typeface="+mj-lt"/>
              </a:rPr>
              <a:t>Media should have a purpose and be high-quality; don’t put it on if it doesn’t add to your presentation. </a:t>
            </a:r>
          </a:p>
          <a:p>
            <a:r>
              <a:rPr lang="en-GB" sz="2200" dirty="0">
                <a:solidFill>
                  <a:schemeClr val="tx1"/>
                </a:solidFill>
                <a:latin typeface="+mj-lt"/>
              </a:rPr>
              <a:t>Balance text and graphics; pay attention to placement of the image</a:t>
            </a:r>
          </a:p>
          <a:p>
            <a:r>
              <a:rPr lang="en-GB" sz="2200" dirty="0">
                <a:solidFill>
                  <a:schemeClr val="tx1"/>
                </a:solidFill>
                <a:latin typeface="+mj-lt"/>
              </a:rPr>
              <a:t>Make sure your chart is legible and displays the right type of information</a:t>
            </a:r>
          </a:p>
          <a:p>
            <a:r>
              <a:rPr lang="en-GB" sz="2200" dirty="0">
                <a:solidFill>
                  <a:schemeClr val="tx1"/>
                </a:solidFill>
                <a:latin typeface="+mj-lt"/>
              </a:rPr>
              <a:t>If you have the data in Excel, copy and paste the chart from there</a:t>
            </a:r>
          </a:p>
          <a:p>
            <a:r>
              <a:rPr lang="en-GB" sz="2200" dirty="0">
                <a:solidFill>
                  <a:schemeClr val="tx1"/>
                </a:solidFill>
                <a:latin typeface="+mj-lt"/>
              </a:rPr>
              <a:t>Who will be watching your presentation? The same effects and funny clip art that would entertain a classroom full of young children might make you look unprofessional in front of fellow students and lecturers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8772E-933D-4AD5-911B-F40F33C9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2527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b="1" dirty="0"/>
              <a:t>Rule 7 </a:t>
            </a:r>
            <a:r>
              <a:rPr lang="en-GB" dirty="0"/>
              <a:t>– Include Appropriate Graphics/Charts/Multimedia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0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3872"/>
            <a:ext cx="3487827" cy="23659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Graphics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9086" y="4639781"/>
            <a:ext cx="2138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using graphics, one good graphic will do better then several poor ones. Make good choices!  </a:t>
            </a:r>
          </a:p>
        </p:txBody>
      </p:sp>
      <p:pic>
        <p:nvPicPr>
          <p:cNvPr id="1026" name="Picture 2" descr="C:\Users\Lindsey\AppData\Local\Microsoft\Windows\Temporary Internet Files\Content.IE5\6ML7SKLW\MC900282954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2" y="2939860"/>
            <a:ext cx="1738274" cy="15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ndsey\AppData\Local\Microsoft\Windows\Temporary Internet Files\Content.IE5\TV51Q71Q\MP900406485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2" y="5282383"/>
            <a:ext cx="2838632" cy="94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indsey\AppData\Local\Microsoft\Windows\Temporary Internet Files\Content.IE5\6ML7SKLW\MM900283652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97" y="2939860"/>
            <a:ext cx="1379081" cy="14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30408" y="1895978"/>
            <a:ext cx="8077061" cy="3770304"/>
          </a:xfrm>
        </p:spPr>
        <p:txBody>
          <a:bodyPr>
            <a:normAutofit fontScale="92500" lnSpcReduction="20000"/>
          </a:bodyPr>
          <a:lstStyle/>
          <a:p>
            <a:r>
              <a:rPr lang="en-GB" altLang="zh-CN" dirty="0" smtClean="0">
                <a:solidFill>
                  <a:schemeClr val="tx1"/>
                </a:solidFill>
              </a:rPr>
              <a:t>At College, you are often required to deliver small presentations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As with any piece of work, planning is essential if you want to produce good quality work and avoid wasting time: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define </a:t>
            </a:r>
            <a:r>
              <a:rPr lang="en-GB" dirty="0">
                <a:solidFill>
                  <a:schemeClr val="tx1"/>
                </a:solidFill>
              </a:rPr>
              <a:t>the purpose of your 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Understand your audience and tailor your presentation to their tastes and expectations.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Research the subject and identify the key messages of your 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create an effective structure for your 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write the content and formatting your presentation</a:t>
            </a:r>
          </a:p>
          <a:p>
            <a:r>
              <a:rPr lang="en-GB" dirty="0">
                <a:solidFill>
                  <a:schemeClr val="tx1"/>
                </a:solidFill>
              </a:rPr>
              <a:t>The following slides provide some rules to follow when designing your PowerPoint slides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Introduction</a:t>
            </a:r>
          </a:p>
        </p:txBody>
      </p:sp>
      <p:pic>
        <p:nvPicPr>
          <p:cNvPr id="6146" name="Picture 2" descr="How to Give a Presentation During a Meeting (Without Screwing Up)">
            <a:extLst>
              <a:ext uri="{FF2B5EF4-FFF2-40B4-BE49-F238E27FC236}">
                <a16:creationId xmlns:a16="http://schemas.microsoft.com/office/drawing/2014/main" id="{F4EABD63-7B80-4043-90B7-4D7F6D7EE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0"/>
          <a:stretch/>
        </p:blipFill>
        <p:spPr bwMode="auto">
          <a:xfrm>
            <a:off x="5657953" y="5151804"/>
            <a:ext cx="3486047" cy="19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853" r="-14853"/>
          <a:stretch>
            <a:fillRect/>
          </a:stretch>
        </p:blipFill>
        <p:spPr>
          <a:xfrm>
            <a:off x="457200" y="3020063"/>
            <a:ext cx="5163496" cy="28397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Graphics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9222" y="3404310"/>
            <a:ext cx="2789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choosing graphics they should relate to the information you are trying to portray. If someone could </a:t>
            </a:r>
            <a:r>
              <a:rPr lang="en-US" sz="2000" b="1" i="1" dirty="0"/>
              <a:t>question</a:t>
            </a:r>
            <a:r>
              <a:rPr lang="en-US" i="1" dirty="0"/>
              <a:t> </a:t>
            </a:r>
            <a:r>
              <a:rPr lang="en-US" dirty="0"/>
              <a:t>why you are using a graphic don’t use it. </a:t>
            </a:r>
            <a:endParaRPr lang="en-US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563" y="3891294"/>
            <a:ext cx="3657600" cy="24505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Proximity 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7" y="2105979"/>
            <a:ext cx="2445052" cy="2445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1563" y="2105979"/>
            <a:ext cx="244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for the eye to continue to </a:t>
            </a:r>
            <a:r>
              <a:rPr lang="en-US" b="1" dirty="0"/>
              <a:t>move</a:t>
            </a:r>
            <a:r>
              <a:rPr lang="en-US" dirty="0"/>
              <a:t> across the screen 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0322" y="4551031"/>
            <a:ext cx="192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Otherwise the eye will stop in the wrong places.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9163" y="3789678"/>
            <a:ext cx="170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your chosen images and text, they should have close proximity.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Proximity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5802" y="3080405"/>
            <a:ext cx="322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…from the beginning to the end of your information…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206" y="251877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proximity…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4791" y="5514710"/>
            <a:ext cx="193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…is appropriate, eyes will move…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6352" y="5902863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…with the help of graphics. </a:t>
            </a:r>
          </a:p>
        </p:txBody>
      </p:sp>
      <p:sp>
        <p:nvSpPr>
          <p:cNvPr id="13" name="Right Arrow 12"/>
          <p:cNvSpPr/>
          <p:nvPr/>
        </p:nvSpPr>
        <p:spPr>
          <a:xfrm rot="4577836">
            <a:off x="454172" y="3798515"/>
            <a:ext cx="2024179" cy="69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2211068">
            <a:off x="3516079" y="3613656"/>
            <a:ext cx="566057" cy="212295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9305211">
            <a:off x="7068287" y="3798177"/>
            <a:ext cx="550604" cy="2221366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51102-6A8C-4144-A48E-E52AAD18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Death </a:t>
            </a:r>
            <a:r>
              <a:rPr lang="en-GB"/>
              <a:t>by PowerPoint!</a:t>
            </a:r>
            <a:endParaRPr lang="en-GB" dirty="0"/>
          </a:p>
        </p:txBody>
      </p:sp>
      <p:pic>
        <p:nvPicPr>
          <p:cNvPr id="4" name="Online Media 3" title="Life After Death by PowerPoint (Corporate Comedy Video)">
            <a:hlinkClick r:id="" action="ppaction://media"/>
            <a:extLst>
              <a:ext uri="{FF2B5EF4-FFF2-40B4-BE49-F238E27FC236}">
                <a16:creationId xmlns:a16="http://schemas.microsoft.com/office/drawing/2014/main" id="{4A7F29D2-915C-4317-A57C-08C8765705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88794" y="1958809"/>
            <a:ext cx="6081151" cy="45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1594-6336-4332-907B-1049E511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74" y="1565787"/>
            <a:ext cx="8342026" cy="345069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03133"/>
                </a:solidFill>
                <a:effectLst/>
                <a:latin typeface="+mj-lt"/>
              </a:rPr>
              <a:t>Slide Master is a very useful tool to create slide templates.</a:t>
            </a:r>
          </a:p>
          <a:p>
            <a:r>
              <a:rPr lang="en-GB" b="0" i="0" dirty="0">
                <a:solidFill>
                  <a:srgbClr val="303133"/>
                </a:solidFill>
                <a:effectLst/>
                <a:latin typeface="+mj-lt"/>
              </a:rPr>
              <a:t>Slide Master can save slide layouts, including the background, colour, fonts, effects, bullets, etc. </a:t>
            </a:r>
          </a:p>
          <a:p>
            <a:r>
              <a:rPr lang="en-GB" b="0" i="0" dirty="0">
                <a:solidFill>
                  <a:srgbClr val="303133"/>
                </a:solidFill>
                <a:effectLst/>
                <a:latin typeface="+mj-lt"/>
              </a:rPr>
              <a:t>You can make changes to every current and future slide in your presentation by only adjusting the Slide Master. </a:t>
            </a:r>
          </a:p>
          <a:p>
            <a:r>
              <a:rPr lang="en-GB" b="0" i="0" dirty="0">
                <a:solidFill>
                  <a:srgbClr val="303133"/>
                </a:solidFill>
                <a:effectLst/>
                <a:latin typeface="+mj-lt"/>
              </a:rPr>
              <a:t>You can embed images and other graphics in Slide Master which will be visible (but cannot be changed) </a:t>
            </a:r>
            <a:endParaRPr lang="en-GB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DAB446-3CDB-449D-9BA6-13E7ED01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6629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Rule 1 </a:t>
            </a:r>
            <a:r>
              <a:rPr lang="en-GB" dirty="0"/>
              <a:t>- Use the Slide Master</a:t>
            </a:r>
          </a:p>
        </p:txBody>
      </p:sp>
      <p:pic>
        <p:nvPicPr>
          <p:cNvPr id="4098" name="Picture 2" descr="Mastering the Slide Master - Teaching Forward">
            <a:extLst>
              <a:ext uri="{FF2B5EF4-FFF2-40B4-BE49-F238E27FC236}">
                <a16:creationId xmlns:a16="http://schemas.microsoft.com/office/drawing/2014/main" id="{77C08F8F-4084-4BDE-B0AE-2AAF0B63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55" y="4419494"/>
            <a:ext cx="4071463" cy="21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720728-2BBA-432E-A4C7-A6D0CAE6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833" y="2446751"/>
            <a:ext cx="7408333" cy="345069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303133"/>
                </a:solidFill>
                <a:latin typeface="+mj-lt"/>
              </a:rPr>
              <a:t>Have a consistent colour scheme throughout your presentation.</a:t>
            </a:r>
          </a:p>
          <a:p>
            <a:r>
              <a:rPr lang="en-GB" dirty="0">
                <a:solidFill>
                  <a:srgbClr val="303133"/>
                </a:solidFill>
                <a:latin typeface="+mj-lt"/>
              </a:rPr>
              <a:t>Contrast text colour with background colour -</a:t>
            </a:r>
          </a:p>
          <a:p>
            <a:pPr marL="668020" lvl="2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303133"/>
                </a:solidFill>
                <a:latin typeface="+mj-lt"/>
              </a:rPr>
              <a:t>Test colours on projected screen if possible, as it may look different than your monitor.</a:t>
            </a:r>
          </a:p>
          <a:p>
            <a:pPr marL="668020" lvl="2" indent="-34290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303133"/>
                </a:solidFill>
                <a:latin typeface="+mj-lt"/>
              </a:rPr>
              <a:t>Lighting in the presentation room may effect how much contrast is displayed.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9C4E8-953B-45C1-8F4B-6CC63BE4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Rule 2 </a:t>
            </a:r>
            <a:r>
              <a:rPr lang="en-GB" dirty="0"/>
              <a:t>– Select Backgrounds and Colours Carefully</a:t>
            </a:r>
          </a:p>
        </p:txBody>
      </p:sp>
    </p:spTree>
    <p:extLst>
      <p:ext uri="{BB962C8B-B14F-4D97-AF65-F5344CB8AC3E}">
        <p14:creationId xmlns:p14="http://schemas.microsoft.com/office/powerpoint/2010/main" val="29935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Fonts and backgrounds should compliment each other and be easy to read.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background color and font color should be distinctively different. 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Contrast and Color</a:t>
            </a:r>
          </a:p>
        </p:txBody>
      </p:sp>
    </p:spTree>
    <p:extLst>
      <p:ext uri="{BB962C8B-B14F-4D97-AF65-F5344CB8AC3E}">
        <p14:creationId xmlns:p14="http://schemas.microsoft.com/office/powerpoint/2010/main" val="278362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When choosing background and font colors they should be complimentary. </a:t>
            </a:r>
          </a:p>
          <a:p>
            <a:pPr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The font color should stand out on the chosen background color. </a:t>
            </a:r>
          </a:p>
          <a:p>
            <a:pPr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</a:rPr>
              <a:t>Easy for audience to view!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Good Contrast and Color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2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74" y="476550"/>
            <a:ext cx="4236548" cy="59390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chemeClr val="tx1"/>
                </a:solidFill>
              </a:rPr>
              <a:t>Backgrounds are important for aesthetics of your power point. </a:t>
            </a:r>
          </a:p>
          <a:p>
            <a:pPr algn="ctr">
              <a:buNone/>
            </a:pPr>
            <a:r>
              <a:rPr lang="en-US" dirty="0">
                <a:solidFill>
                  <a:schemeClr val="tx1"/>
                </a:solidFill>
              </a:rPr>
              <a:t>They should never over power the words or information you are trying to display. </a:t>
            </a:r>
          </a:p>
          <a:p>
            <a:pPr algn="ctr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Backgrounds</a:t>
            </a:r>
          </a:p>
        </p:txBody>
      </p:sp>
    </p:spTree>
    <p:extLst>
      <p:ext uri="{BB962C8B-B14F-4D97-AF65-F5344CB8AC3E}">
        <p14:creationId xmlns:p14="http://schemas.microsoft.com/office/powerpoint/2010/main" val="205619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Users\Lindsey\AppData\Local\Microsoft\Windows\Temporary Internet Files\Content.IE5\TV51Q71Q\MP90022767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1" y="1999326"/>
            <a:ext cx="6905527" cy="45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When two properties must differ use fonts or colors to make the difference obvious. Backgrounds should not interfere.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Background</a:t>
            </a:r>
          </a:p>
        </p:txBody>
      </p:sp>
      <p:pic>
        <p:nvPicPr>
          <p:cNvPr id="3081" name="Picture 9" descr="C:\Users\Lindsey\AppData\Local\Microsoft\Windows\Temporary Internet Files\Content.IE5\Q8IXZ8QF\MC90044040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Lindsey\AppData\Local\Microsoft\Windows\Temporary Internet Files\Content.IE5\3RP63UAO\MC90043259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98" y="4114800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375</TotalTime>
  <Words>741</Words>
  <Application>Microsoft Office PowerPoint</Application>
  <PresentationFormat>On-screen Show (4:3)</PresentationFormat>
  <Paragraphs>103</Paragraphs>
  <Slides>22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Algerian</vt:lpstr>
      <vt:lpstr>AR CARTER</vt:lpstr>
      <vt:lpstr>AR DELANEY</vt:lpstr>
      <vt:lpstr>Arial</vt:lpstr>
      <vt:lpstr>Berlin Sans FB Demi</vt:lpstr>
      <vt:lpstr>Blackletter686 BT</vt:lpstr>
      <vt:lpstr>Calibri</vt:lpstr>
      <vt:lpstr>Candara</vt:lpstr>
      <vt:lpstr>Courier New</vt:lpstr>
      <vt:lpstr>Gigi</vt:lpstr>
      <vt:lpstr>Source Sans Pro</vt:lpstr>
      <vt:lpstr>华文楷体</vt:lpstr>
      <vt:lpstr>华文新魏</vt:lpstr>
      <vt:lpstr>Symbol</vt:lpstr>
      <vt:lpstr>Times New Roman</vt:lpstr>
      <vt:lpstr>Wingdings</vt:lpstr>
      <vt:lpstr>Waveform</vt:lpstr>
      <vt:lpstr>Designing a Professional  PowerPoint Presentation  Jeanette Adams</vt:lpstr>
      <vt:lpstr>Introduction</vt:lpstr>
      <vt:lpstr>Death by PowerPoint!</vt:lpstr>
      <vt:lpstr>Rule 1 - Use the Slide Master</vt:lpstr>
      <vt:lpstr>Rule 2 – Select Backgrounds and Colours Carefully</vt:lpstr>
      <vt:lpstr>Bad Contrast and Color</vt:lpstr>
      <vt:lpstr> Good Contrast and Color </vt:lpstr>
      <vt:lpstr>Bad Backgrounds</vt:lpstr>
      <vt:lpstr>Bad Background</vt:lpstr>
      <vt:lpstr> Good Background </vt:lpstr>
      <vt:lpstr>Themes</vt:lpstr>
      <vt:lpstr>Rule 3 - 5/5/5 </vt:lpstr>
      <vt:lpstr>Bad Bullets</vt:lpstr>
      <vt:lpstr>Good Bullets </vt:lpstr>
      <vt:lpstr>Rule 4 – Use clear Fonts</vt:lpstr>
      <vt:lpstr>Rule 5 - Use Animations Sparingly  </vt:lpstr>
      <vt:lpstr>Rule 6 – Use Transitions Sparingly</vt:lpstr>
      <vt:lpstr>Rule 7 – Include Appropriate Graphics/Charts/Multimedia </vt:lpstr>
      <vt:lpstr>Bad Graphics </vt:lpstr>
      <vt:lpstr>Good Graphics </vt:lpstr>
      <vt:lpstr>Bad Proximity  </vt:lpstr>
      <vt:lpstr>Good Proximity</vt:lpstr>
    </vt:vector>
  </TitlesOfParts>
  <Company>Southern Oregon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Bad/Good Power Point slides</dc:title>
  <dc:creator>SOU Campus License Program</dc:creator>
  <cp:lastModifiedBy>NPTC Powys ACL</cp:lastModifiedBy>
  <cp:revision>28</cp:revision>
  <dcterms:created xsi:type="dcterms:W3CDTF">2013-05-09T21:42:00Z</dcterms:created>
  <dcterms:modified xsi:type="dcterms:W3CDTF">2021-11-08T14:49:01Z</dcterms:modified>
</cp:coreProperties>
</file>