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0" r:id="rId6"/>
    <p:sldId id="262" r:id="rId7"/>
    <p:sldId id="263" r:id="rId8"/>
    <p:sldId id="266" r:id="rId9"/>
    <p:sldId id="264" r:id="rId10"/>
    <p:sldId id="267" r:id="rId11"/>
    <p:sldId id="26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94672"/>
  </p:normalViewPr>
  <p:slideViewPr>
    <p:cSldViewPr>
      <p:cViewPr varScale="1">
        <p:scale>
          <a:sx n="134" d="100"/>
          <a:sy n="134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E9D2C7-78DC-4E9E-A27D-67043302E88A}" type="datetimeFigureOut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19CB5E-D2FF-4AE2-ADD9-1C662404D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4CD50-D7B0-4D1C-921E-83B2ACADA3A7}" type="datetime1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 might want to consult a doctor before committing...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B0B02-6BDE-474E-8A02-F01C9A2F1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6A8DE-3E3A-467C-AB07-3B769FAECEF9}" type="datetime1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 might want to consult a doctor before committing...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4D957-4924-4805-84D7-3DD20D651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05C6E-128B-476C-B3A5-8CCAD3B79E04}" type="datetime1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 might want to consult a doctor before committing...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3729F-E987-4BDB-A986-56F8B8732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FB319-0592-491A-992D-DA53AA2BB01E}" type="datetime1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 might want to consult a doctor before committing...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76BB2-FEF7-40DD-BCBD-559323171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DEE05-79FB-48A2-8A13-8CFDDB1EF06D}" type="datetime1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 might want to consult a doctor before committing...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009D-2C8C-4EA6-8C7B-629749B46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B6401-F58D-4E94-9639-09CEDEB7327D}" type="datetime1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 might want to consult a doctor before committing...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5B302-B221-4F02-AD52-07E62274E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6685B-8219-4C33-ABD0-6BA2D43CB208}" type="datetime1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 might want to consult a doctor before committing...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0CB8-6C50-4C11-82DF-9B1D72F82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B7D06-150C-493B-9A56-E5DC08D66C6F}" type="datetime1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 might want to consult a doctor before committing...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555-AC37-4145-8B64-FBA943F73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D1F6-4C38-46B7-95AA-94D2EC00385F}" type="datetime1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 might want to consult a doctor before committing...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33A8F-910F-4852-BC15-3C605A306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429BA-8644-4F32-A503-3D66FE87AF54}" type="datetime1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 might want to consult a doctor before committing...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EEEB-1B1E-4B79-8546-4CAC7258AC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8F875-3492-40D8-82F9-B423637CB38A}" type="datetime1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You might want to consult a doctor before committing...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0190-4D9C-4DD6-A8E2-EB8F5C05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DD9FA3-C807-4FDD-AA77-D2A1C2A59708}" type="datetime1">
              <a:rPr lang="en-US"/>
              <a:pPr>
                <a:defRPr/>
              </a:pPr>
              <a:t>8/24/24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 might want to consult a doctor before committing...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0D33B0-2C7F-46C1-BF37-C62BFEE0A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/>
              <a:t>You know you want it!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9800" y="1981200"/>
            <a:ext cx="4724400" cy="1295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/>
              <a:t>Malaria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153400" cy="3651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Always consult a doctor before using such products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sz="4800"/>
          </a:p>
          <a:p>
            <a:pPr eaLnBrk="1" hangingPunct="1">
              <a:buFont typeface="Arial" charset="0"/>
              <a:buNone/>
            </a:pPr>
            <a:r>
              <a:rPr lang="en-US" sz="4800"/>
              <a:t>once you have the users, </a:t>
            </a:r>
          </a:p>
          <a:p>
            <a:pPr eaLnBrk="1" hangingPunct="1">
              <a:buFont typeface="Arial" charset="0"/>
              <a:buNone/>
            </a:pPr>
            <a:r>
              <a:rPr lang="en-US" sz="4800"/>
              <a:t>someone will find a </a:t>
            </a:r>
          </a:p>
          <a:p>
            <a:pPr eaLnBrk="1" hangingPunct="1">
              <a:buFont typeface="Arial" charset="0"/>
              <a:buNone/>
            </a:pPr>
            <a:r>
              <a:rPr lang="en-US" sz="4800"/>
              <a:t>way to monetize them (</a:t>
            </a:r>
            <a:r>
              <a:rPr lang="en-US" sz="2400"/>
              <a:t>Yossi Vardi</a:t>
            </a:r>
            <a:r>
              <a:rPr lang="en-US" sz="4800"/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457200"/>
            <a:ext cx="8229600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/>
              <a:t>Business Model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153400" cy="3651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Always consult a doctor before using such products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6400800" cy="1066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400" dirty="0"/>
              <a:t>Get it TODAY!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/>
              <a:t>Created by nimrod@lehavi.com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9800" y="1600200"/>
            <a:ext cx="4724400" cy="1295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/>
              <a:t>Malaria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153400" cy="3651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Always consult a doctor before using such products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457200"/>
            <a:ext cx="8229600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/>
              <a:t>Natural Resources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153400" cy="3651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Always consult a doctor before using such products</a:t>
            </a:r>
          </a:p>
        </p:txBody>
      </p:sp>
      <p:pic>
        <p:nvPicPr>
          <p:cNvPr id="30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5942013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/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457200"/>
            <a:ext cx="8229600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/>
              <a:t>Market and Growth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153400" cy="3651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Always consult a doctor before using such products</a:t>
            </a:r>
          </a:p>
        </p:txBody>
      </p:sp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581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457200"/>
            <a:ext cx="8229600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/>
              <a:t>Affordable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153400" cy="3651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Always consult a doctor before using such products</a:t>
            </a:r>
          </a:p>
        </p:txBody>
      </p:sp>
      <p:pic>
        <p:nvPicPr>
          <p:cNvPr id="51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1600200"/>
            <a:ext cx="6375400" cy="4678363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457200"/>
            <a:ext cx="8229600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/>
              <a:t>Committed User Base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153400" cy="3651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Always consult a doctor before using such products</a:t>
            </a:r>
          </a:p>
        </p:txBody>
      </p:sp>
      <p:pic>
        <p:nvPicPr>
          <p:cNvPr id="614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03463" y="1600200"/>
            <a:ext cx="4537075" cy="4525963"/>
          </a:xfrm>
          <a:noFill/>
        </p:spPr>
      </p:pic>
      <p:sp>
        <p:nvSpPr>
          <p:cNvPr id="10" name="Rounded Rectangular Callout 9"/>
          <p:cNvSpPr/>
          <p:nvPr/>
        </p:nvSpPr>
        <p:spPr>
          <a:xfrm>
            <a:off x="2743200" y="4038600"/>
            <a:ext cx="3581400" cy="609600"/>
          </a:xfrm>
          <a:prstGeom prst="wedgeRoundRectCallout">
            <a:avLst>
              <a:gd name="adj1" fmla="val 6758"/>
              <a:gd name="adj2" fmla="val 11474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</a:rPr>
              <a:t>This is SPARTA !!!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457200"/>
            <a:ext cx="8229600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/>
              <a:t>Viral Distribution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153400" cy="3651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Always consult a doctor before using such products</a:t>
            </a:r>
          </a:p>
        </p:txBody>
      </p:sp>
      <p:pic>
        <p:nvPicPr>
          <p:cNvPr id="717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1371600"/>
            <a:ext cx="6135688" cy="4887913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457200"/>
            <a:ext cx="8229600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/>
              <a:t>Success Track Record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153400" cy="3651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Always consult a doctor before using such products</a:t>
            </a:r>
          </a:p>
        </p:txBody>
      </p:sp>
      <p:pic>
        <p:nvPicPr>
          <p:cNvPr id="819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19400" y="1377950"/>
            <a:ext cx="3381375" cy="49276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457200"/>
            <a:ext cx="8229600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/>
              <a:t>Worldwide Interest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153400" cy="3651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Always consult a doctor before using such products</a:t>
            </a:r>
          </a:p>
        </p:txBody>
      </p:sp>
      <p:pic>
        <p:nvPicPr>
          <p:cNvPr id="922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1612900"/>
            <a:ext cx="7178675" cy="4711700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457200"/>
            <a:ext cx="8229600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/>
              <a:t>Merchandizing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153400" cy="3651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Always consult a doctor before using such products</a:t>
            </a:r>
          </a:p>
        </p:txBody>
      </p:sp>
      <p:pic>
        <p:nvPicPr>
          <p:cNvPr id="1024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524000"/>
            <a:ext cx="7042150" cy="470852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150</Words>
  <Application>Microsoft Macintosh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Lehavi</dc:creator>
  <cp:lastModifiedBy>Andrew Begel</cp:lastModifiedBy>
  <cp:revision>28</cp:revision>
  <dcterms:created xsi:type="dcterms:W3CDTF">2009-02-12T12:58:57Z</dcterms:created>
  <dcterms:modified xsi:type="dcterms:W3CDTF">2024-08-24T17:50:25Z</dcterms:modified>
</cp:coreProperties>
</file>