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804" r:id="rId3"/>
  </p:sldMasterIdLst>
  <p:notesMasterIdLst>
    <p:notesMasterId r:id="rId10"/>
  </p:notesMasterIdLst>
  <p:sldIdLst>
    <p:sldId id="256" r:id="rId4"/>
    <p:sldId id="258" r:id="rId5"/>
    <p:sldId id="260" r:id="rId6"/>
    <p:sldId id="262" r:id="rId7"/>
    <p:sldId id="270" r:id="rId8"/>
    <p:sldId id="271" r:id="rId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99"/>
    <a:srgbClr val="66CCFF"/>
    <a:srgbClr val="FFFF66"/>
    <a:srgbClr val="000000"/>
    <a:srgbClr val="0099FF"/>
    <a:srgbClr val="0066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076" y="6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2D64973-5454-41BB-8D5D-9262D480CDE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9939" name="Rectangle 3">
            <a:extLst>
              <a:ext uri="{FF2B5EF4-FFF2-40B4-BE49-F238E27FC236}">
                <a16:creationId xmlns:a16="http://schemas.microsoft.com/office/drawing/2014/main" id="{DDA62FE3-C788-48E0-9E4C-99ABED92F46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0244" name="Rectangle 4">
            <a:extLst>
              <a:ext uri="{FF2B5EF4-FFF2-40B4-BE49-F238E27FC236}">
                <a16:creationId xmlns:a16="http://schemas.microsoft.com/office/drawing/2014/main" id="{0B634F7C-1AEF-46BA-BEC5-123D99658990}"/>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a:extLst>
              <a:ext uri="{FF2B5EF4-FFF2-40B4-BE49-F238E27FC236}">
                <a16:creationId xmlns:a16="http://schemas.microsoft.com/office/drawing/2014/main" id="{31DEB988-BB28-4923-9473-A586B66613F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9942" name="Rectangle 6">
            <a:extLst>
              <a:ext uri="{FF2B5EF4-FFF2-40B4-BE49-F238E27FC236}">
                <a16:creationId xmlns:a16="http://schemas.microsoft.com/office/drawing/2014/main" id="{FD9C7FD2-3293-4B26-A175-32A0147EF79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9943" name="Rectangle 7">
            <a:extLst>
              <a:ext uri="{FF2B5EF4-FFF2-40B4-BE49-F238E27FC236}">
                <a16:creationId xmlns:a16="http://schemas.microsoft.com/office/drawing/2014/main" id="{DBB760FB-8FCF-4396-BC3E-2601A72FF3D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D05DECE-A125-4840-8F4C-F7C0FFED13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04038CD4-30B1-4693-A907-8C5D27F92305}"/>
              </a:ext>
            </a:extLst>
          </p:cNvPr>
          <p:cNvGrpSpPr>
            <a:grpSpLocks/>
          </p:cNvGrpSpPr>
          <p:nvPr/>
        </p:nvGrpSpPr>
        <p:grpSpPr bwMode="auto">
          <a:xfrm>
            <a:off x="0" y="0"/>
            <a:ext cx="8763000" cy="5943600"/>
            <a:chOff x="0" y="0"/>
            <a:chExt cx="5520" cy="3744"/>
          </a:xfrm>
        </p:grpSpPr>
        <p:sp>
          <p:nvSpPr>
            <p:cNvPr id="5" name="Rectangle 3">
              <a:extLst>
                <a:ext uri="{FF2B5EF4-FFF2-40B4-BE49-F238E27FC236}">
                  <a16:creationId xmlns:a16="http://schemas.microsoft.com/office/drawing/2014/main" id="{3D1B4667-BD7E-488C-90E9-C41718CC57F4}"/>
                </a:ext>
              </a:extLst>
            </p:cNvPr>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grpSp>
          <p:nvGrpSpPr>
            <p:cNvPr id="6" name="Group 4">
              <a:extLst>
                <a:ext uri="{FF2B5EF4-FFF2-40B4-BE49-F238E27FC236}">
                  <a16:creationId xmlns:a16="http://schemas.microsoft.com/office/drawing/2014/main" id="{F75A669E-250D-426B-AC7D-3A0189D86501}"/>
                </a:ext>
              </a:extLst>
            </p:cNvPr>
            <p:cNvGrpSpPr>
              <a:grpSpLocks/>
            </p:cNvGrpSpPr>
            <p:nvPr userDrawn="1"/>
          </p:nvGrpSpPr>
          <p:grpSpPr bwMode="auto">
            <a:xfrm>
              <a:off x="0" y="2208"/>
              <a:ext cx="5520" cy="1536"/>
              <a:chOff x="0" y="2208"/>
              <a:chExt cx="5520" cy="1536"/>
            </a:xfrm>
          </p:grpSpPr>
          <p:sp>
            <p:nvSpPr>
              <p:cNvPr id="10" name="Rectangle 5">
                <a:extLst>
                  <a:ext uri="{FF2B5EF4-FFF2-40B4-BE49-F238E27FC236}">
                    <a16:creationId xmlns:a16="http://schemas.microsoft.com/office/drawing/2014/main" id="{57E41384-771A-4B62-8186-19AF06E05D08}"/>
                  </a:ext>
                </a:extLst>
              </p:cNvPr>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1" name="Rectangle 6">
                <a:extLst>
                  <a:ext uri="{FF2B5EF4-FFF2-40B4-BE49-F238E27FC236}">
                    <a16:creationId xmlns:a16="http://schemas.microsoft.com/office/drawing/2014/main" id="{440A2282-BBE5-4A59-B354-AA4579949546}"/>
                  </a:ext>
                </a:extLst>
              </p:cNvPr>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2" name="Line 7">
                <a:extLst>
                  <a:ext uri="{FF2B5EF4-FFF2-40B4-BE49-F238E27FC236}">
                    <a16:creationId xmlns:a16="http://schemas.microsoft.com/office/drawing/2014/main" id="{148B94EA-8C23-43F6-92FA-1655DFD2B7E7}"/>
                  </a:ext>
                </a:extLst>
              </p:cNvPr>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7" name="Group 8">
              <a:extLst>
                <a:ext uri="{FF2B5EF4-FFF2-40B4-BE49-F238E27FC236}">
                  <a16:creationId xmlns:a16="http://schemas.microsoft.com/office/drawing/2014/main" id="{F9BD2277-43CD-466A-9BD9-BFC4B07C13AF}"/>
                </a:ext>
              </a:extLst>
            </p:cNvPr>
            <p:cNvGrpSpPr>
              <a:grpSpLocks/>
            </p:cNvGrpSpPr>
            <p:nvPr userDrawn="1"/>
          </p:nvGrpSpPr>
          <p:grpSpPr bwMode="auto">
            <a:xfrm>
              <a:off x="400" y="336"/>
              <a:ext cx="5088" cy="192"/>
              <a:chOff x="400" y="336"/>
              <a:chExt cx="5088" cy="192"/>
            </a:xfrm>
          </p:grpSpPr>
          <p:sp>
            <p:nvSpPr>
              <p:cNvPr id="8" name="Rectangle 9">
                <a:extLst>
                  <a:ext uri="{FF2B5EF4-FFF2-40B4-BE49-F238E27FC236}">
                    <a16:creationId xmlns:a16="http://schemas.microsoft.com/office/drawing/2014/main" id="{3838A9F1-00F5-45F0-8ED1-CAEFFD64C391}"/>
                  </a:ext>
                </a:extLst>
              </p:cNvPr>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9" name="Line 10">
                <a:extLst>
                  <a:ext uri="{FF2B5EF4-FFF2-40B4-BE49-F238E27FC236}">
                    <a16:creationId xmlns:a16="http://schemas.microsoft.com/office/drawing/2014/main" id="{9BE156C7-B1AB-4913-A4A5-64CBE2F5AB9B}"/>
                  </a:ext>
                </a:extLst>
              </p:cNvPr>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grpSp>
      <p:sp>
        <p:nvSpPr>
          <p:cNvPr id="17419"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17420"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3" name="Rectangle 13">
            <a:extLst>
              <a:ext uri="{FF2B5EF4-FFF2-40B4-BE49-F238E27FC236}">
                <a16:creationId xmlns:a16="http://schemas.microsoft.com/office/drawing/2014/main" id="{78F8CF16-9E58-458B-B6C8-D9F7224CA6A1}"/>
              </a:ext>
            </a:extLst>
          </p:cNvPr>
          <p:cNvSpPr>
            <a:spLocks noGrp="1" noChangeArrowheads="1"/>
          </p:cNvSpPr>
          <p:nvPr>
            <p:ph type="dt" sz="half" idx="10"/>
          </p:nvPr>
        </p:nvSpPr>
        <p:spPr>
          <a:xfrm>
            <a:off x="912813" y="6251575"/>
            <a:ext cx="1905000" cy="457200"/>
          </a:xfrm>
        </p:spPr>
        <p:txBody>
          <a:bodyPr/>
          <a:lstStyle>
            <a:lvl1pPr>
              <a:defRPr/>
            </a:lvl1pPr>
          </a:lstStyle>
          <a:p>
            <a:pPr>
              <a:defRPr/>
            </a:pPr>
            <a:endParaRPr lang="en-US"/>
          </a:p>
        </p:txBody>
      </p:sp>
      <p:sp>
        <p:nvSpPr>
          <p:cNvPr id="14" name="Rectangle 14">
            <a:extLst>
              <a:ext uri="{FF2B5EF4-FFF2-40B4-BE49-F238E27FC236}">
                <a16:creationId xmlns:a16="http://schemas.microsoft.com/office/drawing/2014/main" id="{FE74CD70-353B-4121-957C-52177E505B09}"/>
              </a:ext>
            </a:extLst>
          </p:cNvPr>
          <p:cNvSpPr>
            <a:spLocks noGrp="1" noChangeArrowheads="1"/>
          </p:cNvSpPr>
          <p:nvPr>
            <p:ph type="ftr" sz="quarter" idx="11"/>
          </p:nvPr>
        </p:nvSpPr>
        <p:spPr>
          <a:xfrm>
            <a:off x="3354388" y="6248400"/>
            <a:ext cx="2895600" cy="457200"/>
          </a:xfrm>
        </p:spPr>
        <p:txBody>
          <a:bodyPr/>
          <a:lstStyle>
            <a:lvl1pPr>
              <a:defRPr/>
            </a:lvl1pPr>
          </a:lstStyle>
          <a:p>
            <a:pPr>
              <a:defRPr/>
            </a:pPr>
            <a:endParaRPr lang="en-US"/>
          </a:p>
        </p:txBody>
      </p:sp>
      <p:sp>
        <p:nvSpPr>
          <p:cNvPr id="15" name="Rectangle 15">
            <a:extLst>
              <a:ext uri="{FF2B5EF4-FFF2-40B4-BE49-F238E27FC236}">
                <a16:creationId xmlns:a16="http://schemas.microsoft.com/office/drawing/2014/main" id="{081E7E23-BF27-4D21-8DB7-2C5BD944D790}"/>
              </a:ext>
            </a:extLst>
          </p:cNvPr>
          <p:cNvSpPr>
            <a:spLocks noGrp="1" noChangeArrowheads="1"/>
          </p:cNvSpPr>
          <p:nvPr>
            <p:ph type="sldNum" sz="quarter" idx="12"/>
          </p:nvPr>
        </p:nvSpPr>
        <p:spPr/>
        <p:txBody>
          <a:bodyPr/>
          <a:lstStyle>
            <a:lvl1pPr>
              <a:defRPr smtClean="0"/>
            </a:lvl1pPr>
          </a:lstStyle>
          <a:p>
            <a:pPr>
              <a:defRPr/>
            </a:pPr>
            <a:fld id="{751DDF59-F803-47BA-A0E9-DA29ED51A6B4}" type="slidenum">
              <a:rPr lang="en-US" altLang="en-US"/>
              <a:pPr>
                <a:defRPr/>
              </a:pPr>
              <a:t>‹#›</a:t>
            </a:fld>
            <a:endParaRPr lang="en-US" altLang="en-US"/>
          </a:p>
        </p:txBody>
      </p:sp>
    </p:spTree>
    <p:extLst>
      <p:ext uri="{BB962C8B-B14F-4D97-AF65-F5344CB8AC3E}">
        <p14:creationId xmlns:p14="http://schemas.microsoft.com/office/powerpoint/2010/main" val="74919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1BB55E37-F4EE-4E17-BDDC-7D4FA5A7B88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0">
            <a:extLst>
              <a:ext uri="{FF2B5EF4-FFF2-40B4-BE49-F238E27FC236}">
                <a16:creationId xmlns:a16="http://schemas.microsoft.com/office/drawing/2014/main" id="{BE5215DD-0A53-4933-8E64-B6F5FF02A6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1">
            <a:extLst>
              <a:ext uri="{FF2B5EF4-FFF2-40B4-BE49-F238E27FC236}">
                <a16:creationId xmlns:a16="http://schemas.microsoft.com/office/drawing/2014/main" id="{79A14558-CFFE-4488-9BBF-5ED66D1109C0}"/>
              </a:ext>
            </a:extLst>
          </p:cNvPr>
          <p:cNvSpPr>
            <a:spLocks noGrp="1" noChangeArrowheads="1"/>
          </p:cNvSpPr>
          <p:nvPr>
            <p:ph type="sldNum" sz="quarter" idx="12"/>
          </p:nvPr>
        </p:nvSpPr>
        <p:spPr>
          <a:ln/>
        </p:spPr>
        <p:txBody>
          <a:bodyPr/>
          <a:lstStyle>
            <a:lvl1pPr>
              <a:defRPr/>
            </a:lvl1pPr>
          </a:lstStyle>
          <a:p>
            <a:pPr>
              <a:defRPr/>
            </a:pPr>
            <a:fld id="{72FA4961-B5AD-41B2-B5B8-768F2D1C437F}" type="slidenum">
              <a:rPr lang="en-US" altLang="en-US"/>
              <a:pPr>
                <a:defRPr/>
              </a:pPr>
              <a:t>‹#›</a:t>
            </a:fld>
            <a:endParaRPr lang="en-US" altLang="en-US"/>
          </a:p>
        </p:txBody>
      </p:sp>
    </p:spTree>
    <p:extLst>
      <p:ext uri="{BB962C8B-B14F-4D97-AF65-F5344CB8AC3E}">
        <p14:creationId xmlns:p14="http://schemas.microsoft.com/office/powerpoint/2010/main" val="89991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AF125DEB-DD01-44F0-A5F8-9B0F6579D48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0">
            <a:extLst>
              <a:ext uri="{FF2B5EF4-FFF2-40B4-BE49-F238E27FC236}">
                <a16:creationId xmlns:a16="http://schemas.microsoft.com/office/drawing/2014/main" id="{0114509E-1B41-42F6-B07B-F352DCA4AB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1">
            <a:extLst>
              <a:ext uri="{FF2B5EF4-FFF2-40B4-BE49-F238E27FC236}">
                <a16:creationId xmlns:a16="http://schemas.microsoft.com/office/drawing/2014/main" id="{18BA604C-4E80-4CBB-9AD8-E3E1F7C43327}"/>
              </a:ext>
            </a:extLst>
          </p:cNvPr>
          <p:cNvSpPr>
            <a:spLocks noGrp="1" noChangeArrowheads="1"/>
          </p:cNvSpPr>
          <p:nvPr>
            <p:ph type="sldNum" sz="quarter" idx="12"/>
          </p:nvPr>
        </p:nvSpPr>
        <p:spPr>
          <a:ln/>
        </p:spPr>
        <p:txBody>
          <a:bodyPr/>
          <a:lstStyle>
            <a:lvl1pPr>
              <a:defRPr/>
            </a:lvl1pPr>
          </a:lstStyle>
          <a:p>
            <a:pPr>
              <a:defRPr/>
            </a:pPr>
            <a:fld id="{40915C91-2C50-4AA0-8E94-64D61992E1CC}" type="slidenum">
              <a:rPr lang="en-US" altLang="en-US"/>
              <a:pPr>
                <a:defRPr/>
              </a:pPr>
              <a:t>‹#›</a:t>
            </a:fld>
            <a:endParaRPr lang="en-US" altLang="en-US"/>
          </a:p>
        </p:txBody>
      </p:sp>
    </p:spTree>
    <p:extLst>
      <p:ext uri="{BB962C8B-B14F-4D97-AF65-F5344CB8AC3E}">
        <p14:creationId xmlns:p14="http://schemas.microsoft.com/office/powerpoint/2010/main" val="3783313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EFBB229-3992-4AAF-8A83-37B80E4A367D}"/>
              </a:ext>
            </a:extLst>
          </p:cNvPr>
          <p:cNvGrpSpPr>
            <a:grpSpLocks/>
          </p:cNvGrpSpPr>
          <p:nvPr/>
        </p:nvGrpSpPr>
        <p:grpSpPr bwMode="auto">
          <a:xfrm>
            <a:off x="4716463" y="5345113"/>
            <a:ext cx="4427537" cy="1512887"/>
            <a:chOff x="2971" y="3367"/>
            <a:chExt cx="2789" cy="953"/>
          </a:xfrm>
        </p:grpSpPr>
        <p:sp>
          <p:nvSpPr>
            <p:cNvPr id="5" name="Freeform 3">
              <a:extLst>
                <a:ext uri="{FF2B5EF4-FFF2-40B4-BE49-F238E27FC236}">
                  <a16:creationId xmlns:a16="http://schemas.microsoft.com/office/drawing/2014/main" id="{4A3D4F0C-F5B0-429C-8330-A76CD797AED1}"/>
                </a:ext>
              </a:extLst>
            </p:cNvPr>
            <p:cNvSpPr>
              <a:spLocks/>
            </p:cNvSpPr>
            <p:nvPr/>
          </p:nvSpPr>
          <p:spPr bwMode="ltGray">
            <a:xfrm>
              <a:off x="2971" y="3367"/>
              <a:ext cx="2789" cy="953"/>
            </a:xfrm>
            <a:custGeom>
              <a:avLst/>
              <a:gdLst>
                <a:gd name="T0" fmla="*/ 2768 w 2780"/>
                <a:gd name="T1" fmla="*/ 18 h 953"/>
                <a:gd name="T2" fmla="*/ 2678 w 2780"/>
                <a:gd name="T3" fmla="*/ 24 h 953"/>
                <a:gd name="T4" fmla="*/ 2613 w 2780"/>
                <a:gd name="T5" fmla="*/ 102 h 953"/>
                <a:gd name="T6" fmla="*/ 2511 w 2780"/>
                <a:gd name="T7" fmla="*/ 156 h 953"/>
                <a:gd name="T8" fmla="*/ 2505 w 2780"/>
                <a:gd name="T9" fmla="*/ 222 h 953"/>
                <a:gd name="T10" fmla="*/ 2487 w 2780"/>
                <a:gd name="T11" fmla="*/ 246 h 953"/>
                <a:gd name="T12" fmla="*/ 2469 w 2780"/>
                <a:gd name="T13" fmla="*/ 252 h 953"/>
                <a:gd name="T14" fmla="*/ 2397 w 2780"/>
                <a:gd name="T15" fmla="*/ 210 h 953"/>
                <a:gd name="T16" fmla="*/ 2260 w 2780"/>
                <a:gd name="T17" fmla="*/ 192 h 953"/>
                <a:gd name="T18" fmla="*/ 2236 w 2780"/>
                <a:gd name="T19" fmla="*/ 186 h 953"/>
                <a:gd name="T20" fmla="*/ 2218 w 2780"/>
                <a:gd name="T21" fmla="*/ 192 h 953"/>
                <a:gd name="T22" fmla="*/ 2146 w 2780"/>
                <a:gd name="T23" fmla="*/ 228 h 953"/>
                <a:gd name="T24" fmla="*/ 2110 w 2780"/>
                <a:gd name="T25" fmla="*/ 240 h 953"/>
                <a:gd name="T26" fmla="*/ 2086 w 2780"/>
                <a:gd name="T27" fmla="*/ 246 h 953"/>
                <a:gd name="T28" fmla="*/ 2074 w 2780"/>
                <a:gd name="T29" fmla="*/ 258 h 953"/>
                <a:gd name="T30" fmla="*/ 2074 w 2780"/>
                <a:gd name="T31" fmla="*/ 276 h 953"/>
                <a:gd name="T32" fmla="*/ 2051 w 2780"/>
                <a:gd name="T33" fmla="*/ 300 h 953"/>
                <a:gd name="T34" fmla="*/ 2033 w 2780"/>
                <a:gd name="T35" fmla="*/ 312 h 953"/>
                <a:gd name="T36" fmla="*/ 2021 w 2780"/>
                <a:gd name="T37" fmla="*/ 324 h 953"/>
                <a:gd name="T38" fmla="*/ 2009 w 2780"/>
                <a:gd name="T39" fmla="*/ 336 h 953"/>
                <a:gd name="T40" fmla="*/ 1979 w 2780"/>
                <a:gd name="T41" fmla="*/ 342 h 953"/>
                <a:gd name="T42" fmla="*/ 1913 w 2780"/>
                <a:gd name="T43" fmla="*/ 336 h 953"/>
                <a:gd name="T44" fmla="*/ 1877 w 2780"/>
                <a:gd name="T45" fmla="*/ 330 h 953"/>
                <a:gd name="T46" fmla="*/ 1865 w 2780"/>
                <a:gd name="T47" fmla="*/ 342 h 953"/>
                <a:gd name="T48" fmla="*/ 1853 w 2780"/>
                <a:gd name="T49" fmla="*/ 354 h 953"/>
                <a:gd name="T50" fmla="*/ 1823 w 2780"/>
                <a:gd name="T51" fmla="*/ 360 h 953"/>
                <a:gd name="T52" fmla="*/ 1764 w 2780"/>
                <a:gd name="T53" fmla="*/ 342 h 953"/>
                <a:gd name="T54" fmla="*/ 1740 w 2780"/>
                <a:gd name="T55" fmla="*/ 342 h 953"/>
                <a:gd name="T56" fmla="*/ 1716 w 2780"/>
                <a:gd name="T57" fmla="*/ 354 h 953"/>
                <a:gd name="T58" fmla="*/ 1656 w 2780"/>
                <a:gd name="T59" fmla="*/ 425 h 953"/>
                <a:gd name="T60" fmla="*/ 1614 w 2780"/>
                <a:gd name="T61" fmla="*/ 569 h 953"/>
                <a:gd name="T62" fmla="*/ 1614 w 2780"/>
                <a:gd name="T63" fmla="*/ 593 h 953"/>
                <a:gd name="T64" fmla="*/ 1620 w 2780"/>
                <a:gd name="T65" fmla="*/ 641 h 953"/>
                <a:gd name="T66" fmla="*/ 1638 w 2780"/>
                <a:gd name="T67" fmla="*/ 659 h 953"/>
                <a:gd name="T68" fmla="*/ 1632 w 2780"/>
                <a:gd name="T69" fmla="*/ 671 h 953"/>
                <a:gd name="T70" fmla="*/ 1620 w 2780"/>
                <a:gd name="T71" fmla="*/ 683 h 953"/>
                <a:gd name="T72" fmla="*/ 1542 w 2780"/>
                <a:gd name="T73" fmla="*/ 689 h 953"/>
                <a:gd name="T74" fmla="*/ 1465 w 2780"/>
                <a:gd name="T75" fmla="*/ 629 h 953"/>
                <a:gd name="T76" fmla="*/ 1333 w 2780"/>
                <a:gd name="T77" fmla="*/ 587 h 953"/>
                <a:gd name="T78" fmla="*/ 1184 w 2780"/>
                <a:gd name="T79" fmla="*/ 671 h 953"/>
                <a:gd name="T80" fmla="*/ 1016 w 2780"/>
                <a:gd name="T81" fmla="*/ 731 h 953"/>
                <a:gd name="T82" fmla="*/ 813 w 2780"/>
                <a:gd name="T83" fmla="*/ 743 h 953"/>
                <a:gd name="T84" fmla="*/ 628 w 2780"/>
                <a:gd name="T85" fmla="*/ 701 h 953"/>
                <a:gd name="T86" fmla="*/ 568 w 2780"/>
                <a:gd name="T87" fmla="*/ 695 h 953"/>
                <a:gd name="T88" fmla="*/ 556 w 2780"/>
                <a:gd name="T89" fmla="*/ 701 h 953"/>
                <a:gd name="T90" fmla="*/ 520 w 2780"/>
                <a:gd name="T91" fmla="*/ 731 h 953"/>
                <a:gd name="T92" fmla="*/ 436 w 2780"/>
                <a:gd name="T93" fmla="*/ 809 h 953"/>
                <a:gd name="T94" fmla="*/ 406 w 2780"/>
                <a:gd name="T95" fmla="*/ 821 h 953"/>
                <a:gd name="T96" fmla="*/ 382 w 2780"/>
                <a:gd name="T97" fmla="*/ 821 h 953"/>
                <a:gd name="T98" fmla="*/ 335 w 2780"/>
                <a:gd name="T99" fmla="*/ 827 h 953"/>
                <a:gd name="T100" fmla="*/ 209 w 2780"/>
                <a:gd name="T101" fmla="*/ 851 h 953"/>
                <a:gd name="T102" fmla="*/ 173 w 2780"/>
                <a:gd name="T103" fmla="*/ 857 h 953"/>
                <a:gd name="T104" fmla="*/ 125 w 2780"/>
                <a:gd name="T105" fmla="*/ 851 h 953"/>
                <a:gd name="T106" fmla="*/ 107 w 2780"/>
                <a:gd name="T107" fmla="*/ 857 h 953"/>
                <a:gd name="T108" fmla="*/ 101 w 2780"/>
                <a:gd name="T109" fmla="*/ 875 h 953"/>
                <a:gd name="T110" fmla="*/ 83 w 2780"/>
                <a:gd name="T111" fmla="*/ 887 h 953"/>
                <a:gd name="T112" fmla="*/ 48 w 2780"/>
                <a:gd name="T113" fmla="*/ 899 h 953"/>
                <a:gd name="T114" fmla="*/ 2780 w 2780"/>
                <a:gd name="T115" fmla="*/ 24 h 9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48" y="186"/>
                  </a:lnTo>
                  <a:lnTo>
                    <a:pt x="2242" y="186"/>
                  </a:lnTo>
                  <a:lnTo>
                    <a:pt x="2236" y="186"/>
                  </a:lnTo>
                  <a:lnTo>
                    <a:pt x="2230" y="186"/>
                  </a:lnTo>
                  <a:lnTo>
                    <a:pt x="2224" y="192"/>
                  </a:lnTo>
                  <a:lnTo>
                    <a:pt x="2218" y="192"/>
                  </a:lnTo>
                  <a:lnTo>
                    <a:pt x="2212" y="198"/>
                  </a:lnTo>
                  <a:lnTo>
                    <a:pt x="2194" y="204"/>
                  </a:lnTo>
                  <a:lnTo>
                    <a:pt x="2170" y="210"/>
                  </a:lnTo>
                  <a:lnTo>
                    <a:pt x="2146" y="228"/>
                  </a:lnTo>
                  <a:lnTo>
                    <a:pt x="2122" y="240"/>
                  </a:lnTo>
                  <a:lnTo>
                    <a:pt x="2116" y="240"/>
                  </a:lnTo>
                  <a:lnTo>
                    <a:pt x="2110" y="240"/>
                  </a:lnTo>
                  <a:lnTo>
                    <a:pt x="2104" y="240"/>
                  </a:lnTo>
                  <a:lnTo>
                    <a:pt x="2098" y="246"/>
                  </a:lnTo>
                  <a:lnTo>
                    <a:pt x="2092" y="246"/>
                  </a:lnTo>
                  <a:lnTo>
                    <a:pt x="2086" y="246"/>
                  </a:lnTo>
                  <a:lnTo>
                    <a:pt x="2080" y="252"/>
                  </a:lnTo>
                  <a:lnTo>
                    <a:pt x="2080" y="258"/>
                  </a:lnTo>
                  <a:lnTo>
                    <a:pt x="2074" y="258"/>
                  </a:lnTo>
                  <a:lnTo>
                    <a:pt x="2074" y="264"/>
                  </a:lnTo>
                  <a:lnTo>
                    <a:pt x="2074" y="270"/>
                  </a:lnTo>
                  <a:lnTo>
                    <a:pt x="2074" y="276"/>
                  </a:lnTo>
                  <a:lnTo>
                    <a:pt x="2069" y="288"/>
                  </a:lnTo>
                  <a:lnTo>
                    <a:pt x="2057" y="300"/>
                  </a:lnTo>
                  <a:lnTo>
                    <a:pt x="2051" y="300"/>
                  </a:lnTo>
                  <a:lnTo>
                    <a:pt x="2045" y="300"/>
                  </a:lnTo>
                  <a:lnTo>
                    <a:pt x="2039" y="306"/>
                  </a:lnTo>
                  <a:lnTo>
                    <a:pt x="2033" y="306"/>
                  </a:lnTo>
                  <a:lnTo>
                    <a:pt x="2033" y="312"/>
                  </a:lnTo>
                  <a:lnTo>
                    <a:pt x="2027" y="312"/>
                  </a:lnTo>
                  <a:lnTo>
                    <a:pt x="2027" y="318"/>
                  </a:lnTo>
                  <a:lnTo>
                    <a:pt x="2021" y="324"/>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1" y="336"/>
                  </a:lnTo>
                  <a:lnTo>
                    <a:pt x="1865" y="342"/>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71"/>
                  </a:lnTo>
                  <a:lnTo>
                    <a:pt x="1632" y="671"/>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2"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path>
              </a:pathLst>
            </a:custGeom>
            <a:gradFill rotWithShape="0">
              <a:gsLst>
                <a:gs pos="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GB"/>
            </a:p>
          </p:txBody>
        </p:sp>
        <p:sp>
          <p:nvSpPr>
            <p:cNvPr id="6" name="Freeform 4">
              <a:extLst>
                <a:ext uri="{FF2B5EF4-FFF2-40B4-BE49-F238E27FC236}">
                  <a16:creationId xmlns:a16="http://schemas.microsoft.com/office/drawing/2014/main" id="{DEEC418D-F5B6-44CF-B82E-5A4B531A31CE}"/>
                </a:ext>
              </a:extLst>
            </p:cNvPr>
            <p:cNvSpPr>
              <a:spLocks/>
            </p:cNvSpPr>
            <p:nvPr/>
          </p:nvSpPr>
          <p:spPr bwMode="ltGray">
            <a:xfrm>
              <a:off x="4602" y="4014"/>
              <a:ext cx="12" cy="18"/>
            </a:xfrm>
            <a:custGeom>
              <a:avLst/>
              <a:gdLst/>
              <a:ahLst/>
              <a:cxnLst>
                <a:cxn ang="0">
                  <a:pos x="12" y="18"/>
                </a:cxn>
                <a:cxn ang="0">
                  <a:pos x="12" y="12"/>
                </a:cxn>
                <a:cxn ang="0">
                  <a:pos x="6" y="6"/>
                </a:cxn>
                <a:cxn ang="0">
                  <a:pos x="6" y="6"/>
                </a:cxn>
                <a:cxn ang="0">
                  <a:pos x="0" y="0"/>
                </a:cxn>
                <a:cxn ang="0">
                  <a:pos x="12" y="18"/>
                </a:cxn>
                <a:cxn ang="0">
                  <a:pos x="12" y="18"/>
                </a:cxn>
                <a:cxn ang="0">
                  <a:pos x="12" y="18"/>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7" name="Freeform 5">
              <a:extLst>
                <a:ext uri="{FF2B5EF4-FFF2-40B4-BE49-F238E27FC236}">
                  <a16:creationId xmlns:a16="http://schemas.microsoft.com/office/drawing/2014/main" id="{373606C3-5D12-4F73-9D18-A22879BE0227}"/>
                </a:ext>
              </a:extLst>
            </p:cNvPr>
            <p:cNvSpPr>
              <a:spLocks/>
            </p:cNvSpPr>
            <p:nvPr/>
          </p:nvSpPr>
          <p:spPr bwMode="ltGray">
            <a:xfrm>
              <a:off x="4596" y="3996"/>
              <a:ext cx="6" cy="18"/>
            </a:xfrm>
            <a:custGeom>
              <a:avLst/>
              <a:gdLst/>
              <a:ahLst/>
              <a:cxnLst>
                <a:cxn ang="0">
                  <a:pos x="0" y="12"/>
                </a:cxn>
                <a:cxn ang="0">
                  <a:pos x="6" y="18"/>
                </a:cxn>
                <a:cxn ang="0">
                  <a:pos x="0" y="0"/>
                </a:cxn>
                <a:cxn ang="0">
                  <a:pos x="0" y="12"/>
                </a:cxn>
                <a:cxn ang="0">
                  <a:pos x="0" y="12"/>
                </a:cxn>
                <a:cxn ang="0">
                  <a:pos x="0" y="12"/>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8" name="Freeform 6">
              <a:extLst>
                <a:ext uri="{FF2B5EF4-FFF2-40B4-BE49-F238E27FC236}">
                  <a16:creationId xmlns:a16="http://schemas.microsoft.com/office/drawing/2014/main" id="{3F4FC3C0-F7AD-4B77-A0FB-E844F319A8AA}"/>
                </a:ext>
              </a:extLst>
            </p:cNvPr>
            <p:cNvSpPr>
              <a:spLocks/>
            </p:cNvSpPr>
            <p:nvPr/>
          </p:nvSpPr>
          <p:spPr bwMode="ltGray">
            <a:xfrm>
              <a:off x="5180" y="3577"/>
              <a:ext cx="304" cy="741"/>
            </a:xfrm>
            <a:custGeom>
              <a:avLst/>
              <a:gdLst/>
              <a:ahLst/>
              <a:cxnLst>
                <a:cxn ang="0">
                  <a:pos x="280" y="42"/>
                </a:cxn>
                <a:cxn ang="0">
                  <a:pos x="274" y="42"/>
                </a:cxn>
                <a:cxn ang="0">
                  <a:pos x="268" y="42"/>
                </a:cxn>
                <a:cxn ang="0">
                  <a:pos x="256" y="42"/>
                </a:cxn>
                <a:cxn ang="0">
                  <a:pos x="238" y="48"/>
                </a:cxn>
                <a:cxn ang="0">
                  <a:pos x="214" y="12"/>
                </a:cxn>
                <a:cxn ang="0">
                  <a:pos x="196" y="0"/>
                </a:cxn>
                <a:cxn ang="0">
                  <a:pos x="196" y="0"/>
                </a:cxn>
                <a:cxn ang="0">
                  <a:pos x="164" y="167"/>
                </a:cxn>
                <a:cxn ang="0">
                  <a:pos x="144" y="217"/>
                </a:cxn>
                <a:cxn ang="0">
                  <a:pos x="110" y="281"/>
                </a:cxn>
                <a:cxn ang="0">
                  <a:pos x="96" y="327"/>
                </a:cxn>
                <a:cxn ang="0">
                  <a:pos x="124" y="405"/>
                </a:cxn>
                <a:cxn ang="0">
                  <a:pos x="100" y="463"/>
                </a:cxn>
                <a:cxn ang="0">
                  <a:pos x="68" y="503"/>
                </a:cxn>
                <a:cxn ang="0">
                  <a:pos x="30" y="539"/>
                </a:cxn>
                <a:cxn ang="0">
                  <a:pos x="24" y="613"/>
                </a:cxn>
                <a:cxn ang="0">
                  <a:pos x="0" y="741"/>
                </a:cxn>
                <a:cxn ang="0">
                  <a:pos x="202" y="741"/>
                </a:cxn>
                <a:cxn ang="0">
                  <a:pos x="180" y="639"/>
                </a:cxn>
                <a:cxn ang="0">
                  <a:pos x="192" y="589"/>
                </a:cxn>
                <a:cxn ang="0">
                  <a:pos x="178" y="539"/>
                </a:cxn>
                <a:cxn ang="0">
                  <a:pos x="190" y="499"/>
                </a:cxn>
                <a:cxn ang="0">
                  <a:pos x="184" y="465"/>
                </a:cxn>
                <a:cxn ang="0">
                  <a:pos x="192" y="391"/>
                </a:cxn>
                <a:cxn ang="0">
                  <a:pos x="216" y="313"/>
                </a:cxn>
                <a:cxn ang="0">
                  <a:pos x="238" y="249"/>
                </a:cxn>
                <a:cxn ang="0">
                  <a:pos x="268" y="185"/>
                </a:cxn>
                <a:cxn ang="0">
                  <a:pos x="284" y="159"/>
                </a:cxn>
                <a:cxn ang="0">
                  <a:pos x="304" y="12"/>
                </a:cxn>
                <a:cxn ang="0">
                  <a:pos x="298" y="24"/>
                </a:cxn>
                <a:cxn ang="0">
                  <a:pos x="292" y="30"/>
                </a:cxn>
                <a:cxn ang="0">
                  <a:pos x="292" y="36"/>
                </a:cxn>
                <a:cxn ang="0">
                  <a:pos x="286" y="36"/>
                </a:cxn>
                <a:cxn ang="0">
                  <a:pos x="286" y="42"/>
                </a:cxn>
                <a:cxn ang="0">
                  <a:pos x="280" y="42"/>
                </a:cxn>
                <a:cxn ang="0">
                  <a:pos x="280" y="42"/>
                </a:cxn>
                <a:cxn ang="0">
                  <a:pos x="280" y="42"/>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9" name="Freeform 7">
              <a:extLst>
                <a:ext uri="{FF2B5EF4-FFF2-40B4-BE49-F238E27FC236}">
                  <a16:creationId xmlns:a16="http://schemas.microsoft.com/office/drawing/2014/main" id="{30BA9168-DA32-493C-90A5-53B42E70129F}"/>
                </a:ext>
              </a:extLst>
            </p:cNvPr>
            <p:cNvSpPr>
              <a:spLocks/>
            </p:cNvSpPr>
            <p:nvPr/>
          </p:nvSpPr>
          <p:spPr bwMode="ltGray">
            <a:xfrm>
              <a:off x="4918" y="3553"/>
              <a:ext cx="314" cy="767"/>
            </a:xfrm>
            <a:custGeom>
              <a:avLst/>
              <a:gdLst/>
              <a:ahLst/>
              <a:cxnLst>
                <a:cxn ang="0">
                  <a:pos x="284" y="6"/>
                </a:cxn>
                <a:cxn ang="0">
                  <a:pos x="278" y="6"/>
                </a:cxn>
                <a:cxn ang="0">
                  <a:pos x="272" y="12"/>
                </a:cxn>
                <a:cxn ang="0">
                  <a:pos x="254" y="18"/>
                </a:cxn>
                <a:cxn ang="0">
                  <a:pos x="230" y="24"/>
                </a:cxn>
                <a:cxn ang="0">
                  <a:pos x="206" y="42"/>
                </a:cxn>
                <a:cxn ang="0">
                  <a:pos x="188" y="48"/>
                </a:cxn>
                <a:cxn ang="0">
                  <a:pos x="176" y="54"/>
                </a:cxn>
                <a:cxn ang="0">
                  <a:pos x="170" y="54"/>
                </a:cxn>
                <a:cxn ang="0">
                  <a:pos x="150" y="169"/>
                </a:cxn>
                <a:cxn ang="0">
                  <a:pos x="110" y="225"/>
                </a:cxn>
                <a:cxn ang="0">
                  <a:pos x="54" y="383"/>
                </a:cxn>
                <a:cxn ang="0">
                  <a:pos x="82" y="555"/>
                </a:cxn>
                <a:cxn ang="0">
                  <a:pos x="40" y="679"/>
                </a:cxn>
                <a:cxn ang="0">
                  <a:pos x="0" y="767"/>
                </a:cxn>
                <a:cxn ang="0">
                  <a:pos x="108" y="767"/>
                </a:cxn>
                <a:cxn ang="0">
                  <a:pos x="120" y="611"/>
                </a:cxn>
                <a:cxn ang="0">
                  <a:pos x="148" y="499"/>
                </a:cxn>
                <a:cxn ang="0">
                  <a:pos x="160" y="367"/>
                </a:cxn>
                <a:cxn ang="0">
                  <a:pos x="218" y="327"/>
                </a:cxn>
                <a:cxn ang="0">
                  <a:pos x="238" y="221"/>
                </a:cxn>
                <a:cxn ang="0">
                  <a:pos x="296" y="135"/>
                </a:cxn>
                <a:cxn ang="0">
                  <a:pos x="314" y="0"/>
                </a:cxn>
                <a:cxn ang="0">
                  <a:pos x="302" y="0"/>
                </a:cxn>
                <a:cxn ang="0">
                  <a:pos x="296" y="0"/>
                </a:cxn>
                <a:cxn ang="0">
                  <a:pos x="290" y="0"/>
                </a:cxn>
                <a:cxn ang="0">
                  <a:pos x="284" y="6"/>
                </a:cxn>
                <a:cxn ang="0">
                  <a:pos x="284" y="6"/>
                </a:cxn>
                <a:cxn ang="0">
                  <a:pos x="284" y="6"/>
                </a:cxn>
                <a:cxn ang="0">
                  <a:pos x="284" y="6"/>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10" name="Freeform 8">
              <a:extLst>
                <a:ext uri="{FF2B5EF4-FFF2-40B4-BE49-F238E27FC236}">
                  <a16:creationId xmlns:a16="http://schemas.microsoft.com/office/drawing/2014/main" id="{DA48E93A-F939-421F-BC8E-DC26B0ED6701}"/>
                </a:ext>
              </a:extLst>
            </p:cNvPr>
            <p:cNvSpPr>
              <a:spLocks/>
            </p:cNvSpPr>
            <p:nvPr/>
          </p:nvSpPr>
          <p:spPr bwMode="ltGray">
            <a:xfrm>
              <a:off x="4700" y="3697"/>
              <a:ext cx="275" cy="623"/>
            </a:xfrm>
            <a:custGeom>
              <a:avLst/>
              <a:gdLst/>
              <a:ahLst/>
              <a:cxnLst>
                <a:cxn ang="0">
                  <a:pos x="257" y="12"/>
                </a:cxn>
                <a:cxn ang="0">
                  <a:pos x="239" y="6"/>
                </a:cxn>
                <a:cxn ang="0">
                  <a:pos x="203" y="6"/>
                </a:cxn>
                <a:cxn ang="0">
                  <a:pos x="203" y="6"/>
                </a:cxn>
                <a:cxn ang="0">
                  <a:pos x="197" y="6"/>
                </a:cxn>
                <a:cxn ang="0">
                  <a:pos x="185" y="0"/>
                </a:cxn>
                <a:cxn ang="0">
                  <a:pos x="173" y="0"/>
                </a:cxn>
                <a:cxn ang="0">
                  <a:pos x="166" y="0"/>
                </a:cxn>
                <a:cxn ang="0">
                  <a:pos x="160" y="0"/>
                </a:cxn>
                <a:cxn ang="0">
                  <a:pos x="144" y="117"/>
                </a:cxn>
                <a:cxn ang="0">
                  <a:pos x="128" y="185"/>
                </a:cxn>
                <a:cxn ang="0">
                  <a:pos x="58" y="299"/>
                </a:cxn>
                <a:cxn ang="0">
                  <a:pos x="54" y="441"/>
                </a:cxn>
                <a:cxn ang="0">
                  <a:pos x="24" y="523"/>
                </a:cxn>
                <a:cxn ang="0">
                  <a:pos x="0" y="623"/>
                </a:cxn>
                <a:cxn ang="0">
                  <a:pos x="78" y="623"/>
                </a:cxn>
                <a:cxn ang="0">
                  <a:pos x="92" y="555"/>
                </a:cxn>
                <a:cxn ang="0">
                  <a:pos x="134" y="447"/>
                </a:cxn>
                <a:cxn ang="0">
                  <a:pos x="158" y="315"/>
                </a:cxn>
                <a:cxn ang="0">
                  <a:pos x="184" y="257"/>
                </a:cxn>
                <a:cxn ang="0">
                  <a:pos x="216" y="211"/>
                </a:cxn>
                <a:cxn ang="0">
                  <a:pos x="222" y="145"/>
                </a:cxn>
                <a:cxn ang="0">
                  <a:pos x="240" y="111"/>
                </a:cxn>
                <a:cxn ang="0">
                  <a:pos x="262" y="79"/>
                </a:cxn>
                <a:cxn ang="0">
                  <a:pos x="275" y="6"/>
                </a:cxn>
                <a:cxn ang="0">
                  <a:pos x="263" y="12"/>
                </a:cxn>
                <a:cxn ang="0">
                  <a:pos x="257" y="12"/>
                </a:cxn>
                <a:cxn ang="0">
                  <a:pos x="257" y="12"/>
                </a:cxn>
                <a:cxn ang="0">
                  <a:pos x="257" y="12"/>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11" name="Freeform 9">
              <a:extLst>
                <a:ext uri="{FF2B5EF4-FFF2-40B4-BE49-F238E27FC236}">
                  <a16:creationId xmlns:a16="http://schemas.microsoft.com/office/drawing/2014/main" id="{D283B16D-C8BB-4986-AB43-6ED9712D173F}"/>
                </a:ext>
              </a:extLst>
            </p:cNvPr>
            <p:cNvSpPr>
              <a:spLocks/>
            </p:cNvSpPr>
            <p:nvPr/>
          </p:nvSpPr>
          <p:spPr bwMode="ltGray">
            <a:xfrm>
              <a:off x="4522" y="3709"/>
              <a:ext cx="213" cy="611"/>
            </a:xfrm>
            <a:custGeom>
              <a:avLst/>
              <a:gdLst/>
              <a:ahLst/>
              <a:cxnLst>
                <a:cxn ang="0">
                  <a:pos x="171" y="12"/>
                </a:cxn>
                <a:cxn ang="0">
                  <a:pos x="159" y="24"/>
                </a:cxn>
                <a:cxn ang="0">
                  <a:pos x="153" y="36"/>
                </a:cxn>
                <a:cxn ang="0">
                  <a:pos x="128" y="60"/>
                </a:cxn>
                <a:cxn ang="0">
                  <a:pos x="110" y="83"/>
                </a:cxn>
                <a:cxn ang="0">
                  <a:pos x="86" y="119"/>
                </a:cxn>
                <a:cxn ang="0">
                  <a:pos x="68" y="167"/>
                </a:cxn>
                <a:cxn ang="0">
                  <a:pos x="68" y="221"/>
                </a:cxn>
                <a:cxn ang="0">
                  <a:pos x="68" y="227"/>
                </a:cxn>
                <a:cxn ang="0">
                  <a:pos x="68" y="233"/>
                </a:cxn>
                <a:cxn ang="0">
                  <a:pos x="68" y="239"/>
                </a:cxn>
                <a:cxn ang="0">
                  <a:pos x="68" y="245"/>
                </a:cxn>
                <a:cxn ang="0">
                  <a:pos x="68" y="251"/>
                </a:cxn>
                <a:cxn ang="0">
                  <a:pos x="68" y="251"/>
                </a:cxn>
                <a:cxn ang="0">
                  <a:pos x="68" y="257"/>
                </a:cxn>
                <a:cxn ang="0">
                  <a:pos x="68" y="269"/>
                </a:cxn>
                <a:cxn ang="0">
                  <a:pos x="74" y="287"/>
                </a:cxn>
                <a:cxn ang="0">
                  <a:pos x="80" y="305"/>
                </a:cxn>
                <a:cxn ang="0">
                  <a:pos x="86" y="311"/>
                </a:cxn>
                <a:cxn ang="0">
                  <a:pos x="86" y="311"/>
                </a:cxn>
                <a:cxn ang="0">
                  <a:pos x="92" y="317"/>
                </a:cxn>
                <a:cxn ang="0">
                  <a:pos x="92" y="323"/>
                </a:cxn>
                <a:cxn ang="0">
                  <a:pos x="92" y="323"/>
                </a:cxn>
                <a:cxn ang="0">
                  <a:pos x="24" y="437"/>
                </a:cxn>
                <a:cxn ang="0">
                  <a:pos x="18" y="471"/>
                </a:cxn>
                <a:cxn ang="0">
                  <a:pos x="0" y="547"/>
                </a:cxn>
                <a:cxn ang="0">
                  <a:pos x="50" y="611"/>
                </a:cxn>
                <a:cxn ang="0">
                  <a:pos x="114" y="611"/>
                </a:cxn>
                <a:cxn ang="0">
                  <a:pos x="104" y="555"/>
                </a:cxn>
                <a:cxn ang="0">
                  <a:pos x="120" y="515"/>
                </a:cxn>
                <a:cxn ang="0">
                  <a:pos x="150" y="449"/>
                </a:cxn>
                <a:cxn ang="0">
                  <a:pos x="166" y="377"/>
                </a:cxn>
                <a:cxn ang="0">
                  <a:pos x="156" y="295"/>
                </a:cxn>
                <a:cxn ang="0">
                  <a:pos x="170" y="203"/>
                </a:cxn>
                <a:cxn ang="0">
                  <a:pos x="212" y="95"/>
                </a:cxn>
                <a:cxn ang="0">
                  <a:pos x="213" y="0"/>
                </a:cxn>
                <a:cxn ang="0">
                  <a:pos x="207" y="0"/>
                </a:cxn>
                <a:cxn ang="0">
                  <a:pos x="201" y="0"/>
                </a:cxn>
                <a:cxn ang="0">
                  <a:pos x="195" y="0"/>
                </a:cxn>
                <a:cxn ang="0">
                  <a:pos x="189" y="0"/>
                </a:cxn>
                <a:cxn ang="0">
                  <a:pos x="183" y="6"/>
                </a:cxn>
                <a:cxn ang="0">
                  <a:pos x="177" y="6"/>
                </a:cxn>
                <a:cxn ang="0">
                  <a:pos x="171" y="12"/>
                </a:cxn>
                <a:cxn ang="0">
                  <a:pos x="171" y="12"/>
                </a:cxn>
                <a:cxn ang="0">
                  <a:pos x="171" y="12"/>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12" name="Freeform 10">
              <a:extLst>
                <a:ext uri="{FF2B5EF4-FFF2-40B4-BE49-F238E27FC236}">
                  <a16:creationId xmlns:a16="http://schemas.microsoft.com/office/drawing/2014/main" id="{B86E5FCE-5A0A-43CF-88F6-A26BBCF9B43D}"/>
                </a:ext>
              </a:extLst>
            </p:cNvPr>
            <p:cNvSpPr>
              <a:spLocks/>
            </p:cNvSpPr>
            <p:nvPr/>
          </p:nvSpPr>
          <p:spPr bwMode="ltGray">
            <a:xfrm>
              <a:off x="4292" y="3936"/>
              <a:ext cx="167" cy="384"/>
            </a:xfrm>
            <a:custGeom>
              <a:avLst/>
              <a:gdLst/>
              <a:ahLst/>
              <a:cxnLst>
                <a:cxn ang="0">
                  <a:pos x="149" y="60"/>
                </a:cxn>
                <a:cxn ang="0">
                  <a:pos x="119" y="30"/>
                </a:cxn>
                <a:cxn ang="0">
                  <a:pos x="89" y="12"/>
                </a:cxn>
                <a:cxn ang="0">
                  <a:pos x="59" y="0"/>
                </a:cxn>
                <a:cxn ang="0">
                  <a:pos x="54" y="70"/>
                </a:cxn>
                <a:cxn ang="0">
                  <a:pos x="46" y="112"/>
                </a:cxn>
                <a:cxn ang="0">
                  <a:pos x="52" y="168"/>
                </a:cxn>
                <a:cxn ang="0">
                  <a:pos x="24" y="194"/>
                </a:cxn>
                <a:cxn ang="0">
                  <a:pos x="16" y="258"/>
                </a:cxn>
                <a:cxn ang="0">
                  <a:pos x="2" y="300"/>
                </a:cxn>
                <a:cxn ang="0">
                  <a:pos x="0" y="352"/>
                </a:cxn>
                <a:cxn ang="0">
                  <a:pos x="47" y="384"/>
                </a:cxn>
                <a:cxn ang="0">
                  <a:pos x="149" y="384"/>
                </a:cxn>
                <a:cxn ang="0">
                  <a:pos x="134" y="350"/>
                </a:cxn>
                <a:cxn ang="0">
                  <a:pos x="104" y="324"/>
                </a:cxn>
                <a:cxn ang="0">
                  <a:pos x="138" y="274"/>
                </a:cxn>
                <a:cxn ang="0">
                  <a:pos x="122" y="220"/>
                </a:cxn>
                <a:cxn ang="0">
                  <a:pos x="132" y="186"/>
                </a:cxn>
                <a:cxn ang="0">
                  <a:pos x="140" y="154"/>
                </a:cxn>
                <a:cxn ang="0">
                  <a:pos x="167" y="90"/>
                </a:cxn>
                <a:cxn ang="0">
                  <a:pos x="149" y="60"/>
                </a:cxn>
                <a:cxn ang="0">
                  <a:pos x="149" y="60"/>
                </a:cxn>
                <a:cxn ang="0">
                  <a:pos x="149" y="60"/>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13" name="Freeform 11">
              <a:extLst>
                <a:ext uri="{FF2B5EF4-FFF2-40B4-BE49-F238E27FC236}">
                  <a16:creationId xmlns:a16="http://schemas.microsoft.com/office/drawing/2014/main" id="{DD455163-DA64-4FC2-80D7-2B20C845AE61}"/>
                </a:ext>
              </a:extLst>
            </p:cNvPr>
            <p:cNvSpPr>
              <a:spLocks/>
            </p:cNvSpPr>
            <p:nvPr/>
          </p:nvSpPr>
          <p:spPr bwMode="ltGray">
            <a:xfrm>
              <a:off x="4100" y="4020"/>
              <a:ext cx="166" cy="300"/>
            </a:xfrm>
            <a:custGeom>
              <a:avLst/>
              <a:gdLst/>
              <a:ahLst/>
              <a:cxnLst>
                <a:cxn ang="0">
                  <a:pos x="136" y="12"/>
                </a:cxn>
                <a:cxn ang="0">
                  <a:pos x="100" y="0"/>
                </a:cxn>
                <a:cxn ang="0">
                  <a:pos x="78" y="64"/>
                </a:cxn>
                <a:cxn ang="0">
                  <a:pos x="70" y="126"/>
                </a:cxn>
                <a:cxn ang="0">
                  <a:pos x="46" y="184"/>
                </a:cxn>
                <a:cxn ang="0">
                  <a:pos x="58" y="232"/>
                </a:cxn>
                <a:cxn ang="0">
                  <a:pos x="38" y="268"/>
                </a:cxn>
                <a:cxn ang="0">
                  <a:pos x="0" y="300"/>
                </a:cxn>
                <a:cxn ang="0">
                  <a:pos x="160" y="300"/>
                </a:cxn>
                <a:cxn ang="0">
                  <a:pos x="136" y="272"/>
                </a:cxn>
                <a:cxn ang="0">
                  <a:pos x="98" y="234"/>
                </a:cxn>
                <a:cxn ang="0">
                  <a:pos x="130" y="188"/>
                </a:cxn>
                <a:cxn ang="0">
                  <a:pos x="138" y="134"/>
                </a:cxn>
                <a:cxn ang="0">
                  <a:pos x="144" y="94"/>
                </a:cxn>
                <a:cxn ang="0">
                  <a:pos x="164" y="60"/>
                </a:cxn>
                <a:cxn ang="0">
                  <a:pos x="166" y="0"/>
                </a:cxn>
                <a:cxn ang="0">
                  <a:pos x="136" y="12"/>
                </a:cxn>
                <a:cxn ang="0">
                  <a:pos x="136" y="12"/>
                </a:cxn>
                <a:cxn ang="0">
                  <a:pos x="136" y="12"/>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14" name="Freeform 12">
              <a:extLst>
                <a:ext uri="{FF2B5EF4-FFF2-40B4-BE49-F238E27FC236}">
                  <a16:creationId xmlns:a16="http://schemas.microsoft.com/office/drawing/2014/main" id="{EA356587-A9E3-4925-BFCA-6FF422155EA9}"/>
                </a:ext>
              </a:extLst>
            </p:cNvPr>
            <p:cNvSpPr>
              <a:spLocks/>
            </p:cNvSpPr>
            <p:nvPr/>
          </p:nvSpPr>
          <p:spPr bwMode="ltGray">
            <a:xfrm>
              <a:off x="3910" y="4038"/>
              <a:ext cx="237" cy="282"/>
            </a:xfrm>
            <a:custGeom>
              <a:avLst/>
              <a:gdLst/>
              <a:ahLst/>
              <a:cxnLst>
                <a:cxn ang="0">
                  <a:pos x="201" y="0"/>
                </a:cxn>
                <a:cxn ang="0">
                  <a:pos x="183" y="0"/>
                </a:cxn>
                <a:cxn ang="0">
                  <a:pos x="158" y="50"/>
                </a:cxn>
                <a:cxn ang="0">
                  <a:pos x="148" y="92"/>
                </a:cxn>
                <a:cxn ang="0">
                  <a:pos x="120" y="144"/>
                </a:cxn>
                <a:cxn ang="0">
                  <a:pos x="82" y="182"/>
                </a:cxn>
                <a:cxn ang="0">
                  <a:pos x="60" y="232"/>
                </a:cxn>
                <a:cxn ang="0">
                  <a:pos x="0" y="282"/>
                </a:cxn>
                <a:cxn ang="0">
                  <a:pos x="128" y="282"/>
                </a:cxn>
                <a:cxn ang="0">
                  <a:pos x="154" y="254"/>
                </a:cxn>
                <a:cxn ang="0">
                  <a:pos x="158" y="196"/>
                </a:cxn>
                <a:cxn ang="0">
                  <a:pos x="188" y="148"/>
                </a:cxn>
                <a:cxn ang="0">
                  <a:pos x="196" y="70"/>
                </a:cxn>
                <a:cxn ang="0">
                  <a:pos x="237" y="0"/>
                </a:cxn>
                <a:cxn ang="0">
                  <a:pos x="201" y="0"/>
                </a:cxn>
                <a:cxn ang="0">
                  <a:pos x="201" y="0"/>
                </a:cxn>
                <a:cxn ang="0">
                  <a:pos x="201" y="0"/>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15" name="Freeform 13">
              <a:extLst>
                <a:ext uri="{FF2B5EF4-FFF2-40B4-BE49-F238E27FC236}">
                  <a16:creationId xmlns:a16="http://schemas.microsoft.com/office/drawing/2014/main" id="{95CAD785-A95B-47A8-9792-66090BC89B82}"/>
                </a:ext>
              </a:extLst>
            </p:cNvPr>
            <p:cNvSpPr>
              <a:spLocks/>
            </p:cNvSpPr>
            <p:nvPr/>
          </p:nvSpPr>
          <p:spPr bwMode="ltGray">
            <a:xfrm>
              <a:off x="3674" y="4086"/>
              <a:ext cx="196" cy="234"/>
            </a:xfrm>
            <a:custGeom>
              <a:avLst/>
              <a:gdLst/>
              <a:ahLst/>
              <a:cxnLst>
                <a:cxn ang="0">
                  <a:pos x="167" y="54"/>
                </a:cxn>
                <a:cxn ang="0">
                  <a:pos x="113" y="24"/>
                </a:cxn>
                <a:cxn ang="0">
                  <a:pos x="83" y="0"/>
                </a:cxn>
                <a:cxn ang="0">
                  <a:pos x="80" y="62"/>
                </a:cxn>
                <a:cxn ang="0">
                  <a:pos x="58" y="100"/>
                </a:cxn>
                <a:cxn ang="0">
                  <a:pos x="54" y="160"/>
                </a:cxn>
                <a:cxn ang="0">
                  <a:pos x="36" y="202"/>
                </a:cxn>
                <a:cxn ang="0">
                  <a:pos x="0" y="234"/>
                </a:cxn>
                <a:cxn ang="0">
                  <a:pos x="146" y="234"/>
                </a:cxn>
                <a:cxn ang="0">
                  <a:pos x="170" y="198"/>
                </a:cxn>
                <a:cxn ang="0">
                  <a:pos x="158" y="138"/>
                </a:cxn>
                <a:cxn ang="0">
                  <a:pos x="196" y="100"/>
                </a:cxn>
                <a:cxn ang="0">
                  <a:pos x="191" y="54"/>
                </a:cxn>
                <a:cxn ang="0">
                  <a:pos x="167" y="54"/>
                </a:cxn>
                <a:cxn ang="0">
                  <a:pos x="167" y="54"/>
                </a:cxn>
                <a:cxn ang="0">
                  <a:pos x="167" y="54"/>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16" name="Freeform 14">
              <a:extLst>
                <a:ext uri="{FF2B5EF4-FFF2-40B4-BE49-F238E27FC236}">
                  <a16:creationId xmlns:a16="http://schemas.microsoft.com/office/drawing/2014/main" id="{E4DC8155-FCD8-49FC-9071-F685091843C8}"/>
                </a:ext>
              </a:extLst>
            </p:cNvPr>
            <p:cNvSpPr>
              <a:spLocks/>
            </p:cNvSpPr>
            <p:nvPr/>
          </p:nvSpPr>
          <p:spPr bwMode="ltGray">
            <a:xfrm>
              <a:off x="3476" y="4068"/>
              <a:ext cx="190" cy="252"/>
            </a:xfrm>
            <a:custGeom>
              <a:avLst/>
              <a:gdLst/>
              <a:ahLst/>
              <a:cxnLst>
                <a:cxn ang="0">
                  <a:pos x="190" y="0"/>
                </a:cxn>
                <a:cxn ang="0">
                  <a:pos x="166" y="0"/>
                </a:cxn>
                <a:cxn ang="0">
                  <a:pos x="158" y="38"/>
                </a:cxn>
                <a:cxn ang="0">
                  <a:pos x="138" y="120"/>
                </a:cxn>
                <a:cxn ang="0">
                  <a:pos x="94" y="180"/>
                </a:cxn>
                <a:cxn ang="0">
                  <a:pos x="62" y="234"/>
                </a:cxn>
                <a:cxn ang="0">
                  <a:pos x="0" y="252"/>
                </a:cxn>
                <a:cxn ang="0">
                  <a:pos x="128" y="252"/>
                </a:cxn>
                <a:cxn ang="0">
                  <a:pos x="142" y="188"/>
                </a:cxn>
                <a:cxn ang="0">
                  <a:pos x="186" y="90"/>
                </a:cxn>
                <a:cxn ang="0">
                  <a:pos x="190" y="38"/>
                </a:cxn>
                <a:cxn ang="0">
                  <a:pos x="190" y="0"/>
                </a:cxn>
                <a:cxn ang="0">
                  <a:pos x="190" y="0"/>
                </a:cxn>
                <a:cxn ang="0">
                  <a:pos x="190" y="0"/>
                </a:cxn>
                <a:cxn ang="0">
                  <a:pos x="190" y="0"/>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17" name="Freeform 15">
              <a:extLst>
                <a:ext uri="{FF2B5EF4-FFF2-40B4-BE49-F238E27FC236}">
                  <a16:creationId xmlns:a16="http://schemas.microsoft.com/office/drawing/2014/main" id="{A846B772-052F-4BC5-92CE-B567EF40B191}"/>
                </a:ext>
              </a:extLst>
            </p:cNvPr>
            <p:cNvSpPr>
              <a:spLocks/>
            </p:cNvSpPr>
            <p:nvPr/>
          </p:nvSpPr>
          <p:spPr bwMode="ltGray">
            <a:xfrm>
              <a:off x="3170" y="4188"/>
              <a:ext cx="230" cy="132"/>
            </a:xfrm>
            <a:custGeom>
              <a:avLst/>
              <a:gdLst/>
              <a:ahLst/>
              <a:cxnLst>
                <a:cxn ang="0">
                  <a:pos x="197" y="0"/>
                </a:cxn>
                <a:cxn ang="0">
                  <a:pos x="191" y="0"/>
                </a:cxn>
                <a:cxn ang="0">
                  <a:pos x="185" y="0"/>
                </a:cxn>
                <a:cxn ang="0">
                  <a:pos x="173" y="0"/>
                </a:cxn>
                <a:cxn ang="0">
                  <a:pos x="161" y="0"/>
                </a:cxn>
                <a:cxn ang="0">
                  <a:pos x="155" y="0"/>
                </a:cxn>
                <a:cxn ang="0">
                  <a:pos x="138" y="6"/>
                </a:cxn>
                <a:cxn ang="0">
                  <a:pos x="132" y="6"/>
                </a:cxn>
                <a:cxn ang="0">
                  <a:pos x="35" y="18"/>
                </a:cxn>
                <a:cxn ang="0">
                  <a:pos x="11" y="30"/>
                </a:cxn>
                <a:cxn ang="0">
                  <a:pos x="23" y="54"/>
                </a:cxn>
                <a:cxn ang="0">
                  <a:pos x="0" y="100"/>
                </a:cxn>
                <a:cxn ang="0">
                  <a:pos x="0" y="132"/>
                </a:cxn>
                <a:cxn ang="0">
                  <a:pos x="162" y="132"/>
                </a:cxn>
                <a:cxn ang="0">
                  <a:pos x="204" y="88"/>
                </a:cxn>
                <a:cxn ang="0">
                  <a:pos x="230" y="46"/>
                </a:cxn>
                <a:cxn ang="0">
                  <a:pos x="214" y="24"/>
                </a:cxn>
                <a:cxn ang="0">
                  <a:pos x="215" y="0"/>
                </a:cxn>
                <a:cxn ang="0">
                  <a:pos x="209" y="0"/>
                </a:cxn>
                <a:cxn ang="0">
                  <a:pos x="203" y="0"/>
                </a:cxn>
                <a:cxn ang="0">
                  <a:pos x="203" y="0"/>
                </a:cxn>
                <a:cxn ang="0">
                  <a:pos x="197" y="0"/>
                </a:cxn>
                <a:cxn ang="0">
                  <a:pos x="197" y="0"/>
                </a:cxn>
                <a:cxn ang="0">
                  <a:pos x="197" y="0"/>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18" name="Freeform 16">
              <a:extLst>
                <a:ext uri="{FF2B5EF4-FFF2-40B4-BE49-F238E27FC236}">
                  <a16:creationId xmlns:a16="http://schemas.microsoft.com/office/drawing/2014/main" id="{B9A235C7-506A-4901-B82B-6E1B42F4F04D}"/>
                </a:ext>
              </a:extLst>
            </p:cNvPr>
            <p:cNvSpPr>
              <a:spLocks/>
            </p:cNvSpPr>
            <p:nvPr/>
          </p:nvSpPr>
          <p:spPr bwMode="ltGray">
            <a:xfrm>
              <a:off x="3044" y="4218"/>
              <a:ext cx="89" cy="102"/>
            </a:xfrm>
            <a:custGeom>
              <a:avLst/>
              <a:gdLst/>
              <a:ahLst/>
              <a:cxnLst>
                <a:cxn ang="0">
                  <a:pos x="71" y="0"/>
                </a:cxn>
                <a:cxn ang="0">
                  <a:pos x="66" y="48"/>
                </a:cxn>
                <a:cxn ang="0">
                  <a:pos x="30" y="72"/>
                </a:cxn>
                <a:cxn ang="0">
                  <a:pos x="0" y="102"/>
                </a:cxn>
                <a:cxn ang="0">
                  <a:pos x="66" y="102"/>
                </a:cxn>
                <a:cxn ang="0">
                  <a:pos x="88" y="56"/>
                </a:cxn>
                <a:cxn ang="0">
                  <a:pos x="89" y="6"/>
                </a:cxn>
                <a:cxn ang="0">
                  <a:pos x="71" y="0"/>
                </a:cxn>
                <a:cxn ang="0">
                  <a:pos x="71" y="0"/>
                </a:cxn>
                <a:cxn ang="0">
                  <a:pos x="71" y="0"/>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19" name="Freeform 17">
              <a:extLst>
                <a:ext uri="{FF2B5EF4-FFF2-40B4-BE49-F238E27FC236}">
                  <a16:creationId xmlns:a16="http://schemas.microsoft.com/office/drawing/2014/main" id="{CBFF8C51-27E1-4A6D-87C2-F1C8C01CD482}"/>
                </a:ext>
              </a:extLst>
            </p:cNvPr>
            <p:cNvSpPr>
              <a:spLocks/>
            </p:cNvSpPr>
            <p:nvPr/>
          </p:nvSpPr>
          <p:spPr bwMode="ltGray">
            <a:xfrm>
              <a:off x="5482" y="3367"/>
              <a:ext cx="278" cy="953"/>
            </a:xfrm>
            <a:custGeom>
              <a:avLst/>
              <a:gdLst/>
              <a:ahLst/>
              <a:cxnLst>
                <a:cxn ang="0">
                  <a:pos x="278" y="24"/>
                </a:cxn>
                <a:cxn ang="0">
                  <a:pos x="272" y="24"/>
                </a:cxn>
                <a:cxn ang="0">
                  <a:pos x="272" y="18"/>
                </a:cxn>
                <a:cxn ang="0">
                  <a:pos x="266" y="18"/>
                </a:cxn>
                <a:cxn ang="0">
                  <a:pos x="254" y="12"/>
                </a:cxn>
                <a:cxn ang="0">
                  <a:pos x="236" y="6"/>
                </a:cxn>
                <a:cxn ang="0">
                  <a:pos x="212" y="0"/>
                </a:cxn>
                <a:cxn ang="0">
                  <a:pos x="206" y="6"/>
                </a:cxn>
                <a:cxn ang="0">
                  <a:pos x="198" y="129"/>
                </a:cxn>
                <a:cxn ang="0">
                  <a:pos x="184" y="209"/>
                </a:cxn>
                <a:cxn ang="0">
                  <a:pos x="182" y="249"/>
                </a:cxn>
                <a:cxn ang="0">
                  <a:pos x="200" y="339"/>
                </a:cxn>
                <a:cxn ang="0">
                  <a:pos x="186" y="481"/>
                </a:cxn>
                <a:cxn ang="0">
                  <a:pos x="176" y="521"/>
                </a:cxn>
                <a:cxn ang="0">
                  <a:pos x="156" y="601"/>
                </a:cxn>
                <a:cxn ang="0">
                  <a:pos x="172" y="681"/>
                </a:cxn>
                <a:cxn ang="0">
                  <a:pos x="138" y="765"/>
                </a:cxn>
                <a:cxn ang="0">
                  <a:pos x="96" y="847"/>
                </a:cxn>
                <a:cxn ang="0">
                  <a:pos x="50" y="899"/>
                </a:cxn>
                <a:cxn ang="0">
                  <a:pos x="0" y="953"/>
                </a:cxn>
                <a:cxn ang="0">
                  <a:pos x="278" y="953"/>
                </a:cxn>
                <a:cxn ang="0">
                  <a:pos x="278" y="24"/>
                </a:cxn>
                <a:cxn ang="0">
                  <a:pos x="278" y="24"/>
                </a:cxn>
                <a:cxn ang="0">
                  <a:pos x="278" y="24"/>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grpSp>
      <p:sp>
        <p:nvSpPr>
          <p:cNvPr id="26642" name="Rectangle 18"/>
          <p:cNvSpPr>
            <a:spLocks noGrp="1" noChangeArrowheads="1"/>
          </p:cNvSpPr>
          <p:nvPr>
            <p:ph type="ctrTitle" sz="quarter"/>
          </p:nvPr>
        </p:nvSpPr>
        <p:spPr>
          <a:xfrm>
            <a:off x="685800" y="1600200"/>
            <a:ext cx="7772400" cy="1828800"/>
          </a:xfrm>
        </p:spPr>
        <p:txBody>
          <a:bodyPr anchor="b"/>
          <a:lstStyle>
            <a:lvl1pPr>
              <a:defRPr sz="5700"/>
            </a:lvl1pPr>
          </a:lstStyle>
          <a:p>
            <a:r>
              <a:rPr lang="en-US"/>
              <a:t>Click to edit Master title style</a:t>
            </a:r>
          </a:p>
        </p:txBody>
      </p:sp>
      <p:sp>
        <p:nvSpPr>
          <p:cNvPr id="26643" name="Rectangle 19"/>
          <p:cNvSpPr>
            <a:spLocks noGrp="1" noChangeArrowheads="1"/>
          </p:cNvSpPr>
          <p:nvPr>
            <p:ph type="subTitle" sz="quarter" idx="1"/>
          </p:nvPr>
        </p:nvSpPr>
        <p:spPr>
          <a:xfrm>
            <a:off x="1371600" y="3733800"/>
            <a:ext cx="6400800" cy="1752600"/>
          </a:xfrm>
        </p:spPr>
        <p:txBody>
          <a:bodyPr/>
          <a:lstStyle>
            <a:lvl1pPr marL="0" indent="0" algn="ctr">
              <a:buFont typeface="Wingdings" pitchFamily="2" charset="2"/>
              <a:buNone/>
              <a:defRPr sz="3600"/>
            </a:lvl1pPr>
          </a:lstStyle>
          <a:p>
            <a:r>
              <a:rPr lang="en-US"/>
              <a:t>Click to edit Master subtitle style</a:t>
            </a:r>
          </a:p>
        </p:txBody>
      </p:sp>
      <p:sp>
        <p:nvSpPr>
          <p:cNvPr id="20" name="Rectangle 20">
            <a:extLst>
              <a:ext uri="{FF2B5EF4-FFF2-40B4-BE49-F238E27FC236}">
                <a16:creationId xmlns:a16="http://schemas.microsoft.com/office/drawing/2014/main" id="{B64B0F31-3EC6-443A-949B-47AA426FD168}"/>
              </a:ext>
            </a:extLst>
          </p:cNvPr>
          <p:cNvSpPr>
            <a:spLocks noGrp="1" noChangeArrowheads="1"/>
          </p:cNvSpPr>
          <p:nvPr>
            <p:ph type="dt" sz="quarter" idx="10"/>
          </p:nvPr>
        </p:nvSpPr>
        <p:spPr/>
        <p:txBody>
          <a:bodyPr/>
          <a:lstStyle>
            <a:lvl1pPr>
              <a:defRPr/>
            </a:lvl1pPr>
          </a:lstStyle>
          <a:p>
            <a:pPr>
              <a:defRPr/>
            </a:pPr>
            <a:endParaRPr lang="en-US"/>
          </a:p>
        </p:txBody>
      </p:sp>
      <p:sp>
        <p:nvSpPr>
          <p:cNvPr id="21" name="Rectangle 21">
            <a:extLst>
              <a:ext uri="{FF2B5EF4-FFF2-40B4-BE49-F238E27FC236}">
                <a16:creationId xmlns:a16="http://schemas.microsoft.com/office/drawing/2014/main" id="{CBC74D77-8694-497F-B661-8D124B76BD2E}"/>
              </a:ext>
            </a:extLst>
          </p:cNvPr>
          <p:cNvSpPr>
            <a:spLocks noGrp="1" noChangeArrowheads="1"/>
          </p:cNvSpPr>
          <p:nvPr>
            <p:ph type="ftr" sz="quarter" idx="11"/>
          </p:nvPr>
        </p:nvSpPr>
        <p:spPr/>
        <p:txBody>
          <a:bodyPr/>
          <a:lstStyle>
            <a:lvl1pPr>
              <a:defRPr/>
            </a:lvl1pPr>
          </a:lstStyle>
          <a:p>
            <a:pPr>
              <a:defRPr/>
            </a:pPr>
            <a:endParaRPr lang="en-US"/>
          </a:p>
        </p:txBody>
      </p:sp>
      <p:sp>
        <p:nvSpPr>
          <p:cNvPr id="22" name="Rectangle 22">
            <a:extLst>
              <a:ext uri="{FF2B5EF4-FFF2-40B4-BE49-F238E27FC236}">
                <a16:creationId xmlns:a16="http://schemas.microsoft.com/office/drawing/2014/main" id="{4C35C2C0-6BB9-4F37-8320-DF989383FAA9}"/>
              </a:ext>
            </a:extLst>
          </p:cNvPr>
          <p:cNvSpPr>
            <a:spLocks noGrp="1" noChangeArrowheads="1"/>
          </p:cNvSpPr>
          <p:nvPr>
            <p:ph type="sldNum" sz="quarter" idx="12"/>
          </p:nvPr>
        </p:nvSpPr>
        <p:spPr/>
        <p:txBody>
          <a:bodyPr/>
          <a:lstStyle>
            <a:lvl1pPr>
              <a:defRPr smtClean="0"/>
            </a:lvl1pPr>
          </a:lstStyle>
          <a:p>
            <a:pPr>
              <a:defRPr/>
            </a:pPr>
            <a:fld id="{4AC075B3-2250-4186-86AA-89C6C4F0DAD2}" type="slidenum">
              <a:rPr lang="en-US" altLang="en-US"/>
              <a:pPr>
                <a:defRPr/>
              </a:pPr>
              <a:t>‹#›</a:t>
            </a:fld>
            <a:endParaRPr lang="en-US" altLang="en-US"/>
          </a:p>
        </p:txBody>
      </p:sp>
    </p:spTree>
    <p:extLst>
      <p:ext uri="{BB962C8B-B14F-4D97-AF65-F5344CB8AC3E}">
        <p14:creationId xmlns:p14="http://schemas.microsoft.com/office/powerpoint/2010/main" val="987784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a:extLst>
              <a:ext uri="{FF2B5EF4-FFF2-40B4-BE49-F238E27FC236}">
                <a16:creationId xmlns:a16="http://schemas.microsoft.com/office/drawing/2014/main" id="{9C2B1A70-7511-48AC-8810-5D6BD3B34D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20">
            <a:extLst>
              <a:ext uri="{FF2B5EF4-FFF2-40B4-BE49-F238E27FC236}">
                <a16:creationId xmlns:a16="http://schemas.microsoft.com/office/drawing/2014/main" id="{CB3FF692-8518-44D9-89D8-6E3EFE8D2EA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21">
            <a:extLst>
              <a:ext uri="{FF2B5EF4-FFF2-40B4-BE49-F238E27FC236}">
                <a16:creationId xmlns:a16="http://schemas.microsoft.com/office/drawing/2014/main" id="{BB13EF4B-DA26-4D64-BA6C-4C0A96C18A9B}"/>
              </a:ext>
            </a:extLst>
          </p:cNvPr>
          <p:cNvSpPr>
            <a:spLocks noGrp="1" noChangeArrowheads="1"/>
          </p:cNvSpPr>
          <p:nvPr>
            <p:ph type="sldNum" sz="quarter" idx="12"/>
          </p:nvPr>
        </p:nvSpPr>
        <p:spPr>
          <a:ln/>
        </p:spPr>
        <p:txBody>
          <a:bodyPr/>
          <a:lstStyle>
            <a:lvl1pPr>
              <a:defRPr/>
            </a:lvl1pPr>
          </a:lstStyle>
          <a:p>
            <a:pPr>
              <a:defRPr/>
            </a:pPr>
            <a:fld id="{B0642793-3CEF-4DBB-A32E-FBE4710B9BEC}" type="slidenum">
              <a:rPr lang="en-US" altLang="en-US"/>
              <a:pPr>
                <a:defRPr/>
              </a:pPr>
              <a:t>‹#›</a:t>
            </a:fld>
            <a:endParaRPr lang="en-US" altLang="en-US"/>
          </a:p>
        </p:txBody>
      </p:sp>
    </p:spTree>
    <p:extLst>
      <p:ext uri="{BB962C8B-B14F-4D97-AF65-F5344CB8AC3E}">
        <p14:creationId xmlns:p14="http://schemas.microsoft.com/office/powerpoint/2010/main" val="538495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a:extLst>
              <a:ext uri="{FF2B5EF4-FFF2-40B4-BE49-F238E27FC236}">
                <a16:creationId xmlns:a16="http://schemas.microsoft.com/office/drawing/2014/main" id="{983E3C73-7CA0-4B5D-A388-B8FB4C3E2E3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20">
            <a:extLst>
              <a:ext uri="{FF2B5EF4-FFF2-40B4-BE49-F238E27FC236}">
                <a16:creationId xmlns:a16="http://schemas.microsoft.com/office/drawing/2014/main" id="{444D4FD2-9103-4F57-9A29-B17CCA59D24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21">
            <a:extLst>
              <a:ext uri="{FF2B5EF4-FFF2-40B4-BE49-F238E27FC236}">
                <a16:creationId xmlns:a16="http://schemas.microsoft.com/office/drawing/2014/main" id="{C69358A7-E370-4311-96ED-642D103BBB1B}"/>
              </a:ext>
            </a:extLst>
          </p:cNvPr>
          <p:cNvSpPr>
            <a:spLocks noGrp="1" noChangeArrowheads="1"/>
          </p:cNvSpPr>
          <p:nvPr>
            <p:ph type="sldNum" sz="quarter" idx="12"/>
          </p:nvPr>
        </p:nvSpPr>
        <p:spPr>
          <a:ln/>
        </p:spPr>
        <p:txBody>
          <a:bodyPr/>
          <a:lstStyle>
            <a:lvl1pPr>
              <a:defRPr/>
            </a:lvl1pPr>
          </a:lstStyle>
          <a:p>
            <a:pPr>
              <a:defRPr/>
            </a:pPr>
            <a:fld id="{4430B05A-0EA7-4DC1-B198-5260BF728900}" type="slidenum">
              <a:rPr lang="en-US" altLang="en-US"/>
              <a:pPr>
                <a:defRPr/>
              </a:pPr>
              <a:t>‹#›</a:t>
            </a:fld>
            <a:endParaRPr lang="en-US" altLang="en-US"/>
          </a:p>
        </p:txBody>
      </p:sp>
    </p:spTree>
    <p:extLst>
      <p:ext uri="{BB962C8B-B14F-4D97-AF65-F5344CB8AC3E}">
        <p14:creationId xmlns:p14="http://schemas.microsoft.com/office/powerpoint/2010/main" val="1611520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a:extLst>
              <a:ext uri="{FF2B5EF4-FFF2-40B4-BE49-F238E27FC236}">
                <a16:creationId xmlns:a16="http://schemas.microsoft.com/office/drawing/2014/main" id="{64FEB62E-C64C-4608-BE53-E89F3F2EAC4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20">
            <a:extLst>
              <a:ext uri="{FF2B5EF4-FFF2-40B4-BE49-F238E27FC236}">
                <a16:creationId xmlns:a16="http://schemas.microsoft.com/office/drawing/2014/main" id="{23718177-2416-4A05-81EE-BD1A9E778C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21">
            <a:extLst>
              <a:ext uri="{FF2B5EF4-FFF2-40B4-BE49-F238E27FC236}">
                <a16:creationId xmlns:a16="http://schemas.microsoft.com/office/drawing/2014/main" id="{29AD3B81-D5B8-4A92-BFEE-93294F218AC4}"/>
              </a:ext>
            </a:extLst>
          </p:cNvPr>
          <p:cNvSpPr>
            <a:spLocks noGrp="1" noChangeArrowheads="1"/>
          </p:cNvSpPr>
          <p:nvPr>
            <p:ph type="sldNum" sz="quarter" idx="12"/>
          </p:nvPr>
        </p:nvSpPr>
        <p:spPr>
          <a:ln/>
        </p:spPr>
        <p:txBody>
          <a:bodyPr/>
          <a:lstStyle>
            <a:lvl1pPr>
              <a:defRPr/>
            </a:lvl1pPr>
          </a:lstStyle>
          <a:p>
            <a:pPr>
              <a:defRPr/>
            </a:pPr>
            <a:fld id="{B52BD18C-8EDA-4180-B934-B62B64BE656D}" type="slidenum">
              <a:rPr lang="en-US" altLang="en-US"/>
              <a:pPr>
                <a:defRPr/>
              </a:pPr>
              <a:t>‹#›</a:t>
            </a:fld>
            <a:endParaRPr lang="en-US" altLang="en-US"/>
          </a:p>
        </p:txBody>
      </p:sp>
    </p:spTree>
    <p:extLst>
      <p:ext uri="{BB962C8B-B14F-4D97-AF65-F5344CB8AC3E}">
        <p14:creationId xmlns:p14="http://schemas.microsoft.com/office/powerpoint/2010/main" val="2044432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a:extLst>
              <a:ext uri="{FF2B5EF4-FFF2-40B4-BE49-F238E27FC236}">
                <a16:creationId xmlns:a16="http://schemas.microsoft.com/office/drawing/2014/main" id="{FA78890E-6877-4687-AC28-C9FFF8B1BAE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20">
            <a:extLst>
              <a:ext uri="{FF2B5EF4-FFF2-40B4-BE49-F238E27FC236}">
                <a16:creationId xmlns:a16="http://schemas.microsoft.com/office/drawing/2014/main" id="{DB9353C3-857C-45B3-8846-DA7696C0BF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21">
            <a:extLst>
              <a:ext uri="{FF2B5EF4-FFF2-40B4-BE49-F238E27FC236}">
                <a16:creationId xmlns:a16="http://schemas.microsoft.com/office/drawing/2014/main" id="{8A473980-7ED9-421B-A937-0521695564D8}"/>
              </a:ext>
            </a:extLst>
          </p:cNvPr>
          <p:cNvSpPr>
            <a:spLocks noGrp="1" noChangeArrowheads="1"/>
          </p:cNvSpPr>
          <p:nvPr>
            <p:ph type="sldNum" sz="quarter" idx="12"/>
          </p:nvPr>
        </p:nvSpPr>
        <p:spPr>
          <a:ln/>
        </p:spPr>
        <p:txBody>
          <a:bodyPr/>
          <a:lstStyle>
            <a:lvl1pPr>
              <a:defRPr/>
            </a:lvl1pPr>
          </a:lstStyle>
          <a:p>
            <a:pPr>
              <a:defRPr/>
            </a:pPr>
            <a:fld id="{AFC6FE51-59C5-453C-9543-60F505FCABC9}" type="slidenum">
              <a:rPr lang="en-US" altLang="en-US"/>
              <a:pPr>
                <a:defRPr/>
              </a:pPr>
              <a:t>‹#›</a:t>
            </a:fld>
            <a:endParaRPr lang="en-US" altLang="en-US"/>
          </a:p>
        </p:txBody>
      </p:sp>
    </p:spTree>
    <p:extLst>
      <p:ext uri="{BB962C8B-B14F-4D97-AF65-F5344CB8AC3E}">
        <p14:creationId xmlns:p14="http://schemas.microsoft.com/office/powerpoint/2010/main" val="680808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a:extLst>
              <a:ext uri="{FF2B5EF4-FFF2-40B4-BE49-F238E27FC236}">
                <a16:creationId xmlns:a16="http://schemas.microsoft.com/office/drawing/2014/main" id="{7C1E633D-629D-44E1-882C-5ABC9A06441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20">
            <a:extLst>
              <a:ext uri="{FF2B5EF4-FFF2-40B4-BE49-F238E27FC236}">
                <a16:creationId xmlns:a16="http://schemas.microsoft.com/office/drawing/2014/main" id="{2904BC4F-0021-4351-8366-9605CD2843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21">
            <a:extLst>
              <a:ext uri="{FF2B5EF4-FFF2-40B4-BE49-F238E27FC236}">
                <a16:creationId xmlns:a16="http://schemas.microsoft.com/office/drawing/2014/main" id="{E2AD2700-486E-473A-951B-C11B91D41585}"/>
              </a:ext>
            </a:extLst>
          </p:cNvPr>
          <p:cNvSpPr>
            <a:spLocks noGrp="1" noChangeArrowheads="1"/>
          </p:cNvSpPr>
          <p:nvPr>
            <p:ph type="sldNum" sz="quarter" idx="12"/>
          </p:nvPr>
        </p:nvSpPr>
        <p:spPr>
          <a:ln/>
        </p:spPr>
        <p:txBody>
          <a:bodyPr/>
          <a:lstStyle>
            <a:lvl1pPr>
              <a:defRPr/>
            </a:lvl1pPr>
          </a:lstStyle>
          <a:p>
            <a:pPr>
              <a:defRPr/>
            </a:pPr>
            <a:fld id="{F456D98B-615A-4063-87CD-A4A24AF393EB}" type="slidenum">
              <a:rPr lang="en-US" altLang="en-US"/>
              <a:pPr>
                <a:defRPr/>
              </a:pPr>
              <a:t>‹#›</a:t>
            </a:fld>
            <a:endParaRPr lang="en-US" altLang="en-US"/>
          </a:p>
        </p:txBody>
      </p:sp>
    </p:spTree>
    <p:extLst>
      <p:ext uri="{BB962C8B-B14F-4D97-AF65-F5344CB8AC3E}">
        <p14:creationId xmlns:p14="http://schemas.microsoft.com/office/powerpoint/2010/main" val="4219942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FC0EB4C9-04BF-4BCB-A157-D374612334B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20">
            <a:extLst>
              <a:ext uri="{FF2B5EF4-FFF2-40B4-BE49-F238E27FC236}">
                <a16:creationId xmlns:a16="http://schemas.microsoft.com/office/drawing/2014/main" id="{BB340816-5B19-4DEB-B74B-3CF692B88D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21">
            <a:extLst>
              <a:ext uri="{FF2B5EF4-FFF2-40B4-BE49-F238E27FC236}">
                <a16:creationId xmlns:a16="http://schemas.microsoft.com/office/drawing/2014/main" id="{A66ED41F-3FC0-4031-B884-6B453C5A0877}"/>
              </a:ext>
            </a:extLst>
          </p:cNvPr>
          <p:cNvSpPr>
            <a:spLocks noGrp="1" noChangeArrowheads="1"/>
          </p:cNvSpPr>
          <p:nvPr>
            <p:ph type="sldNum" sz="quarter" idx="12"/>
          </p:nvPr>
        </p:nvSpPr>
        <p:spPr>
          <a:ln/>
        </p:spPr>
        <p:txBody>
          <a:bodyPr/>
          <a:lstStyle>
            <a:lvl1pPr>
              <a:defRPr/>
            </a:lvl1pPr>
          </a:lstStyle>
          <a:p>
            <a:pPr>
              <a:defRPr/>
            </a:pPr>
            <a:fld id="{2263519A-338A-42B9-8EEC-EE520222739B}" type="slidenum">
              <a:rPr lang="en-US" altLang="en-US"/>
              <a:pPr>
                <a:defRPr/>
              </a:pPr>
              <a:t>‹#›</a:t>
            </a:fld>
            <a:endParaRPr lang="en-US" altLang="en-US"/>
          </a:p>
        </p:txBody>
      </p:sp>
    </p:spTree>
    <p:extLst>
      <p:ext uri="{BB962C8B-B14F-4D97-AF65-F5344CB8AC3E}">
        <p14:creationId xmlns:p14="http://schemas.microsoft.com/office/powerpoint/2010/main" val="3557150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a:extLst>
              <a:ext uri="{FF2B5EF4-FFF2-40B4-BE49-F238E27FC236}">
                <a16:creationId xmlns:a16="http://schemas.microsoft.com/office/drawing/2014/main" id="{764CFFFF-5319-40B9-AE19-80833CD6387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20">
            <a:extLst>
              <a:ext uri="{FF2B5EF4-FFF2-40B4-BE49-F238E27FC236}">
                <a16:creationId xmlns:a16="http://schemas.microsoft.com/office/drawing/2014/main" id="{E07EA2AA-132B-4CEF-B61E-2DEC39BD866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21">
            <a:extLst>
              <a:ext uri="{FF2B5EF4-FFF2-40B4-BE49-F238E27FC236}">
                <a16:creationId xmlns:a16="http://schemas.microsoft.com/office/drawing/2014/main" id="{C09576A9-212C-4A26-8BD7-5D22B2DDBA22}"/>
              </a:ext>
            </a:extLst>
          </p:cNvPr>
          <p:cNvSpPr>
            <a:spLocks noGrp="1" noChangeArrowheads="1"/>
          </p:cNvSpPr>
          <p:nvPr>
            <p:ph type="sldNum" sz="quarter" idx="12"/>
          </p:nvPr>
        </p:nvSpPr>
        <p:spPr>
          <a:ln/>
        </p:spPr>
        <p:txBody>
          <a:bodyPr/>
          <a:lstStyle>
            <a:lvl1pPr>
              <a:defRPr/>
            </a:lvl1pPr>
          </a:lstStyle>
          <a:p>
            <a:pPr>
              <a:defRPr/>
            </a:pPr>
            <a:fld id="{4FCB4264-50AE-4634-A70F-6180D97F3776}" type="slidenum">
              <a:rPr lang="en-US" altLang="en-US"/>
              <a:pPr>
                <a:defRPr/>
              </a:pPr>
              <a:t>‹#›</a:t>
            </a:fld>
            <a:endParaRPr lang="en-US" altLang="en-US"/>
          </a:p>
        </p:txBody>
      </p:sp>
    </p:spTree>
    <p:extLst>
      <p:ext uri="{BB962C8B-B14F-4D97-AF65-F5344CB8AC3E}">
        <p14:creationId xmlns:p14="http://schemas.microsoft.com/office/powerpoint/2010/main" val="294826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660B5A31-1E44-4717-8B20-9FA46C33C6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0">
            <a:extLst>
              <a:ext uri="{FF2B5EF4-FFF2-40B4-BE49-F238E27FC236}">
                <a16:creationId xmlns:a16="http://schemas.microsoft.com/office/drawing/2014/main" id="{023AC558-CA9A-45BC-A28A-E19CF1D0ADE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1">
            <a:extLst>
              <a:ext uri="{FF2B5EF4-FFF2-40B4-BE49-F238E27FC236}">
                <a16:creationId xmlns:a16="http://schemas.microsoft.com/office/drawing/2014/main" id="{E91BEC98-C77F-44E2-9727-5272908F20CA}"/>
              </a:ext>
            </a:extLst>
          </p:cNvPr>
          <p:cNvSpPr>
            <a:spLocks noGrp="1" noChangeArrowheads="1"/>
          </p:cNvSpPr>
          <p:nvPr>
            <p:ph type="sldNum" sz="quarter" idx="12"/>
          </p:nvPr>
        </p:nvSpPr>
        <p:spPr>
          <a:ln/>
        </p:spPr>
        <p:txBody>
          <a:bodyPr/>
          <a:lstStyle>
            <a:lvl1pPr>
              <a:defRPr/>
            </a:lvl1pPr>
          </a:lstStyle>
          <a:p>
            <a:pPr>
              <a:defRPr/>
            </a:pPr>
            <a:fld id="{A8983026-A210-4BA8-BF84-82288E34295D}" type="slidenum">
              <a:rPr lang="en-US" altLang="en-US"/>
              <a:pPr>
                <a:defRPr/>
              </a:pPr>
              <a:t>‹#›</a:t>
            </a:fld>
            <a:endParaRPr lang="en-US" altLang="en-US"/>
          </a:p>
        </p:txBody>
      </p:sp>
    </p:spTree>
    <p:extLst>
      <p:ext uri="{BB962C8B-B14F-4D97-AF65-F5344CB8AC3E}">
        <p14:creationId xmlns:p14="http://schemas.microsoft.com/office/powerpoint/2010/main" val="30322831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a:extLst>
              <a:ext uri="{FF2B5EF4-FFF2-40B4-BE49-F238E27FC236}">
                <a16:creationId xmlns:a16="http://schemas.microsoft.com/office/drawing/2014/main" id="{64E774EC-FB17-4500-B9D5-DCD3A65BB78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20">
            <a:extLst>
              <a:ext uri="{FF2B5EF4-FFF2-40B4-BE49-F238E27FC236}">
                <a16:creationId xmlns:a16="http://schemas.microsoft.com/office/drawing/2014/main" id="{089671E1-F344-41BB-9E46-B0F13906E5F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21">
            <a:extLst>
              <a:ext uri="{FF2B5EF4-FFF2-40B4-BE49-F238E27FC236}">
                <a16:creationId xmlns:a16="http://schemas.microsoft.com/office/drawing/2014/main" id="{9660555E-E90F-4165-8EED-6B46BCC0C2CA}"/>
              </a:ext>
            </a:extLst>
          </p:cNvPr>
          <p:cNvSpPr>
            <a:spLocks noGrp="1" noChangeArrowheads="1"/>
          </p:cNvSpPr>
          <p:nvPr>
            <p:ph type="sldNum" sz="quarter" idx="12"/>
          </p:nvPr>
        </p:nvSpPr>
        <p:spPr>
          <a:ln/>
        </p:spPr>
        <p:txBody>
          <a:bodyPr/>
          <a:lstStyle>
            <a:lvl1pPr>
              <a:defRPr/>
            </a:lvl1pPr>
          </a:lstStyle>
          <a:p>
            <a:pPr>
              <a:defRPr/>
            </a:pPr>
            <a:fld id="{50E802E7-1E2F-4C5A-BE9C-1B8033C9E52D}" type="slidenum">
              <a:rPr lang="en-US" altLang="en-US"/>
              <a:pPr>
                <a:defRPr/>
              </a:pPr>
              <a:t>‹#›</a:t>
            </a:fld>
            <a:endParaRPr lang="en-US" altLang="en-US"/>
          </a:p>
        </p:txBody>
      </p:sp>
    </p:spTree>
    <p:extLst>
      <p:ext uri="{BB962C8B-B14F-4D97-AF65-F5344CB8AC3E}">
        <p14:creationId xmlns:p14="http://schemas.microsoft.com/office/powerpoint/2010/main" val="25226380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a:extLst>
              <a:ext uri="{FF2B5EF4-FFF2-40B4-BE49-F238E27FC236}">
                <a16:creationId xmlns:a16="http://schemas.microsoft.com/office/drawing/2014/main" id="{61ED09F9-D043-40C2-B05E-37D3F82B089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20">
            <a:extLst>
              <a:ext uri="{FF2B5EF4-FFF2-40B4-BE49-F238E27FC236}">
                <a16:creationId xmlns:a16="http://schemas.microsoft.com/office/drawing/2014/main" id="{6B8C2C98-FC25-4E64-BA76-69D929B0D0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21">
            <a:extLst>
              <a:ext uri="{FF2B5EF4-FFF2-40B4-BE49-F238E27FC236}">
                <a16:creationId xmlns:a16="http://schemas.microsoft.com/office/drawing/2014/main" id="{7F443879-AB43-4BDF-B8EF-C90E935DF76A}"/>
              </a:ext>
            </a:extLst>
          </p:cNvPr>
          <p:cNvSpPr>
            <a:spLocks noGrp="1" noChangeArrowheads="1"/>
          </p:cNvSpPr>
          <p:nvPr>
            <p:ph type="sldNum" sz="quarter" idx="12"/>
          </p:nvPr>
        </p:nvSpPr>
        <p:spPr>
          <a:ln/>
        </p:spPr>
        <p:txBody>
          <a:bodyPr/>
          <a:lstStyle>
            <a:lvl1pPr>
              <a:defRPr/>
            </a:lvl1pPr>
          </a:lstStyle>
          <a:p>
            <a:pPr>
              <a:defRPr/>
            </a:pPr>
            <a:fld id="{D7553A4C-44FE-466D-AB39-0B3E62C7F981}" type="slidenum">
              <a:rPr lang="en-US" altLang="en-US"/>
              <a:pPr>
                <a:defRPr/>
              </a:pPr>
              <a:t>‹#›</a:t>
            </a:fld>
            <a:endParaRPr lang="en-US" altLang="en-US"/>
          </a:p>
        </p:txBody>
      </p:sp>
    </p:spTree>
    <p:extLst>
      <p:ext uri="{BB962C8B-B14F-4D97-AF65-F5344CB8AC3E}">
        <p14:creationId xmlns:p14="http://schemas.microsoft.com/office/powerpoint/2010/main" val="209051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a:extLst>
              <a:ext uri="{FF2B5EF4-FFF2-40B4-BE49-F238E27FC236}">
                <a16:creationId xmlns:a16="http://schemas.microsoft.com/office/drawing/2014/main" id="{218224DC-6E7C-479D-BFA5-E88057D82AE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20">
            <a:extLst>
              <a:ext uri="{FF2B5EF4-FFF2-40B4-BE49-F238E27FC236}">
                <a16:creationId xmlns:a16="http://schemas.microsoft.com/office/drawing/2014/main" id="{EBF0933A-429C-470A-9B07-5D5E0512182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21">
            <a:extLst>
              <a:ext uri="{FF2B5EF4-FFF2-40B4-BE49-F238E27FC236}">
                <a16:creationId xmlns:a16="http://schemas.microsoft.com/office/drawing/2014/main" id="{0C4B67E3-E2C9-4B10-91E3-D42F09DEBA50}"/>
              </a:ext>
            </a:extLst>
          </p:cNvPr>
          <p:cNvSpPr>
            <a:spLocks noGrp="1" noChangeArrowheads="1"/>
          </p:cNvSpPr>
          <p:nvPr>
            <p:ph type="sldNum" sz="quarter" idx="12"/>
          </p:nvPr>
        </p:nvSpPr>
        <p:spPr>
          <a:ln/>
        </p:spPr>
        <p:txBody>
          <a:bodyPr/>
          <a:lstStyle>
            <a:lvl1pPr>
              <a:defRPr/>
            </a:lvl1pPr>
          </a:lstStyle>
          <a:p>
            <a:pPr>
              <a:defRPr/>
            </a:pPr>
            <a:fld id="{4F0C3BA1-4307-46BB-A52C-EBB63AFA9BC4}" type="slidenum">
              <a:rPr lang="en-US" altLang="en-US"/>
              <a:pPr>
                <a:defRPr/>
              </a:pPr>
              <a:t>‹#›</a:t>
            </a:fld>
            <a:endParaRPr lang="en-US" altLang="en-US"/>
          </a:p>
        </p:txBody>
      </p:sp>
    </p:spTree>
    <p:extLst>
      <p:ext uri="{BB962C8B-B14F-4D97-AF65-F5344CB8AC3E}">
        <p14:creationId xmlns:p14="http://schemas.microsoft.com/office/powerpoint/2010/main" val="6582873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22A211E3-4A31-4376-8CA3-4FB33FBFAE66}"/>
              </a:ext>
            </a:extLst>
          </p:cNvPr>
          <p:cNvGrpSpPr>
            <a:grpSpLocks/>
          </p:cNvGrpSpPr>
          <p:nvPr/>
        </p:nvGrpSpPr>
        <p:grpSpPr bwMode="auto">
          <a:xfrm>
            <a:off x="-7938" y="-7938"/>
            <a:ext cx="9169401" cy="6873876"/>
            <a:chOff x="-8466" y="-8468"/>
            <a:chExt cx="9169804" cy="6874935"/>
          </a:xfrm>
        </p:grpSpPr>
        <p:cxnSp>
          <p:nvCxnSpPr>
            <p:cNvPr id="5" name="Straight Connector 4">
              <a:extLst>
                <a:ext uri="{FF2B5EF4-FFF2-40B4-BE49-F238E27FC236}">
                  <a16:creationId xmlns:a16="http://schemas.microsoft.com/office/drawing/2014/main" id="{DCC26C23-B446-40E4-83C5-AD08118AE909}"/>
                </a:ext>
              </a:extLst>
            </p:cNvPr>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24AF071D-6F10-4A80-9428-E851FF3D8C5A}"/>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20">
              <a:extLst>
                <a:ext uri="{FF2B5EF4-FFF2-40B4-BE49-F238E27FC236}">
                  <a16:creationId xmlns:a16="http://schemas.microsoft.com/office/drawing/2014/main" id="{6AEE938A-FBFF-429A-AC19-23FD21A8E0E8}"/>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21">
              <a:extLst>
                <a:ext uri="{FF2B5EF4-FFF2-40B4-BE49-F238E27FC236}">
                  <a16:creationId xmlns:a16="http://schemas.microsoft.com/office/drawing/2014/main" id="{254CF00F-FBB1-4694-9F43-CB43024A4214}"/>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22">
              <a:extLst>
                <a:ext uri="{FF2B5EF4-FFF2-40B4-BE49-F238E27FC236}">
                  <a16:creationId xmlns:a16="http://schemas.microsoft.com/office/drawing/2014/main" id="{52543B2F-05DB-4CE3-8163-861592F10D95}"/>
                </a:ext>
              </a:extLst>
            </p:cNvPr>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23">
              <a:extLst>
                <a:ext uri="{FF2B5EF4-FFF2-40B4-BE49-F238E27FC236}">
                  <a16:creationId xmlns:a16="http://schemas.microsoft.com/office/drawing/2014/main" id="{4804DF16-59EB-466D-8D79-EC0CAC44B25D}"/>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24">
              <a:extLst>
                <a:ext uri="{FF2B5EF4-FFF2-40B4-BE49-F238E27FC236}">
                  <a16:creationId xmlns:a16="http://schemas.microsoft.com/office/drawing/2014/main" id="{2B1F13FA-2E76-4C88-A5B5-6328B36A9898}"/>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25">
              <a:extLst>
                <a:ext uri="{FF2B5EF4-FFF2-40B4-BE49-F238E27FC236}">
                  <a16:creationId xmlns:a16="http://schemas.microsoft.com/office/drawing/2014/main" id="{14372515-8599-4162-8CFD-5ED7AF3BBE7D}"/>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26">
              <a:extLst>
                <a:ext uri="{FF2B5EF4-FFF2-40B4-BE49-F238E27FC236}">
                  <a16:creationId xmlns:a16="http://schemas.microsoft.com/office/drawing/2014/main" id="{6C242260-0533-4107-8913-7440A51F8919}"/>
                </a:ext>
              </a:extLst>
            </p:cNvPr>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27">
              <a:extLst>
                <a:ext uri="{FF2B5EF4-FFF2-40B4-BE49-F238E27FC236}">
                  <a16:creationId xmlns:a16="http://schemas.microsoft.com/office/drawing/2014/main" id="{877F182D-193D-43B3-A7F4-8A1D5AC0AA43}"/>
                </a:ext>
              </a:extLst>
            </p:cNvPr>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0BB3F42C-0661-4650-8499-49421C9CEFF0}"/>
              </a:ext>
            </a:extLst>
          </p:cNvPr>
          <p:cNvSpPr>
            <a:spLocks noGrp="1"/>
          </p:cNvSpPr>
          <p:nvPr>
            <p:ph type="dt" sz="half" idx="10"/>
          </p:nvPr>
        </p:nvSpPr>
        <p:spPr/>
        <p:txBody>
          <a:bodyPr/>
          <a:lstStyle>
            <a:lvl1pPr>
              <a:defRPr/>
            </a:lvl1pPr>
          </a:lstStyle>
          <a:p>
            <a:pPr>
              <a:defRPr/>
            </a:pPr>
            <a:endParaRPr lang="en-US"/>
          </a:p>
        </p:txBody>
      </p:sp>
      <p:sp>
        <p:nvSpPr>
          <p:cNvPr id="16" name="Footer Placeholder 4">
            <a:extLst>
              <a:ext uri="{FF2B5EF4-FFF2-40B4-BE49-F238E27FC236}">
                <a16:creationId xmlns:a16="http://schemas.microsoft.com/office/drawing/2014/main" id="{FAFBED56-2DD6-494B-A780-8486A6488371}"/>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E1A59EBF-0F80-4207-9AEF-73E2DC6E46AC}"/>
              </a:ext>
            </a:extLst>
          </p:cNvPr>
          <p:cNvSpPr>
            <a:spLocks noGrp="1"/>
          </p:cNvSpPr>
          <p:nvPr>
            <p:ph type="sldNum" sz="quarter" idx="12"/>
          </p:nvPr>
        </p:nvSpPr>
        <p:spPr/>
        <p:txBody>
          <a:bodyPr/>
          <a:lstStyle>
            <a:lvl1pPr>
              <a:defRPr/>
            </a:lvl1pPr>
          </a:lstStyle>
          <a:p>
            <a:pPr>
              <a:defRPr/>
            </a:pPr>
            <a:fld id="{FDB52202-C0CB-4D5F-955E-98328FACE727}" type="slidenum">
              <a:rPr lang="en-US" altLang="en-US"/>
              <a:pPr>
                <a:defRPr/>
              </a:pPr>
              <a:t>‹#›</a:t>
            </a:fld>
            <a:endParaRPr lang="en-US" altLang="en-US"/>
          </a:p>
        </p:txBody>
      </p:sp>
    </p:spTree>
    <p:extLst>
      <p:ext uri="{BB962C8B-B14F-4D97-AF65-F5344CB8AC3E}">
        <p14:creationId xmlns:p14="http://schemas.microsoft.com/office/powerpoint/2010/main" val="3747502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2024F3F-AA1B-426D-A3A4-4FB749B2549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29FDA65-27A1-40C2-9FCC-1FFFC772317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58AB0FA-70C7-44AD-B34F-9825F6F955F2}"/>
              </a:ext>
            </a:extLst>
          </p:cNvPr>
          <p:cNvSpPr>
            <a:spLocks noGrp="1"/>
          </p:cNvSpPr>
          <p:nvPr>
            <p:ph type="sldNum" sz="quarter" idx="12"/>
          </p:nvPr>
        </p:nvSpPr>
        <p:spPr/>
        <p:txBody>
          <a:bodyPr/>
          <a:lstStyle>
            <a:lvl1pPr>
              <a:defRPr/>
            </a:lvl1pPr>
          </a:lstStyle>
          <a:p>
            <a:pPr>
              <a:defRPr/>
            </a:pPr>
            <a:fld id="{B674C06C-9A5E-41F0-B744-DC1C0BC77950}" type="slidenum">
              <a:rPr lang="en-US" altLang="en-US"/>
              <a:pPr>
                <a:defRPr/>
              </a:pPr>
              <a:t>‹#›</a:t>
            </a:fld>
            <a:endParaRPr lang="en-US" altLang="en-US"/>
          </a:p>
        </p:txBody>
      </p:sp>
    </p:spTree>
    <p:extLst>
      <p:ext uri="{BB962C8B-B14F-4D97-AF65-F5344CB8AC3E}">
        <p14:creationId xmlns:p14="http://schemas.microsoft.com/office/powerpoint/2010/main" val="2709984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71333E-E1B7-4B98-8EAF-C161C1778538}"/>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0403990-FC5C-4B12-A456-66664514355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FF0A25F-3893-43FE-9E6B-B4B503779638}"/>
              </a:ext>
            </a:extLst>
          </p:cNvPr>
          <p:cNvSpPr>
            <a:spLocks noGrp="1"/>
          </p:cNvSpPr>
          <p:nvPr>
            <p:ph type="sldNum" sz="quarter" idx="12"/>
          </p:nvPr>
        </p:nvSpPr>
        <p:spPr/>
        <p:txBody>
          <a:bodyPr/>
          <a:lstStyle>
            <a:lvl1pPr>
              <a:defRPr/>
            </a:lvl1pPr>
          </a:lstStyle>
          <a:p>
            <a:pPr>
              <a:defRPr/>
            </a:pPr>
            <a:fld id="{096582A9-445C-413B-8280-0D5A2A36667B}" type="slidenum">
              <a:rPr lang="en-US" altLang="en-US"/>
              <a:pPr>
                <a:defRPr/>
              </a:pPr>
              <a:t>‹#›</a:t>
            </a:fld>
            <a:endParaRPr lang="en-US" altLang="en-US"/>
          </a:p>
        </p:txBody>
      </p:sp>
    </p:spTree>
    <p:extLst>
      <p:ext uri="{BB962C8B-B14F-4D97-AF65-F5344CB8AC3E}">
        <p14:creationId xmlns:p14="http://schemas.microsoft.com/office/powerpoint/2010/main" val="7550753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6220FD6C-ADEB-4FFA-8E46-A34BAAF25AB1}"/>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C825E23F-36A0-4D2D-AE12-804D2A1FA05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E7E763A-BFF4-4C51-92D9-74743259BDB2}"/>
              </a:ext>
            </a:extLst>
          </p:cNvPr>
          <p:cNvSpPr>
            <a:spLocks noGrp="1"/>
          </p:cNvSpPr>
          <p:nvPr>
            <p:ph type="sldNum" sz="quarter" idx="12"/>
          </p:nvPr>
        </p:nvSpPr>
        <p:spPr/>
        <p:txBody>
          <a:bodyPr/>
          <a:lstStyle>
            <a:lvl1pPr>
              <a:defRPr/>
            </a:lvl1pPr>
          </a:lstStyle>
          <a:p>
            <a:pPr>
              <a:defRPr/>
            </a:pPr>
            <a:fld id="{5A6245ED-3B67-44C4-B116-582743807A78}" type="slidenum">
              <a:rPr lang="en-US" altLang="en-US"/>
              <a:pPr>
                <a:defRPr/>
              </a:pPr>
              <a:t>‹#›</a:t>
            </a:fld>
            <a:endParaRPr lang="en-US" altLang="en-US"/>
          </a:p>
        </p:txBody>
      </p:sp>
    </p:spTree>
    <p:extLst>
      <p:ext uri="{BB962C8B-B14F-4D97-AF65-F5344CB8AC3E}">
        <p14:creationId xmlns:p14="http://schemas.microsoft.com/office/powerpoint/2010/main" val="19858195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2744FF10-ACE6-47CC-8348-582BFB27295B}"/>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93999BCC-F8C8-44E2-B9D1-BC927C6AF42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1FAFC48-C120-4655-B011-17265D589962}"/>
              </a:ext>
            </a:extLst>
          </p:cNvPr>
          <p:cNvSpPr>
            <a:spLocks noGrp="1"/>
          </p:cNvSpPr>
          <p:nvPr>
            <p:ph type="sldNum" sz="quarter" idx="12"/>
          </p:nvPr>
        </p:nvSpPr>
        <p:spPr/>
        <p:txBody>
          <a:bodyPr/>
          <a:lstStyle>
            <a:lvl1pPr>
              <a:defRPr/>
            </a:lvl1pPr>
          </a:lstStyle>
          <a:p>
            <a:pPr>
              <a:defRPr/>
            </a:pPr>
            <a:fld id="{93954DD5-880E-4BC2-94D5-56AC69A55F38}" type="slidenum">
              <a:rPr lang="en-US" altLang="en-US"/>
              <a:pPr>
                <a:defRPr/>
              </a:pPr>
              <a:t>‹#›</a:t>
            </a:fld>
            <a:endParaRPr lang="en-US" altLang="en-US"/>
          </a:p>
        </p:txBody>
      </p:sp>
    </p:spTree>
    <p:extLst>
      <p:ext uri="{BB962C8B-B14F-4D97-AF65-F5344CB8AC3E}">
        <p14:creationId xmlns:p14="http://schemas.microsoft.com/office/powerpoint/2010/main" val="7392053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298F915A-6D82-4CD9-82CA-699495E126F0}"/>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13942A87-37D4-4E53-9AF2-0355ABE1969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5EE0D0A-3FCD-48F1-A97C-70C6AC67E7BD}"/>
              </a:ext>
            </a:extLst>
          </p:cNvPr>
          <p:cNvSpPr>
            <a:spLocks noGrp="1"/>
          </p:cNvSpPr>
          <p:nvPr>
            <p:ph type="sldNum" sz="quarter" idx="12"/>
          </p:nvPr>
        </p:nvSpPr>
        <p:spPr/>
        <p:txBody>
          <a:bodyPr/>
          <a:lstStyle>
            <a:lvl1pPr>
              <a:defRPr/>
            </a:lvl1pPr>
          </a:lstStyle>
          <a:p>
            <a:pPr>
              <a:defRPr/>
            </a:pPr>
            <a:fld id="{1980C72B-CFF8-4F13-A22B-18AA6F16ECE0}" type="slidenum">
              <a:rPr lang="en-US" altLang="en-US"/>
              <a:pPr>
                <a:defRPr/>
              </a:pPr>
              <a:t>‹#›</a:t>
            </a:fld>
            <a:endParaRPr lang="en-US" altLang="en-US"/>
          </a:p>
        </p:txBody>
      </p:sp>
    </p:spTree>
    <p:extLst>
      <p:ext uri="{BB962C8B-B14F-4D97-AF65-F5344CB8AC3E}">
        <p14:creationId xmlns:p14="http://schemas.microsoft.com/office/powerpoint/2010/main" val="474356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C3A3C17-AD76-425D-AAED-6923515EA3EF}"/>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7D019762-91CF-4610-99E6-07AF707ADC4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C88F2CF-ECAB-427B-BEBA-8CE400C90A8A}"/>
              </a:ext>
            </a:extLst>
          </p:cNvPr>
          <p:cNvSpPr>
            <a:spLocks noGrp="1"/>
          </p:cNvSpPr>
          <p:nvPr>
            <p:ph type="sldNum" sz="quarter" idx="12"/>
          </p:nvPr>
        </p:nvSpPr>
        <p:spPr/>
        <p:txBody>
          <a:bodyPr/>
          <a:lstStyle>
            <a:lvl1pPr>
              <a:defRPr/>
            </a:lvl1pPr>
          </a:lstStyle>
          <a:p>
            <a:pPr>
              <a:defRPr/>
            </a:pPr>
            <a:fld id="{1605A5A2-958B-4DEA-A51E-19D38058D8EF}" type="slidenum">
              <a:rPr lang="en-US" altLang="en-US"/>
              <a:pPr>
                <a:defRPr/>
              </a:pPr>
              <a:t>‹#›</a:t>
            </a:fld>
            <a:endParaRPr lang="en-US" altLang="en-US"/>
          </a:p>
        </p:txBody>
      </p:sp>
    </p:spTree>
    <p:extLst>
      <p:ext uri="{BB962C8B-B14F-4D97-AF65-F5344CB8AC3E}">
        <p14:creationId xmlns:p14="http://schemas.microsoft.com/office/powerpoint/2010/main" val="268381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79CCD807-85C1-4C42-956F-243F8231A21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0">
            <a:extLst>
              <a:ext uri="{FF2B5EF4-FFF2-40B4-BE49-F238E27FC236}">
                <a16:creationId xmlns:a16="http://schemas.microsoft.com/office/drawing/2014/main" id="{D427DD5A-E0AA-4E75-BCA0-4272EF549A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1">
            <a:extLst>
              <a:ext uri="{FF2B5EF4-FFF2-40B4-BE49-F238E27FC236}">
                <a16:creationId xmlns:a16="http://schemas.microsoft.com/office/drawing/2014/main" id="{DC3C0062-30F4-48B6-BE94-7F26C50B65D3}"/>
              </a:ext>
            </a:extLst>
          </p:cNvPr>
          <p:cNvSpPr>
            <a:spLocks noGrp="1" noChangeArrowheads="1"/>
          </p:cNvSpPr>
          <p:nvPr>
            <p:ph type="sldNum" sz="quarter" idx="12"/>
          </p:nvPr>
        </p:nvSpPr>
        <p:spPr>
          <a:ln/>
        </p:spPr>
        <p:txBody>
          <a:bodyPr/>
          <a:lstStyle>
            <a:lvl1pPr>
              <a:defRPr/>
            </a:lvl1pPr>
          </a:lstStyle>
          <a:p>
            <a:pPr>
              <a:defRPr/>
            </a:pPr>
            <a:fld id="{89FDE337-E17B-48F0-A9A8-5D31CF21C1C6}" type="slidenum">
              <a:rPr lang="en-US" altLang="en-US"/>
              <a:pPr>
                <a:defRPr/>
              </a:pPr>
              <a:t>‹#›</a:t>
            </a:fld>
            <a:endParaRPr lang="en-US" altLang="en-US"/>
          </a:p>
        </p:txBody>
      </p:sp>
    </p:spTree>
    <p:extLst>
      <p:ext uri="{BB962C8B-B14F-4D97-AF65-F5344CB8AC3E}">
        <p14:creationId xmlns:p14="http://schemas.microsoft.com/office/powerpoint/2010/main" val="34170159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28D727B8-7508-4277-8764-8D553A51E70E}"/>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021F7E3-48BC-47C7-8A8F-3F5B5D98FBD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0255F3F-EAC4-499C-9941-942FE5CAC995}"/>
              </a:ext>
            </a:extLst>
          </p:cNvPr>
          <p:cNvSpPr>
            <a:spLocks noGrp="1"/>
          </p:cNvSpPr>
          <p:nvPr>
            <p:ph type="sldNum" sz="quarter" idx="12"/>
          </p:nvPr>
        </p:nvSpPr>
        <p:spPr/>
        <p:txBody>
          <a:bodyPr/>
          <a:lstStyle>
            <a:lvl1pPr>
              <a:defRPr/>
            </a:lvl1pPr>
          </a:lstStyle>
          <a:p>
            <a:pPr>
              <a:defRPr/>
            </a:pPr>
            <a:fld id="{F1C18AEA-F8A7-406A-91A5-D2773C8D0644}" type="slidenum">
              <a:rPr lang="en-US" altLang="en-US"/>
              <a:pPr>
                <a:defRPr/>
              </a:pPr>
              <a:t>‹#›</a:t>
            </a:fld>
            <a:endParaRPr lang="en-US" altLang="en-US"/>
          </a:p>
        </p:txBody>
      </p:sp>
    </p:spTree>
    <p:extLst>
      <p:ext uri="{BB962C8B-B14F-4D97-AF65-F5344CB8AC3E}">
        <p14:creationId xmlns:p14="http://schemas.microsoft.com/office/powerpoint/2010/main" val="5749913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7178FD9-2633-4D95-AAE1-1A36DF3B9D1F}"/>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D24F2DE-3FFD-4E58-AB4C-E03281EBD36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4F7BF4B-919B-4C01-8B1E-58FEDB555185}"/>
              </a:ext>
            </a:extLst>
          </p:cNvPr>
          <p:cNvSpPr>
            <a:spLocks noGrp="1"/>
          </p:cNvSpPr>
          <p:nvPr>
            <p:ph type="sldNum" sz="quarter" idx="12"/>
          </p:nvPr>
        </p:nvSpPr>
        <p:spPr/>
        <p:txBody>
          <a:bodyPr/>
          <a:lstStyle>
            <a:lvl1pPr>
              <a:defRPr/>
            </a:lvl1pPr>
          </a:lstStyle>
          <a:p>
            <a:pPr>
              <a:defRPr/>
            </a:pPr>
            <a:fld id="{0FB29228-7AAA-42BA-A0BF-438E7F149B84}" type="slidenum">
              <a:rPr lang="en-US" altLang="en-US"/>
              <a:pPr>
                <a:defRPr/>
              </a:pPr>
              <a:t>‹#›</a:t>
            </a:fld>
            <a:endParaRPr lang="en-US" altLang="en-US"/>
          </a:p>
        </p:txBody>
      </p:sp>
    </p:spTree>
    <p:extLst>
      <p:ext uri="{BB962C8B-B14F-4D97-AF65-F5344CB8AC3E}">
        <p14:creationId xmlns:p14="http://schemas.microsoft.com/office/powerpoint/2010/main" val="21052510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C3740B-DCF4-4D7B-8C82-8FD06BFCBFD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5725D8C-CEC9-45D8-B961-17826A60DE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F802F03-985F-4CAC-B6DE-A3607A757B2B}"/>
              </a:ext>
            </a:extLst>
          </p:cNvPr>
          <p:cNvSpPr>
            <a:spLocks noGrp="1"/>
          </p:cNvSpPr>
          <p:nvPr>
            <p:ph type="sldNum" sz="quarter" idx="12"/>
          </p:nvPr>
        </p:nvSpPr>
        <p:spPr/>
        <p:txBody>
          <a:bodyPr/>
          <a:lstStyle>
            <a:lvl1pPr>
              <a:defRPr/>
            </a:lvl1pPr>
          </a:lstStyle>
          <a:p>
            <a:pPr>
              <a:defRPr/>
            </a:pPr>
            <a:fld id="{926FFDBC-697A-48E6-A7C6-C4EDBDF43D7E}" type="slidenum">
              <a:rPr lang="en-US" altLang="en-US"/>
              <a:pPr>
                <a:defRPr/>
              </a:pPr>
              <a:t>‹#›</a:t>
            </a:fld>
            <a:endParaRPr lang="en-US" altLang="en-US"/>
          </a:p>
        </p:txBody>
      </p:sp>
    </p:spTree>
    <p:extLst>
      <p:ext uri="{BB962C8B-B14F-4D97-AF65-F5344CB8AC3E}">
        <p14:creationId xmlns:p14="http://schemas.microsoft.com/office/powerpoint/2010/main" val="38811443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17">
            <a:extLst>
              <a:ext uri="{FF2B5EF4-FFF2-40B4-BE49-F238E27FC236}">
                <a16:creationId xmlns:a16="http://schemas.microsoft.com/office/drawing/2014/main" id="{FD7D8C2B-1AC9-43CE-9EC2-A5EFBBC0AB98}"/>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8000">
                <a:solidFill>
                  <a:srgbClr val="C0E474"/>
                </a:solidFill>
              </a:rPr>
              <a:t>“</a:t>
            </a:r>
          </a:p>
        </p:txBody>
      </p:sp>
      <p:sp>
        <p:nvSpPr>
          <p:cNvPr id="6" name="TextBox 18">
            <a:extLst>
              <a:ext uri="{FF2B5EF4-FFF2-40B4-BE49-F238E27FC236}">
                <a16:creationId xmlns:a16="http://schemas.microsoft.com/office/drawing/2014/main" id="{0F318442-59C8-4CFE-80B8-DF466DBA97B7}"/>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8000">
                <a:solidFill>
                  <a:srgbClr val="C0E474"/>
                </a:solidFill>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F5BA5487-006E-44CC-A9A0-AAD636F091E7}"/>
              </a:ext>
            </a:extLst>
          </p:cNvPr>
          <p:cNvSpPr>
            <a:spLocks noGrp="1"/>
          </p:cNvSpPr>
          <p:nvPr>
            <p:ph type="dt" sz="half" idx="14"/>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8779ED52-4BD6-43D7-8104-B51F6916EE07}"/>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612410A-9436-4F22-A142-4A35A9E8EF94}"/>
              </a:ext>
            </a:extLst>
          </p:cNvPr>
          <p:cNvSpPr>
            <a:spLocks noGrp="1"/>
          </p:cNvSpPr>
          <p:nvPr>
            <p:ph type="sldNum" sz="quarter" idx="16"/>
          </p:nvPr>
        </p:nvSpPr>
        <p:spPr/>
        <p:txBody>
          <a:bodyPr/>
          <a:lstStyle>
            <a:lvl1pPr>
              <a:defRPr/>
            </a:lvl1pPr>
          </a:lstStyle>
          <a:p>
            <a:pPr>
              <a:defRPr/>
            </a:pPr>
            <a:fld id="{98C58A35-BB51-4763-975F-95FDD21FC008}" type="slidenum">
              <a:rPr lang="en-US" altLang="en-US"/>
              <a:pPr>
                <a:defRPr/>
              </a:pPr>
              <a:t>‹#›</a:t>
            </a:fld>
            <a:endParaRPr lang="en-US" altLang="en-US"/>
          </a:p>
        </p:txBody>
      </p:sp>
    </p:spTree>
    <p:extLst>
      <p:ext uri="{BB962C8B-B14F-4D97-AF65-F5344CB8AC3E}">
        <p14:creationId xmlns:p14="http://schemas.microsoft.com/office/powerpoint/2010/main" val="28711513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51E12C-E67D-4FF0-BA6E-961FA72C87D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030BEF0-9493-4002-9BC7-3EC8ADDCFF0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33A2930-0DB9-4A7E-B756-35B2F6CC7C71}"/>
              </a:ext>
            </a:extLst>
          </p:cNvPr>
          <p:cNvSpPr>
            <a:spLocks noGrp="1"/>
          </p:cNvSpPr>
          <p:nvPr>
            <p:ph type="sldNum" sz="quarter" idx="12"/>
          </p:nvPr>
        </p:nvSpPr>
        <p:spPr/>
        <p:txBody>
          <a:bodyPr/>
          <a:lstStyle>
            <a:lvl1pPr>
              <a:defRPr/>
            </a:lvl1pPr>
          </a:lstStyle>
          <a:p>
            <a:pPr>
              <a:defRPr/>
            </a:pPr>
            <a:fld id="{87B49105-7CB7-45AA-ABBB-4ECA5C321500}" type="slidenum">
              <a:rPr lang="en-US" altLang="en-US"/>
              <a:pPr>
                <a:defRPr/>
              </a:pPr>
              <a:t>‹#›</a:t>
            </a:fld>
            <a:endParaRPr lang="en-US" altLang="en-US"/>
          </a:p>
        </p:txBody>
      </p:sp>
    </p:spTree>
    <p:extLst>
      <p:ext uri="{BB962C8B-B14F-4D97-AF65-F5344CB8AC3E}">
        <p14:creationId xmlns:p14="http://schemas.microsoft.com/office/powerpoint/2010/main" val="41271492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17">
            <a:extLst>
              <a:ext uri="{FF2B5EF4-FFF2-40B4-BE49-F238E27FC236}">
                <a16:creationId xmlns:a16="http://schemas.microsoft.com/office/drawing/2014/main" id="{14E24B55-C928-4DC3-980B-1D8A56916C7A}"/>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8000">
                <a:solidFill>
                  <a:srgbClr val="C0E474"/>
                </a:solidFill>
              </a:rPr>
              <a:t>“</a:t>
            </a:r>
          </a:p>
        </p:txBody>
      </p:sp>
      <p:sp>
        <p:nvSpPr>
          <p:cNvPr id="6" name="TextBox 18">
            <a:extLst>
              <a:ext uri="{FF2B5EF4-FFF2-40B4-BE49-F238E27FC236}">
                <a16:creationId xmlns:a16="http://schemas.microsoft.com/office/drawing/2014/main" id="{37D4BCDF-3E54-4D8B-8C1A-8020A7C18DFD}"/>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8000">
                <a:solidFill>
                  <a:srgbClr val="C0E474"/>
                </a:solidFill>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553BF344-468D-4951-A428-59A4004BA2EC}"/>
              </a:ext>
            </a:extLst>
          </p:cNvPr>
          <p:cNvSpPr>
            <a:spLocks noGrp="1"/>
          </p:cNvSpPr>
          <p:nvPr>
            <p:ph type="dt" sz="half" idx="14"/>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8C9F66E3-BEAA-4261-8FF7-AEE3A0157A17}"/>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62F2D78-ECF2-4D1D-816A-D97C79027D58}"/>
              </a:ext>
            </a:extLst>
          </p:cNvPr>
          <p:cNvSpPr>
            <a:spLocks noGrp="1"/>
          </p:cNvSpPr>
          <p:nvPr>
            <p:ph type="sldNum" sz="quarter" idx="16"/>
          </p:nvPr>
        </p:nvSpPr>
        <p:spPr/>
        <p:txBody>
          <a:bodyPr/>
          <a:lstStyle>
            <a:lvl1pPr>
              <a:defRPr/>
            </a:lvl1pPr>
          </a:lstStyle>
          <a:p>
            <a:pPr>
              <a:defRPr/>
            </a:pPr>
            <a:fld id="{5C854963-9FEE-4831-AFD1-05A1D8B96AE0}" type="slidenum">
              <a:rPr lang="en-US" altLang="en-US"/>
              <a:pPr>
                <a:defRPr/>
              </a:pPr>
              <a:t>‹#›</a:t>
            </a:fld>
            <a:endParaRPr lang="en-US" altLang="en-US"/>
          </a:p>
        </p:txBody>
      </p:sp>
    </p:spTree>
    <p:extLst>
      <p:ext uri="{BB962C8B-B14F-4D97-AF65-F5344CB8AC3E}">
        <p14:creationId xmlns:p14="http://schemas.microsoft.com/office/powerpoint/2010/main" val="11663639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921B451A-FB08-4D62-901A-924AE2A2E897}"/>
              </a:ext>
            </a:extLst>
          </p:cNvPr>
          <p:cNvSpPr>
            <a:spLocks noGrp="1"/>
          </p:cNvSpPr>
          <p:nvPr>
            <p:ph type="dt" sz="half" idx="14"/>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818E7DE-2380-42B9-8758-FAD90881A62E}"/>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A443C0F-045A-4D73-BF57-D2383224D072}"/>
              </a:ext>
            </a:extLst>
          </p:cNvPr>
          <p:cNvSpPr>
            <a:spLocks noGrp="1"/>
          </p:cNvSpPr>
          <p:nvPr>
            <p:ph type="sldNum" sz="quarter" idx="16"/>
          </p:nvPr>
        </p:nvSpPr>
        <p:spPr/>
        <p:txBody>
          <a:bodyPr/>
          <a:lstStyle>
            <a:lvl1pPr>
              <a:defRPr/>
            </a:lvl1pPr>
          </a:lstStyle>
          <a:p>
            <a:pPr>
              <a:defRPr/>
            </a:pPr>
            <a:fld id="{E99464D1-FD83-4AFB-984B-0284551B340E}" type="slidenum">
              <a:rPr lang="en-US" altLang="en-US"/>
              <a:pPr>
                <a:defRPr/>
              </a:pPr>
              <a:t>‹#›</a:t>
            </a:fld>
            <a:endParaRPr lang="en-US" altLang="en-US"/>
          </a:p>
        </p:txBody>
      </p:sp>
    </p:spTree>
    <p:extLst>
      <p:ext uri="{BB962C8B-B14F-4D97-AF65-F5344CB8AC3E}">
        <p14:creationId xmlns:p14="http://schemas.microsoft.com/office/powerpoint/2010/main" val="1913029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8372EF5-D55B-474D-B0AE-9E9E5145050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4986C48-CFB2-4BA1-B2FA-A3C139D5397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A13EF9E-2559-4BB9-807C-7485B8B4B4B1}"/>
              </a:ext>
            </a:extLst>
          </p:cNvPr>
          <p:cNvSpPr>
            <a:spLocks noGrp="1"/>
          </p:cNvSpPr>
          <p:nvPr>
            <p:ph type="sldNum" sz="quarter" idx="12"/>
          </p:nvPr>
        </p:nvSpPr>
        <p:spPr/>
        <p:txBody>
          <a:bodyPr/>
          <a:lstStyle>
            <a:lvl1pPr>
              <a:defRPr/>
            </a:lvl1pPr>
          </a:lstStyle>
          <a:p>
            <a:pPr>
              <a:defRPr/>
            </a:pPr>
            <a:fld id="{20941BBB-7104-4069-9EA7-D301E2AA8635}" type="slidenum">
              <a:rPr lang="en-US" altLang="en-US"/>
              <a:pPr>
                <a:defRPr/>
              </a:pPr>
              <a:t>‹#›</a:t>
            </a:fld>
            <a:endParaRPr lang="en-US" altLang="en-US"/>
          </a:p>
        </p:txBody>
      </p:sp>
    </p:spTree>
    <p:extLst>
      <p:ext uri="{BB962C8B-B14F-4D97-AF65-F5344CB8AC3E}">
        <p14:creationId xmlns:p14="http://schemas.microsoft.com/office/powerpoint/2010/main" val="31832496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56E9D03-499A-4D88-AA2E-05EB3C4D482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B74CE09-2BD8-45C0-B75A-608834E92A6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9F2BF80-24AB-4202-91D3-09931B01DCEF}"/>
              </a:ext>
            </a:extLst>
          </p:cNvPr>
          <p:cNvSpPr>
            <a:spLocks noGrp="1"/>
          </p:cNvSpPr>
          <p:nvPr>
            <p:ph type="sldNum" sz="quarter" idx="12"/>
          </p:nvPr>
        </p:nvSpPr>
        <p:spPr/>
        <p:txBody>
          <a:bodyPr/>
          <a:lstStyle>
            <a:lvl1pPr>
              <a:defRPr/>
            </a:lvl1pPr>
          </a:lstStyle>
          <a:p>
            <a:pPr>
              <a:defRPr/>
            </a:pPr>
            <a:fld id="{0F0E468C-4147-4E5B-9D81-B1108CF30577}" type="slidenum">
              <a:rPr lang="en-US" altLang="en-US"/>
              <a:pPr>
                <a:defRPr/>
              </a:pPr>
              <a:t>‹#›</a:t>
            </a:fld>
            <a:endParaRPr lang="en-US" altLang="en-US"/>
          </a:p>
        </p:txBody>
      </p:sp>
    </p:spTree>
    <p:extLst>
      <p:ext uri="{BB962C8B-B14F-4D97-AF65-F5344CB8AC3E}">
        <p14:creationId xmlns:p14="http://schemas.microsoft.com/office/powerpoint/2010/main" val="7171850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44DAFE-F83A-41E2-A478-031CC4E9A0C7}"/>
              </a:ext>
            </a:extLst>
          </p:cNvPr>
          <p:cNvSpPr>
            <a:spLocks noGrp="1" noChangeArrowheads="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E19FE39D-B1A2-4FF9-A52D-AF55491D0196}"/>
              </a:ext>
            </a:extLst>
          </p:cNvPr>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5FC876D3-3632-4FA0-80EF-4E34B0D1B691}"/>
              </a:ext>
            </a:extLst>
          </p:cNvPr>
          <p:cNvSpPr>
            <a:spLocks noGrp="1" noChangeArrowheads="1"/>
          </p:cNvSpPr>
          <p:nvPr>
            <p:ph type="sldNum" sz="quarter" idx="12"/>
          </p:nvPr>
        </p:nvSpPr>
        <p:spPr/>
        <p:txBody>
          <a:bodyPr/>
          <a:lstStyle>
            <a:lvl1pPr>
              <a:defRPr/>
            </a:lvl1pPr>
          </a:lstStyle>
          <a:p>
            <a:pPr>
              <a:defRPr/>
            </a:pPr>
            <a:fld id="{EA06D32A-0D1A-48FA-8B4D-C0CBEB5DD5DE}" type="slidenum">
              <a:rPr lang="en-US" altLang="en-US"/>
              <a:pPr>
                <a:defRPr/>
              </a:pPr>
              <a:t>‹#›</a:t>
            </a:fld>
            <a:endParaRPr lang="en-US" altLang="en-US"/>
          </a:p>
        </p:txBody>
      </p:sp>
    </p:spTree>
    <p:extLst>
      <p:ext uri="{BB962C8B-B14F-4D97-AF65-F5344CB8AC3E}">
        <p14:creationId xmlns:p14="http://schemas.microsoft.com/office/powerpoint/2010/main" val="304699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394F231E-2B65-41F7-AE70-7C8711B6A4F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8E9E143E-7A95-4585-952D-60F7F2328D9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1">
            <a:extLst>
              <a:ext uri="{FF2B5EF4-FFF2-40B4-BE49-F238E27FC236}">
                <a16:creationId xmlns:a16="http://schemas.microsoft.com/office/drawing/2014/main" id="{67F625E2-FB20-495F-B255-E6A83428CB96}"/>
              </a:ext>
            </a:extLst>
          </p:cNvPr>
          <p:cNvSpPr>
            <a:spLocks noGrp="1" noChangeArrowheads="1"/>
          </p:cNvSpPr>
          <p:nvPr>
            <p:ph type="sldNum" sz="quarter" idx="12"/>
          </p:nvPr>
        </p:nvSpPr>
        <p:spPr>
          <a:ln/>
        </p:spPr>
        <p:txBody>
          <a:bodyPr/>
          <a:lstStyle>
            <a:lvl1pPr>
              <a:defRPr/>
            </a:lvl1pPr>
          </a:lstStyle>
          <a:p>
            <a:pPr>
              <a:defRPr/>
            </a:pPr>
            <a:fld id="{5020B81B-20E0-42AD-898F-B1B009000775}" type="slidenum">
              <a:rPr lang="en-US" altLang="en-US"/>
              <a:pPr>
                <a:defRPr/>
              </a:pPr>
              <a:t>‹#›</a:t>
            </a:fld>
            <a:endParaRPr lang="en-US" altLang="en-US"/>
          </a:p>
        </p:txBody>
      </p:sp>
    </p:spTree>
    <p:extLst>
      <p:ext uri="{BB962C8B-B14F-4D97-AF65-F5344CB8AC3E}">
        <p14:creationId xmlns:p14="http://schemas.microsoft.com/office/powerpoint/2010/main" val="425722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a:extLst>
              <a:ext uri="{FF2B5EF4-FFF2-40B4-BE49-F238E27FC236}">
                <a16:creationId xmlns:a16="http://schemas.microsoft.com/office/drawing/2014/main" id="{D5EE2095-27BE-485F-BDE4-BFFD4243734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0">
            <a:extLst>
              <a:ext uri="{FF2B5EF4-FFF2-40B4-BE49-F238E27FC236}">
                <a16:creationId xmlns:a16="http://schemas.microsoft.com/office/drawing/2014/main" id="{608FDA50-460B-4BF8-A841-8D7B69880E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1">
            <a:extLst>
              <a:ext uri="{FF2B5EF4-FFF2-40B4-BE49-F238E27FC236}">
                <a16:creationId xmlns:a16="http://schemas.microsoft.com/office/drawing/2014/main" id="{0FA506B1-F2F0-4AE1-B6D1-86CAD7C9C728}"/>
              </a:ext>
            </a:extLst>
          </p:cNvPr>
          <p:cNvSpPr>
            <a:spLocks noGrp="1" noChangeArrowheads="1"/>
          </p:cNvSpPr>
          <p:nvPr>
            <p:ph type="sldNum" sz="quarter" idx="12"/>
          </p:nvPr>
        </p:nvSpPr>
        <p:spPr>
          <a:ln/>
        </p:spPr>
        <p:txBody>
          <a:bodyPr/>
          <a:lstStyle>
            <a:lvl1pPr>
              <a:defRPr/>
            </a:lvl1pPr>
          </a:lstStyle>
          <a:p>
            <a:pPr>
              <a:defRPr/>
            </a:pPr>
            <a:fld id="{F1C1821B-0C45-4E21-9D37-1AAE7689815B}" type="slidenum">
              <a:rPr lang="en-US" altLang="en-US"/>
              <a:pPr>
                <a:defRPr/>
              </a:pPr>
              <a:t>‹#›</a:t>
            </a:fld>
            <a:endParaRPr lang="en-US" altLang="en-US"/>
          </a:p>
        </p:txBody>
      </p:sp>
    </p:spTree>
    <p:extLst>
      <p:ext uri="{BB962C8B-B14F-4D97-AF65-F5344CB8AC3E}">
        <p14:creationId xmlns:p14="http://schemas.microsoft.com/office/powerpoint/2010/main" val="218972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a:extLst>
              <a:ext uri="{FF2B5EF4-FFF2-40B4-BE49-F238E27FC236}">
                <a16:creationId xmlns:a16="http://schemas.microsoft.com/office/drawing/2014/main" id="{8C557098-132B-415C-B6AC-065867552BD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0">
            <a:extLst>
              <a:ext uri="{FF2B5EF4-FFF2-40B4-BE49-F238E27FC236}">
                <a16:creationId xmlns:a16="http://schemas.microsoft.com/office/drawing/2014/main" id="{5602AEA2-3239-48AC-9D8A-0F704163C0D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1">
            <a:extLst>
              <a:ext uri="{FF2B5EF4-FFF2-40B4-BE49-F238E27FC236}">
                <a16:creationId xmlns:a16="http://schemas.microsoft.com/office/drawing/2014/main" id="{369D03A0-75F8-4B05-9FF5-8DA060844FC2}"/>
              </a:ext>
            </a:extLst>
          </p:cNvPr>
          <p:cNvSpPr>
            <a:spLocks noGrp="1" noChangeArrowheads="1"/>
          </p:cNvSpPr>
          <p:nvPr>
            <p:ph type="sldNum" sz="quarter" idx="12"/>
          </p:nvPr>
        </p:nvSpPr>
        <p:spPr>
          <a:ln/>
        </p:spPr>
        <p:txBody>
          <a:bodyPr/>
          <a:lstStyle>
            <a:lvl1pPr>
              <a:defRPr/>
            </a:lvl1pPr>
          </a:lstStyle>
          <a:p>
            <a:pPr>
              <a:defRPr/>
            </a:pPr>
            <a:fld id="{0CACA010-4D1A-4B32-B537-D1E18C06DF61}" type="slidenum">
              <a:rPr lang="en-US" altLang="en-US"/>
              <a:pPr>
                <a:defRPr/>
              </a:pPr>
              <a:t>‹#›</a:t>
            </a:fld>
            <a:endParaRPr lang="en-US" altLang="en-US"/>
          </a:p>
        </p:txBody>
      </p:sp>
    </p:spTree>
    <p:extLst>
      <p:ext uri="{BB962C8B-B14F-4D97-AF65-F5344CB8AC3E}">
        <p14:creationId xmlns:p14="http://schemas.microsoft.com/office/powerpoint/2010/main" val="79644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B3CEA84B-0E84-4ED5-AC18-679AF741F40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0">
            <a:extLst>
              <a:ext uri="{FF2B5EF4-FFF2-40B4-BE49-F238E27FC236}">
                <a16:creationId xmlns:a16="http://schemas.microsoft.com/office/drawing/2014/main" id="{C4A26EAE-AF4A-49EF-82C0-7CB12EA2FAA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1">
            <a:extLst>
              <a:ext uri="{FF2B5EF4-FFF2-40B4-BE49-F238E27FC236}">
                <a16:creationId xmlns:a16="http://schemas.microsoft.com/office/drawing/2014/main" id="{C6C6D089-0271-420B-B75D-D2C74CA70526}"/>
              </a:ext>
            </a:extLst>
          </p:cNvPr>
          <p:cNvSpPr>
            <a:spLocks noGrp="1" noChangeArrowheads="1"/>
          </p:cNvSpPr>
          <p:nvPr>
            <p:ph type="sldNum" sz="quarter" idx="12"/>
          </p:nvPr>
        </p:nvSpPr>
        <p:spPr>
          <a:ln/>
        </p:spPr>
        <p:txBody>
          <a:bodyPr/>
          <a:lstStyle>
            <a:lvl1pPr>
              <a:defRPr/>
            </a:lvl1pPr>
          </a:lstStyle>
          <a:p>
            <a:pPr>
              <a:defRPr/>
            </a:pPr>
            <a:fld id="{1EC63C77-B9FF-4A61-8321-D423580D3FEF}" type="slidenum">
              <a:rPr lang="en-US" altLang="en-US"/>
              <a:pPr>
                <a:defRPr/>
              </a:pPr>
              <a:t>‹#›</a:t>
            </a:fld>
            <a:endParaRPr lang="en-US" altLang="en-US"/>
          </a:p>
        </p:txBody>
      </p:sp>
    </p:spTree>
    <p:extLst>
      <p:ext uri="{BB962C8B-B14F-4D97-AF65-F5344CB8AC3E}">
        <p14:creationId xmlns:p14="http://schemas.microsoft.com/office/powerpoint/2010/main" val="1260232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4604C555-3704-4EE0-A56D-38E126E9930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DF42B4E6-DEEA-46D6-9B50-FE3A50071DD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1">
            <a:extLst>
              <a:ext uri="{FF2B5EF4-FFF2-40B4-BE49-F238E27FC236}">
                <a16:creationId xmlns:a16="http://schemas.microsoft.com/office/drawing/2014/main" id="{E7B7A501-C530-44CC-B2F0-D49E3D317271}"/>
              </a:ext>
            </a:extLst>
          </p:cNvPr>
          <p:cNvSpPr>
            <a:spLocks noGrp="1" noChangeArrowheads="1"/>
          </p:cNvSpPr>
          <p:nvPr>
            <p:ph type="sldNum" sz="quarter" idx="12"/>
          </p:nvPr>
        </p:nvSpPr>
        <p:spPr>
          <a:ln/>
        </p:spPr>
        <p:txBody>
          <a:bodyPr/>
          <a:lstStyle>
            <a:lvl1pPr>
              <a:defRPr/>
            </a:lvl1pPr>
          </a:lstStyle>
          <a:p>
            <a:pPr>
              <a:defRPr/>
            </a:pPr>
            <a:fld id="{9AE690B0-2F87-4F53-B6C3-027A7BC6569E}" type="slidenum">
              <a:rPr lang="en-US" altLang="en-US"/>
              <a:pPr>
                <a:defRPr/>
              </a:pPr>
              <a:t>‹#›</a:t>
            </a:fld>
            <a:endParaRPr lang="en-US" altLang="en-US"/>
          </a:p>
        </p:txBody>
      </p:sp>
    </p:spTree>
    <p:extLst>
      <p:ext uri="{BB962C8B-B14F-4D97-AF65-F5344CB8AC3E}">
        <p14:creationId xmlns:p14="http://schemas.microsoft.com/office/powerpoint/2010/main" val="3241490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F3590AD2-1988-470F-AB77-8713D945375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31E51556-8966-451D-BF39-0316AB57F4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1">
            <a:extLst>
              <a:ext uri="{FF2B5EF4-FFF2-40B4-BE49-F238E27FC236}">
                <a16:creationId xmlns:a16="http://schemas.microsoft.com/office/drawing/2014/main" id="{3B09EAA4-0A80-443E-990C-F5A6D9B706A0}"/>
              </a:ext>
            </a:extLst>
          </p:cNvPr>
          <p:cNvSpPr>
            <a:spLocks noGrp="1" noChangeArrowheads="1"/>
          </p:cNvSpPr>
          <p:nvPr>
            <p:ph type="sldNum" sz="quarter" idx="12"/>
          </p:nvPr>
        </p:nvSpPr>
        <p:spPr>
          <a:ln/>
        </p:spPr>
        <p:txBody>
          <a:bodyPr/>
          <a:lstStyle>
            <a:lvl1pPr>
              <a:defRPr/>
            </a:lvl1pPr>
          </a:lstStyle>
          <a:p>
            <a:pPr>
              <a:defRPr/>
            </a:pPr>
            <a:fld id="{11A2C0B8-A273-46BD-A1F5-052BE73BC571}" type="slidenum">
              <a:rPr lang="en-US" altLang="en-US"/>
              <a:pPr>
                <a:defRPr/>
              </a:pPr>
              <a:t>‹#›</a:t>
            </a:fld>
            <a:endParaRPr lang="en-US" altLang="en-US"/>
          </a:p>
        </p:txBody>
      </p:sp>
    </p:spTree>
    <p:extLst>
      <p:ext uri="{BB962C8B-B14F-4D97-AF65-F5344CB8AC3E}">
        <p14:creationId xmlns:p14="http://schemas.microsoft.com/office/powerpoint/2010/main" val="231823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5AAB7AF9-45EE-496E-A958-4FDAF8A6D611}"/>
              </a:ext>
            </a:extLst>
          </p:cNvPr>
          <p:cNvGrpSpPr>
            <a:grpSpLocks/>
          </p:cNvGrpSpPr>
          <p:nvPr/>
        </p:nvGrpSpPr>
        <p:grpSpPr bwMode="auto">
          <a:xfrm>
            <a:off x="0" y="0"/>
            <a:ext cx="8686800" cy="4876800"/>
            <a:chOff x="0" y="0"/>
            <a:chExt cx="5472" cy="3072"/>
          </a:xfrm>
        </p:grpSpPr>
        <p:sp>
          <p:nvSpPr>
            <p:cNvPr id="1033" name="Rectangle 3">
              <a:extLst>
                <a:ext uri="{FF2B5EF4-FFF2-40B4-BE49-F238E27FC236}">
                  <a16:creationId xmlns:a16="http://schemas.microsoft.com/office/drawing/2014/main" id="{ECA037DD-24EB-4227-BB12-7035F9CE7488}"/>
                </a:ext>
              </a:extLst>
            </p:cNvPr>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grpSp>
          <p:nvGrpSpPr>
            <p:cNvPr id="1034" name="Group 4">
              <a:extLst>
                <a:ext uri="{FF2B5EF4-FFF2-40B4-BE49-F238E27FC236}">
                  <a16:creationId xmlns:a16="http://schemas.microsoft.com/office/drawing/2014/main" id="{615CD7F9-FE44-40F9-B340-EA5A733B3B73}"/>
                </a:ext>
              </a:extLst>
            </p:cNvPr>
            <p:cNvGrpSpPr>
              <a:grpSpLocks/>
            </p:cNvGrpSpPr>
            <p:nvPr/>
          </p:nvGrpSpPr>
          <p:grpSpPr bwMode="auto">
            <a:xfrm>
              <a:off x="240" y="893"/>
              <a:ext cx="5232" cy="115"/>
              <a:chOff x="240" y="893"/>
              <a:chExt cx="5232" cy="115"/>
            </a:xfrm>
          </p:grpSpPr>
          <p:sp>
            <p:nvSpPr>
              <p:cNvPr id="1035" name="Rectangle 5">
                <a:extLst>
                  <a:ext uri="{FF2B5EF4-FFF2-40B4-BE49-F238E27FC236}">
                    <a16:creationId xmlns:a16="http://schemas.microsoft.com/office/drawing/2014/main" id="{58357F15-1F93-44C8-BB9B-CE3CC30C02A2}"/>
                  </a:ext>
                </a:extLst>
              </p:cNvPr>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6" name="Line 6">
                <a:extLst>
                  <a:ext uri="{FF2B5EF4-FFF2-40B4-BE49-F238E27FC236}">
                    <a16:creationId xmlns:a16="http://schemas.microsoft.com/office/drawing/2014/main" id="{36B5DF81-6FB5-452F-A3CA-E381D5ADF571}"/>
                  </a:ext>
                </a:extLst>
              </p:cNvPr>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grpSp>
      </p:grpSp>
      <p:sp>
        <p:nvSpPr>
          <p:cNvPr id="1027" name="Rectangle 7">
            <a:extLst>
              <a:ext uri="{FF2B5EF4-FFF2-40B4-BE49-F238E27FC236}">
                <a16:creationId xmlns:a16="http://schemas.microsoft.com/office/drawing/2014/main" id="{8664A97A-4F76-4354-A743-B46A15848128}"/>
              </a:ext>
            </a:extLst>
          </p:cNvPr>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8">
            <a:extLst>
              <a:ext uri="{FF2B5EF4-FFF2-40B4-BE49-F238E27FC236}">
                <a16:creationId xmlns:a16="http://schemas.microsoft.com/office/drawing/2014/main" id="{F4D9DA67-4BC0-46B9-B8E3-C973A109D4F5}"/>
              </a:ext>
            </a:extLst>
          </p:cNvPr>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6393" name="Rectangle 9">
            <a:extLst>
              <a:ext uri="{FF2B5EF4-FFF2-40B4-BE49-F238E27FC236}">
                <a16:creationId xmlns:a16="http://schemas.microsoft.com/office/drawing/2014/main" id="{24D8CE7D-5ED2-4746-84F1-F82D0230EC56}"/>
              </a:ext>
            </a:extLst>
          </p:cNvPr>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US"/>
          </a:p>
        </p:txBody>
      </p:sp>
      <p:sp>
        <p:nvSpPr>
          <p:cNvPr id="16394" name="Rectangle 10">
            <a:extLst>
              <a:ext uri="{FF2B5EF4-FFF2-40B4-BE49-F238E27FC236}">
                <a16:creationId xmlns:a16="http://schemas.microsoft.com/office/drawing/2014/main" id="{610BCA35-6CED-4306-8960-EE32D6488DBF}"/>
              </a:ext>
            </a:extLst>
          </p:cNvPr>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p>
        </p:txBody>
      </p:sp>
      <p:sp>
        <p:nvSpPr>
          <p:cNvPr id="16395" name="Rectangle 11">
            <a:extLst>
              <a:ext uri="{FF2B5EF4-FFF2-40B4-BE49-F238E27FC236}">
                <a16:creationId xmlns:a16="http://schemas.microsoft.com/office/drawing/2014/main" id="{8A1025EC-865A-4E3C-BF5D-388B715E6C53}"/>
              </a:ext>
            </a:extLst>
          </p:cNvPr>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2526E5BC-D512-4752-A72E-898E94AC4262}" type="slidenum">
              <a:rPr lang="en-US" altLang="en-US"/>
              <a:pPr>
                <a:defRPr/>
              </a:pPr>
              <a:t>‹#›</a:t>
            </a:fld>
            <a:endParaRPr lang="en-US" altLang="en-US"/>
          </a:p>
        </p:txBody>
      </p:sp>
      <p:sp>
        <p:nvSpPr>
          <p:cNvPr id="1032" name="Line 12">
            <a:extLst>
              <a:ext uri="{FF2B5EF4-FFF2-40B4-BE49-F238E27FC236}">
                <a16:creationId xmlns:a16="http://schemas.microsoft.com/office/drawing/2014/main" id="{9D5A5B51-2631-4154-8212-1828C181DD21}"/>
              </a:ext>
            </a:extLst>
          </p:cNvPr>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861"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5D9E9E"/>
            </a:gs>
          </a:gsLst>
          <a:lin ang="5400000" scaled="1"/>
        </a:gradFill>
        <a:effectLst/>
      </p:bgPr>
    </p:bg>
    <p:spTree>
      <p:nvGrpSpPr>
        <p:cNvPr id="1" name=""/>
        <p:cNvGrpSpPr/>
        <p:nvPr/>
      </p:nvGrpSpPr>
      <p:grpSpPr>
        <a:xfrm>
          <a:off x="0" y="0"/>
          <a:ext cx="0" cy="0"/>
          <a:chOff x="0" y="0"/>
          <a:chExt cx="0" cy="0"/>
        </a:xfrm>
      </p:grpSpPr>
      <p:grpSp>
        <p:nvGrpSpPr>
          <p:cNvPr id="2050" name="Group 2">
            <a:extLst>
              <a:ext uri="{FF2B5EF4-FFF2-40B4-BE49-F238E27FC236}">
                <a16:creationId xmlns:a16="http://schemas.microsoft.com/office/drawing/2014/main" id="{85B354E9-8493-4ABE-8576-5F9979FD3B45}"/>
              </a:ext>
            </a:extLst>
          </p:cNvPr>
          <p:cNvGrpSpPr>
            <a:grpSpLocks/>
          </p:cNvGrpSpPr>
          <p:nvPr/>
        </p:nvGrpSpPr>
        <p:grpSpPr bwMode="auto">
          <a:xfrm>
            <a:off x="4716463" y="5345113"/>
            <a:ext cx="4427537" cy="1512887"/>
            <a:chOff x="2971" y="3367"/>
            <a:chExt cx="2789" cy="953"/>
          </a:xfrm>
        </p:grpSpPr>
        <p:sp>
          <p:nvSpPr>
            <p:cNvPr id="2056" name="Freeform 3">
              <a:extLst>
                <a:ext uri="{FF2B5EF4-FFF2-40B4-BE49-F238E27FC236}">
                  <a16:creationId xmlns:a16="http://schemas.microsoft.com/office/drawing/2014/main" id="{AE1865FD-39AF-4483-8F43-21FBB375BDC7}"/>
                </a:ext>
              </a:extLst>
            </p:cNvPr>
            <p:cNvSpPr>
              <a:spLocks/>
            </p:cNvSpPr>
            <p:nvPr/>
          </p:nvSpPr>
          <p:spPr bwMode="ltGray">
            <a:xfrm>
              <a:off x="2971" y="3367"/>
              <a:ext cx="2789" cy="953"/>
            </a:xfrm>
            <a:custGeom>
              <a:avLst/>
              <a:gdLst>
                <a:gd name="T0" fmla="*/ 2768 w 2780"/>
                <a:gd name="T1" fmla="*/ 18 h 953"/>
                <a:gd name="T2" fmla="*/ 2678 w 2780"/>
                <a:gd name="T3" fmla="*/ 24 h 953"/>
                <a:gd name="T4" fmla="*/ 2613 w 2780"/>
                <a:gd name="T5" fmla="*/ 102 h 953"/>
                <a:gd name="T6" fmla="*/ 2511 w 2780"/>
                <a:gd name="T7" fmla="*/ 156 h 953"/>
                <a:gd name="T8" fmla="*/ 2505 w 2780"/>
                <a:gd name="T9" fmla="*/ 222 h 953"/>
                <a:gd name="T10" fmla="*/ 2487 w 2780"/>
                <a:gd name="T11" fmla="*/ 246 h 953"/>
                <a:gd name="T12" fmla="*/ 2469 w 2780"/>
                <a:gd name="T13" fmla="*/ 252 h 953"/>
                <a:gd name="T14" fmla="*/ 2397 w 2780"/>
                <a:gd name="T15" fmla="*/ 210 h 953"/>
                <a:gd name="T16" fmla="*/ 2260 w 2780"/>
                <a:gd name="T17" fmla="*/ 192 h 953"/>
                <a:gd name="T18" fmla="*/ 2236 w 2780"/>
                <a:gd name="T19" fmla="*/ 186 h 953"/>
                <a:gd name="T20" fmla="*/ 2218 w 2780"/>
                <a:gd name="T21" fmla="*/ 192 h 953"/>
                <a:gd name="T22" fmla="*/ 2146 w 2780"/>
                <a:gd name="T23" fmla="*/ 228 h 953"/>
                <a:gd name="T24" fmla="*/ 2110 w 2780"/>
                <a:gd name="T25" fmla="*/ 240 h 953"/>
                <a:gd name="T26" fmla="*/ 2086 w 2780"/>
                <a:gd name="T27" fmla="*/ 246 h 953"/>
                <a:gd name="T28" fmla="*/ 2074 w 2780"/>
                <a:gd name="T29" fmla="*/ 258 h 953"/>
                <a:gd name="T30" fmla="*/ 2074 w 2780"/>
                <a:gd name="T31" fmla="*/ 276 h 953"/>
                <a:gd name="T32" fmla="*/ 2051 w 2780"/>
                <a:gd name="T33" fmla="*/ 300 h 953"/>
                <a:gd name="T34" fmla="*/ 2033 w 2780"/>
                <a:gd name="T35" fmla="*/ 312 h 953"/>
                <a:gd name="T36" fmla="*/ 2021 w 2780"/>
                <a:gd name="T37" fmla="*/ 324 h 953"/>
                <a:gd name="T38" fmla="*/ 2009 w 2780"/>
                <a:gd name="T39" fmla="*/ 336 h 953"/>
                <a:gd name="T40" fmla="*/ 1979 w 2780"/>
                <a:gd name="T41" fmla="*/ 342 h 953"/>
                <a:gd name="T42" fmla="*/ 1913 w 2780"/>
                <a:gd name="T43" fmla="*/ 336 h 953"/>
                <a:gd name="T44" fmla="*/ 1877 w 2780"/>
                <a:gd name="T45" fmla="*/ 330 h 953"/>
                <a:gd name="T46" fmla="*/ 1865 w 2780"/>
                <a:gd name="T47" fmla="*/ 342 h 953"/>
                <a:gd name="T48" fmla="*/ 1853 w 2780"/>
                <a:gd name="T49" fmla="*/ 354 h 953"/>
                <a:gd name="T50" fmla="*/ 1823 w 2780"/>
                <a:gd name="T51" fmla="*/ 360 h 953"/>
                <a:gd name="T52" fmla="*/ 1764 w 2780"/>
                <a:gd name="T53" fmla="*/ 342 h 953"/>
                <a:gd name="T54" fmla="*/ 1740 w 2780"/>
                <a:gd name="T55" fmla="*/ 342 h 953"/>
                <a:gd name="T56" fmla="*/ 1716 w 2780"/>
                <a:gd name="T57" fmla="*/ 354 h 953"/>
                <a:gd name="T58" fmla="*/ 1656 w 2780"/>
                <a:gd name="T59" fmla="*/ 425 h 953"/>
                <a:gd name="T60" fmla="*/ 1614 w 2780"/>
                <a:gd name="T61" fmla="*/ 569 h 953"/>
                <a:gd name="T62" fmla="*/ 1614 w 2780"/>
                <a:gd name="T63" fmla="*/ 593 h 953"/>
                <a:gd name="T64" fmla="*/ 1620 w 2780"/>
                <a:gd name="T65" fmla="*/ 641 h 953"/>
                <a:gd name="T66" fmla="*/ 1638 w 2780"/>
                <a:gd name="T67" fmla="*/ 659 h 953"/>
                <a:gd name="T68" fmla="*/ 1632 w 2780"/>
                <a:gd name="T69" fmla="*/ 671 h 953"/>
                <a:gd name="T70" fmla="*/ 1620 w 2780"/>
                <a:gd name="T71" fmla="*/ 683 h 953"/>
                <a:gd name="T72" fmla="*/ 1542 w 2780"/>
                <a:gd name="T73" fmla="*/ 689 h 953"/>
                <a:gd name="T74" fmla="*/ 1465 w 2780"/>
                <a:gd name="T75" fmla="*/ 629 h 953"/>
                <a:gd name="T76" fmla="*/ 1333 w 2780"/>
                <a:gd name="T77" fmla="*/ 587 h 953"/>
                <a:gd name="T78" fmla="*/ 1184 w 2780"/>
                <a:gd name="T79" fmla="*/ 671 h 953"/>
                <a:gd name="T80" fmla="*/ 1016 w 2780"/>
                <a:gd name="T81" fmla="*/ 731 h 953"/>
                <a:gd name="T82" fmla="*/ 813 w 2780"/>
                <a:gd name="T83" fmla="*/ 743 h 953"/>
                <a:gd name="T84" fmla="*/ 628 w 2780"/>
                <a:gd name="T85" fmla="*/ 701 h 953"/>
                <a:gd name="T86" fmla="*/ 568 w 2780"/>
                <a:gd name="T87" fmla="*/ 695 h 953"/>
                <a:gd name="T88" fmla="*/ 556 w 2780"/>
                <a:gd name="T89" fmla="*/ 701 h 953"/>
                <a:gd name="T90" fmla="*/ 520 w 2780"/>
                <a:gd name="T91" fmla="*/ 731 h 953"/>
                <a:gd name="T92" fmla="*/ 436 w 2780"/>
                <a:gd name="T93" fmla="*/ 809 h 953"/>
                <a:gd name="T94" fmla="*/ 406 w 2780"/>
                <a:gd name="T95" fmla="*/ 821 h 953"/>
                <a:gd name="T96" fmla="*/ 382 w 2780"/>
                <a:gd name="T97" fmla="*/ 821 h 953"/>
                <a:gd name="T98" fmla="*/ 335 w 2780"/>
                <a:gd name="T99" fmla="*/ 827 h 953"/>
                <a:gd name="T100" fmla="*/ 209 w 2780"/>
                <a:gd name="T101" fmla="*/ 851 h 953"/>
                <a:gd name="T102" fmla="*/ 173 w 2780"/>
                <a:gd name="T103" fmla="*/ 857 h 953"/>
                <a:gd name="T104" fmla="*/ 125 w 2780"/>
                <a:gd name="T105" fmla="*/ 851 h 953"/>
                <a:gd name="T106" fmla="*/ 107 w 2780"/>
                <a:gd name="T107" fmla="*/ 857 h 953"/>
                <a:gd name="T108" fmla="*/ 101 w 2780"/>
                <a:gd name="T109" fmla="*/ 875 h 953"/>
                <a:gd name="T110" fmla="*/ 83 w 2780"/>
                <a:gd name="T111" fmla="*/ 887 h 953"/>
                <a:gd name="T112" fmla="*/ 48 w 2780"/>
                <a:gd name="T113" fmla="*/ 899 h 953"/>
                <a:gd name="T114" fmla="*/ 2780 w 2780"/>
                <a:gd name="T115" fmla="*/ 24 h 9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48" y="186"/>
                  </a:lnTo>
                  <a:lnTo>
                    <a:pt x="2242" y="186"/>
                  </a:lnTo>
                  <a:lnTo>
                    <a:pt x="2236" y="186"/>
                  </a:lnTo>
                  <a:lnTo>
                    <a:pt x="2230" y="186"/>
                  </a:lnTo>
                  <a:lnTo>
                    <a:pt x="2224" y="192"/>
                  </a:lnTo>
                  <a:lnTo>
                    <a:pt x="2218" y="192"/>
                  </a:lnTo>
                  <a:lnTo>
                    <a:pt x="2212" y="198"/>
                  </a:lnTo>
                  <a:lnTo>
                    <a:pt x="2194" y="204"/>
                  </a:lnTo>
                  <a:lnTo>
                    <a:pt x="2170" y="210"/>
                  </a:lnTo>
                  <a:lnTo>
                    <a:pt x="2146" y="228"/>
                  </a:lnTo>
                  <a:lnTo>
                    <a:pt x="2122" y="240"/>
                  </a:lnTo>
                  <a:lnTo>
                    <a:pt x="2116" y="240"/>
                  </a:lnTo>
                  <a:lnTo>
                    <a:pt x="2110" y="240"/>
                  </a:lnTo>
                  <a:lnTo>
                    <a:pt x="2104" y="240"/>
                  </a:lnTo>
                  <a:lnTo>
                    <a:pt x="2098" y="246"/>
                  </a:lnTo>
                  <a:lnTo>
                    <a:pt x="2092" y="246"/>
                  </a:lnTo>
                  <a:lnTo>
                    <a:pt x="2086" y="246"/>
                  </a:lnTo>
                  <a:lnTo>
                    <a:pt x="2080" y="252"/>
                  </a:lnTo>
                  <a:lnTo>
                    <a:pt x="2080" y="258"/>
                  </a:lnTo>
                  <a:lnTo>
                    <a:pt x="2074" y="258"/>
                  </a:lnTo>
                  <a:lnTo>
                    <a:pt x="2074" y="264"/>
                  </a:lnTo>
                  <a:lnTo>
                    <a:pt x="2074" y="270"/>
                  </a:lnTo>
                  <a:lnTo>
                    <a:pt x="2074" y="276"/>
                  </a:lnTo>
                  <a:lnTo>
                    <a:pt x="2069" y="288"/>
                  </a:lnTo>
                  <a:lnTo>
                    <a:pt x="2057" y="300"/>
                  </a:lnTo>
                  <a:lnTo>
                    <a:pt x="2051" y="300"/>
                  </a:lnTo>
                  <a:lnTo>
                    <a:pt x="2045" y="300"/>
                  </a:lnTo>
                  <a:lnTo>
                    <a:pt x="2039" y="306"/>
                  </a:lnTo>
                  <a:lnTo>
                    <a:pt x="2033" y="306"/>
                  </a:lnTo>
                  <a:lnTo>
                    <a:pt x="2033" y="312"/>
                  </a:lnTo>
                  <a:lnTo>
                    <a:pt x="2027" y="312"/>
                  </a:lnTo>
                  <a:lnTo>
                    <a:pt x="2027" y="318"/>
                  </a:lnTo>
                  <a:lnTo>
                    <a:pt x="2021" y="324"/>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1" y="336"/>
                  </a:lnTo>
                  <a:lnTo>
                    <a:pt x="1865" y="342"/>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71"/>
                  </a:lnTo>
                  <a:lnTo>
                    <a:pt x="1632" y="671"/>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2"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path>
              </a:pathLst>
            </a:custGeom>
            <a:gradFill rotWithShape="0">
              <a:gsLst>
                <a:gs pos="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prstDash val="solid"/>
                  <a:round/>
                  <a:headEnd/>
                  <a:tailEnd/>
                </a14:hiddenLine>
              </a:ext>
            </a:extLst>
          </p:spPr>
          <p:txBody>
            <a:bodyPr/>
            <a:lstStyle/>
            <a:p>
              <a:endParaRPr lang="en-GB"/>
            </a:p>
          </p:txBody>
        </p:sp>
        <p:sp>
          <p:nvSpPr>
            <p:cNvPr id="25604" name="Freeform 4">
              <a:extLst>
                <a:ext uri="{FF2B5EF4-FFF2-40B4-BE49-F238E27FC236}">
                  <a16:creationId xmlns:a16="http://schemas.microsoft.com/office/drawing/2014/main" id="{C44DA031-ECEA-428C-8CC7-9E8A2AAEA10F}"/>
                </a:ext>
              </a:extLst>
            </p:cNvPr>
            <p:cNvSpPr>
              <a:spLocks/>
            </p:cNvSpPr>
            <p:nvPr/>
          </p:nvSpPr>
          <p:spPr bwMode="ltGray">
            <a:xfrm>
              <a:off x="4602" y="4014"/>
              <a:ext cx="12" cy="18"/>
            </a:xfrm>
            <a:custGeom>
              <a:avLst/>
              <a:gdLst/>
              <a:ahLst/>
              <a:cxnLst>
                <a:cxn ang="0">
                  <a:pos x="12" y="18"/>
                </a:cxn>
                <a:cxn ang="0">
                  <a:pos x="12" y="12"/>
                </a:cxn>
                <a:cxn ang="0">
                  <a:pos x="6" y="6"/>
                </a:cxn>
                <a:cxn ang="0">
                  <a:pos x="6" y="6"/>
                </a:cxn>
                <a:cxn ang="0">
                  <a:pos x="0" y="0"/>
                </a:cxn>
                <a:cxn ang="0">
                  <a:pos x="12" y="18"/>
                </a:cxn>
                <a:cxn ang="0">
                  <a:pos x="12" y="18"/>
                </a:cxn>
                <a:cxn ang="0">
                  <a:pos x="12" y="18"/>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25605" name="Freeform 5">
              <a:extLst>
                <a:ext uri="{FF2B5EF4-FFF2-40B4-BE49-F238E27FC236}">
                  <a16:creationId xmlns:a16="http://schemas.microsoft.com/office/drawing/2014/main" id="{51A26163-31A1-47CF-B6D8-6FAFA87FF980}"/>
                </a:ext>
              </a:extLst>
            </p:cNvPr>
            <p:cNvSpPr>
              <a:spLocks/>
            </p:cNvSpPr>
            <p:nvPr/>
          </p:nvSpPr>
          <p:spPr bwMode="ltGray">
            <a:xfrm>
              <a:off x="4596" y="3996"/>
              <a:ext cx="6" cy="18"/>
            </a:xfrm>
            <a:custGeom>
              <a:avLst/>
              <a:gdLst/>
              <a:ahLst/>
              <a:cxnLst>
                <a:cxn ang="0">
                  <a:pos x="0" y="12"/>
                </a:cxn>
                <a:cxn ang="0">
                  <a:pos x="6" y="18"/>
                </a:cxn>
                <a:cxn ang="0">
                  <a:pos x="0" y="0"/>
                </a:cxn>
                <a:cxn ang="0">
                  <a:pos x="0" y="12"/>
                </a:cxn>
                <a:cxn ang="0">
                  <a:pos x="0" y="12"/>
                </a:cxn>
                <a:cxn ang="0">
                  <a:pos x="0" y="12"/>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25606" name="Freeform 6">
              <a:extLst>
                <a:ext uri="{FF2B5EF4-FFF2-40B4-BE49-F238E27FC236}">
                  <a16:creationId xmlns:a16="http://schemas.microsoft.com/office/drawing/2014/main" id="{90DBF171-D2D9-4FB0-8548-1D4975E751A4}"/>
                </a:ext>
              </a:extLst>
            </p:cNvPr>
            <p:cNvSpPr>
              <a:spLocks/>
            </p:cNvSpPr>
            <p:nvPr/>
          </p:nvSpPr>
          <p:spPr bwMode="ltGray">
            <a:xfrm>
              <a:off x="5180" y="3577"/>
              <a:ext cx="304" cy="741"/>
            </a:xfrm>
            <a:custGeom>
              <a:avLst/>
              <a:gdLst/>
              <a:ahLst/>
              <a:cxnLst>
                <a:cxn ang="0">
                  <a:pos x="280" y="42"/>
                </a:cxn>
                <a:cxn ang="0">
                  <a:pos x="274" y="42"/>
                </a:cxn>
                <a:cxn ang="0">
                  <a:pos x="268" y="42"/>
                </a:cxn>
                <a:cxn ang="0">
                  <a:pos x="256" y="42"/>
                </a:cxn>
                <a:cxn ang="0">
                  <a:pos x="238" y="48"/>
                </a:cxn>
                <a:cxn ang="0">
                  <a:pos x="214" y="12"/>
                </a:cxn>
                <a:cxn ang="0">
                  <a:pos x="196" y="0"/>
                </a:cxn>
                <a:cxn ang="0">
                  <a:pos x="196" y="0"/>
                </a:cxn>
                <a:cxn ang="0">
                  <a:pos x="164" y="167"/>
                </a:cxn>
                <a:cxn ang="0">
                  <a:pos x="144" y="217"/>
                </a:cxn>
                <a:cxn ang="0">
                  <a:pos x="110" y="281"/>
                </a:cxn>
                <a:cxn ang="0">
                  <a:pos x="96" y="327"/>
                </a:cxn>
                <a:cxn ang="0">
                  <a:pos x="124" y="405"/>
                </a:cxn>
                <a:cxn ang="0">
                  <a:pos x="100" y="463"/>
                </a:cxn>
                <a:cxn ang="0">
                  <a:pos x="68" y="503"/>
                </a:cxn>
                <a:cxn ang="0">
                  <a:pos x="30" y="539"/>
                </a:cxn>
                <a:cxn ang="0">
                  <a:pos x="24" y="613"/>
                </a:cxn>
                <a:cxn ang="0">
                  <a:pos x="0" y="741"/>
                </a:cxn>
                <a:cxn ang="0">
                  <a:pos x="202" y="741"/>
                </a:cxn>
                <a:cxn ang="0">
                  <a:pos x="180" y="639"/>
                </a:cxn>
                <a:cxn ang="0">
                  <a:pos x="192" y="589"/>
                </a:cxn>
                <a:cxn ang="0">
                  <a:pos x="178" y="539"/>
                </a:cxn>
                <a:cxn ang="0">
                  <a:pos x="190" y="499"/>
                </a:cxn>
                <a:cxn ang="0">
                  <a:pos x="184" y="465"/>
                </a:cxn>
                <a:cxn ang="0">
                  <a:pos x="192" y="391"/>
                </a:cxn>
                <a:cxn ang="0">
                  <a:pos x="216" y="313"/>
                </a:cxn>
                <a:cxn ang="0">
                  <a:pos x="238" y="249"/>
                </a:cxn>
                <a:cxn ang="0">
                  <a:pos x="268" y="185"/>
                </a:cxn>
                <a:cxn ang="0">
                  <a:pos x="284" y="159"/>
                </a:cxn>
                <a:cxn ang="0">
                  <a:pos x="304" y="12"/>
                </a:cxn>
                <a:cxn ang="0">
                  <a:pos x="298" y="24"/>
                </a:cxn>
                <a:cxn ang="0">
                  <a:pos x="292" y="30"/>
                </a:cxn>
                <a:cxn ang="0">
                  <a:pos x="292" y="36"/>
                </a:cxn>
                <a:cxn ang="0">
                  <a:pos x="286" y="36"/>
                </a:cxn>
                <a:cxn ang="0">
                  <a:pos x="286" y="42"/>
                </a:cxn>
                <a:cxn ang="0">
                  <a:pos x="280" y="42"/>
                </a:cxn>
                <a:cxn ang="0">
                  <a:pos x="280" y="42"/>
                </a:cxn>
                <a:cxn ang="0">
                  <a:pos x="280" y="42"/>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25607" name="Freeform 7">
              <a:extLst>
                <a:ext uri="{FF2B5EF4-FFF2-40B4-BE49-F238E27FC236}">
                  <a16:creationId xmlns:a16="http://schemas.microsoft.com/office/drawing/2014/main" id="{AC8D9F17-3CA3-4260-88D1-5C61A98FAB53}"/>
                </a:ext>
              </a:extLst>
            </p:cNvPr>
            <p:cNvSpPr>
              <a:spLocks/>
            </p:cNvSpPr>
            <p:nvPr/>
          </p:nvSpPr>
          <p:spPr bwMode="ltGray">
            <a:xfrm>
              <a:off x="4918" y="3553"/>
              <a:ext cx="314" cy="767"/>
            </a:xfrm>
            <a:custGeom>
              <a:avLst/>
              <a:gdLst/>
              <a:ahLst/>
              <a:cxnLst>
                <a:cxn ang="0">
                  <a:pos x="284" y="6"/>
                </a:cxn>
                <a:cxn ang="0">
                  <a:pos x="278" y="6"/>
                </a:cxn>
                <a:cxn ang="0">
                  <a:pos x="272" y="12"/>
                </a:cxn>
                <a:cxn ang="0">
                  <a:pos x="254" y="18"/>
                </a:cxn>
                <a:cxn ang="0">
                  <a:pos x="230" y="24"/>
                </a:cxn>
                <a:cxn ang="0">
                  <a:pos x="206" y="42"/>
                </a:cxn>
                <a:cxn ang="0">
                  <a:pos x="188" y="48"/>
                </a:cxn>
                <a:cxn ang="0">
                  <a:pos x="176" y="54"/>
                </a:cxn>
                <a:cxn ang="0">
                  <a:pos x="170" y="54"/>
                </a:cxn>
                <a:cxn ang="0">
                  <a:pos x="150" y="169"/>
                </a:cxn>
                <a:cxn ang="0">
                  <a:pos x="110" y="225"/>
                </a:cxn>
                <a:cxn ang="0">
                  <a:pos x="54" y="383"/>
                </a:cxn>
                <a:cxn ang="0">
                  <a:pos x="82" y="555"/>
                </a:cxn>
                <a:cxn ang="0">
                  <a:pos x="40" y="679"/>
                </a:cxn>
                <a:cxn ang="0">
                  <a:pos x="0" y="767"/>
                </a:cxn>
                <a:cxn ang="0">
                  <a:pos x="108" y="767"/>
                </a:cxn>
                <a:cxn ang="0">
                  <a:pos x="120" y="611"/>
                </a:cxn>
                <a:cxn ang="0">
                  <a:pos x="148" y="499"/>
                </a:cxn>
                <a:cxn ang="0">
                  <a:pos x="160" y="367"/>
                </a:cxn>
                <a:cxn ang="0">
                  <a:pos x="218" y="327"/>
                </a:cxn>
                <a:cxn ang="0">
                  <a:pos x="238" y="221"/>
                </a:cxn>
                <a:cxn ang="0">
                  <a:pos x="296" y="135"/>
                </a:cxn>
                <a:cxn ang="0">
                  <a:pos x="314" y="0"/>
                </a:cxn>
                <a:cxn ang="0">
                  <a:pos x="302" y="0"/>
                </a:cxn>
                <a:cxn ang="0">
                  <a:pos x="296" y="0"/>
                </a:cxn>
                <a:cxn ang="0">
                  <a:pos x="290" y="0"/>
                </a:cxn>
                <a:cxn ang="0">
                  <a:pos x="284" y="6"/>
                </a:cxn>
                <a:cxn ang="0">
                  <a:pos x="284" y="6"/>
                </a:cxn>
                <a:cxn ang="0">
                  <a:pos x="284" y="6"/>
                </a:cxn>
                <a:cxn ang="0">
                  <a:pos x="284" y="6"/>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25608" name="Freeform 8">
              <a:extLst>
                <a:ext uri="{FF2B5EF4-FFF2-40B4-BE49-F238E27FC236}">
                  <a16:creationId xmlns:a16="http://schemas.microsoft.com/office/drawing/2014/main" id="{A965A01A-6EE9-4F09-8897-BCBD67E3CE96}"/>
                </a:ext>
              </a:extLst>
            </p:cNvPr>
            <p:cNvSpPr>
              <a:spLocks/>
            </p:cNvSpPr>
            <p:nvPr/>
          </p:nvSpPr>
          <p:spPr bwMode="ltGray">
            <a:xfrm>
              <a:off x="4700" y="3697"/>
              <a:ext cx="275" cy="623"/>
            </a:xfrm>
            <a:custGeom>
              <a:avLst/>
              <a:gdLst/>
              <a:ahLst/>
              <a:cxnLst>
                <a:cxn ang="0">
                  <a:pos x="257" y="12"/>
                </a:cxn>
                <a:cxn ang="0">
                  <a:pos x="239" y="6"/>
                </a:cxn>
                <a:cxn ang="0">
                  <a:pos x="203" y="6"/>
                </a:cxn>
                <a:cxn ang="0">
                  <a:pos x="203" y="6"/>
                </a:cxn>
                <a:cxn ang="0">
                  <a:pos x="197" y="6"/>
                </a:cxn>
                <a:cxn ang="0">
                  <a:pos x="185" y="0"/>
                </a:cxn>
                <a:cxn ang="0">
                  <a:pos x="173" y="0"/>
                </a:cxn>
                <a:cxn ang="0">
                  <a:pos x="166" y="0"/>
                </a:cxn>
                <a:cxn ang="0">
                  <a:pos x="160" y="0"/>
                </a:cxn>
                <a:cxn ang="0">
                  <a:pos x="144" y="117"/>
                </a:cxn>
                <a:cxn ang="0">
                  <a:pos x="128" y="185"/>
                </a:cxn>
                <a:cxn ang="0">
                  <a:pos x="58" y="299"/>
                </a:cxn>
                <a:cxn ang="0">
                  <a:pos x="54" y="441"/>
                </a:cxn>
                <a:cxn ang="0">
                  <a:pos x="24" y="523"/>
                </a:cxn>
                <a:cxn ang="0">
                  <a:pos x="0" y="623"/>
                </a:cxn>
                <a:cxn ang="0">
                  <a:pos x="78" y="623"/>
                </a:cxn>
                <a:cxn ang="0">
                  <a:pos x="92" y="555"/>
                </a:cxn>
                <a:cxn ang="0">
                  <a:pos x="134" y="447"/>
                </a:cxn>
                <a:cxn ang="0">
                  <a:pos x="158" y="315"/>
                </a:cxn>
                <a:cxn ang="0">
                  <a:pos x="184" y="257"/>
                </a:cxn>
                <a:cxn ang="0">
                  <a:pos x="216" y="211"/>
                </a:cxn>
                <a:cxn ang="0">
                  <a:pos x="222" y="145"/>
                </a:cxn>
                <a:cxn ang="0">
                  <a:pos x="240" y="111"/>
                </a:cxn>
                <a:cxn ang="0">
                  <a:pos x="262" y="79"/>
                </a:cxn>
                <a:cxn ang="0">
                  <a:pos x="275" y="6"/>
                </a:cxn>
                <a:cxn ang="0">
                  <a:pos x="263" y="12"/>
                </a:cxn>
                <a:cxn ang="0">
                  <a:pos x="257" y="12"/>
                </a:cxn>
                <a:cxn ang="0">
                  <a:pos x="257" y="12"/>
                </a:cxn>
                <a:cxn ang="0">
                  <a:pos x="257" y="12"/>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25609" name="Freeform 9">
              <a:extLst>
                <a:ext uri="{FF2B5EF4-FFF2-40B4-BE49-F238E27FC236}">
                  <a16:creationId xmlns:a16="http://schemas.microsoft.com/office/drawing/2014/main" id="{AD8038E5-E679-4BB7-948F-9D91DADE799C}"/>
                </a:ext>
              </a:extLst>
            </p:cNvPr>
            <p:cNvSpPr>
              <a:spLocks/>
            </p:cNvSpPr>
            <p:nvPr/>
          </p:nvSpPr>
          <p:spPr bwMode="ltGray">
            <a:xfrm>
              <a:off x="4522" y="3709"/>
              <a:ext cx="213" cy="611"/>
            </a:xfrm>
            <a:custGeom>
              <a:avLst/>
              <a:gdLst/>
              <a:ahLst/>
              <a:cxnLst>
                <a:cxn ang="0">
                  <a:pos x="171" y="12"/>
                </a:cxn>
                <a:cxn ang="0">
                  <a:pos x="159" y="24"/>
                </a:cxn>
                <a:cxn ang="0">
                  <a:pos x="153" y="36"/>
                </a:cxn>
                <a:cxn ang="0">
                  <a:pos x="128" y="60"/>
                </a:cxn>
                <a:cxn ang="0">
                  <a:pos x="110" y="83"/>
                </a:cxn>
                <a:cxn ang="0">
                  <a:pos x="86" y="119"/>
                </a:cxn>
                <a:cxn ang="0">
                  <a:pos x="68" y="167"/>
                </a:cxn>
                <a:cxn ang="0">
                  <a:pos x="68" y="221"/>
                </a:cxn>
                <a:cxn ang="0">
                  <a:pos x="68" y="227"/>
                </a:cxn>
                <a:cxn ang="0">
                  <a:pos x="68" y="233"/>
                </a:cxn>
                <a:cxn ang="0">
                  <a:pos x="68" y="239"/>
                </a:cxn>
                <a:cxn ang="0">
                  <a:pos x="68" y="245"/>
                </a:cxn>
                <a:cxn ang="0">
                  <a:pos x="68" y="251"/>
                </a:cxn>
                <a:cxn ang="0">
                  <a:pos x="68" y="251"/>
                </a:cxn>
                <a:cxn ang="0">
                  <a:pos x="68" y="257"/>
                </a:cxn>
                <a:cxn ang="0">
                  <a:pos x="68" y="269"/>
                </a:cxn>
                <a:cxn ang="0">
                  <a:pos x="74" y="287"/>
                </a:cxn>
                <a:cxn ang="0">
                  <a:pos x="80" y="305"/>
                </a:cxn>
                <a:cxn ang="0">
                  <a:pos x="86" y="311"/>
                </a:cxn>
                <a:cxn ang="0">
                  <a:pos x="86" y="311"/>
                </a:cxn>
                <a:cxn ang="0">
                  <a:pos x="92" y="317"/>
                </a:cxn>
                <a:cxn ang="0">
                  <a:pos x="92" y="323"/>
                </a:cxn>
                <a:cxn ang="0">
                  <a:pos x="92" y="323"/>
                </a:cxn>
                <a:cxn ang="0">
                  <a:pos x="24" y="437"/>
                </a:cxn>
                <a:cxn ang="0">
                  <a:pos x="18" y="471"/>
                </a:cxn>
                <a:cxn ang="0">
                  <a:pos x="0" y="547"/>
                </a:cxn>
                <a:cxn ang="0">
                  <a:pos x="50" y="611"/>
                </a:cxn>
                <a:cxn ang="0">
                  <a:pos x="114" y="611"/>
                </a:cxn>
                <a:cxn ang="0">
                  <a:pos x="104" y="555"/>
                </a:cxn>
                <a:cxn ang="0">
                  <a:pos x="120" y="515"/>
                </a:cxn>
                <a:cxn ang="0">
                  <a:pos x="150" y="449"/>
                </a:cxn>
                <a:cxn ang="0">
                  <a:pos x="166" y="377"/>
                </a:cxn>
                <a:cxn ang="0">
                  <a:pos x="156" y="295"/>
                </a:cxn>
                <a:cxn ang="0">
                  <a:pos x="170" y="203"/>
                </a:cxn>
                <a:cxn ang="0">
                  <a:pos x="212" y="95"/>
                </a:cxn>
                <a:cxn ang="0">
                  <a:pos x="213" y="0"/>
                </a:cxn>
                <a:cxn ang="0">
                  <a:pos x="207" y="0"/>
                </a:cxn>
                <a:cxn ang="0">
                  <a:pos x="201" y="0"/>
                </a:cxn>
                <a:cxn ang="0">
                  <a:pos x="195" y="0"/>
                </a:cxn>
                <a:cxn ang="0">
                  <a:pos x="189" y="0"/>
                </a:cxn>
                <a:cxn ang="0">
                  <a:pos x="183" y="6"/>
                </a:cxn>
                <a:cxn ang="0">
                  <a:pos x="177" y="6"/>
                </a:cxn>
                <a:cxn ang="0">
                  <a:pos x="171" y="12"/>
                </a:cxn>
                <a:cxn ang="0">
                  <a:pos x="171" y="12"/>
                </a:cxn>
                <a:cxn ang="0">
                  <a:pos x="171" y="12"/>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25610" name="Freeform 10">
              <a:extLst>
                <a:ext uri="{FF2B5EF4-FFF2-40B4-BE49-F238E27FC236}">
                  <a16:creationId xmlns:a16="http://schemas.microsoft.com/office/drawing/2014/main" id="{1DB19392-B83B-4138-8C3E-6C93B29754E8}"/>
                </a:ext>
              </a:extLst>
            </p:cNvPr>
            <p:cNvSpPr>
              <a:spLocks/>
            </p:cNvSpPr>
            <p:nvPr/>
          </p:nvSpPr>
          <p:spPr bwMode="ltGray">
            <a:xfrm>
              <a:off x="4292" y="3936"/>
              <a:ext cx="167" cy="384"/>
            </a:xfrm>
            <a:custGeom>
              <a:avLst/>
              <a:gdLst/>
              <a:ahLst/>
              <a:cxnLst>
                <a:cxn ang="0">
                  <a:pos x="149" y="60"/>
                </a:cxn>
                <a:cxn ang="0">
                  <a:pos x="119" y="30"/>
                </a:cxn>
                <a:cxn ang="0">
                  <a:pos x="89" y="12"/>
                </a:cxn>
                <a:cxn ang="0">
                  <a:pos x="59" y="0"/>
                </a:cxn>
                <a:cxn ang="0">
                  <a:pos x="54" y="70"/>
                </a:cxn>
                <a:cxn ang="0">
                  <a:pos x="46" y="112"/>
                </a:cxn>
                <a:cxn ang="0">
                  <a:pos x="52" y="168"/>
                </a:cxn>
                <a:cxn ang="0">
                  <a:pos x="24" y="194"/>
                </a:cxn>
                <a:cxn ang="0">
                  <a:pos x="16" y="258"/>
                </a:cxn>
                <a:cxn ang="0">
                  <a:pos x="2" y="300"/>
                </a:cxn>
                <a:cxn ang="0">
                  <a:pos x="0" y="352"/>
                </a:cxn>
                <a:cxn ang="0">
                  <a:pos x="47" y="384"/>
                </a:cxn>
                <a:cxn ang="0">
                  <a:pos x="149" y="384"/>
                </a:cxn>
                <a:cxn ang="0">
                  <a:pos x="134" y="350"/>
                </a:cxn>
                <a:cxn ang="0">
                  <a:pos x="104" y="324"/>
                </a:cxn>
                <a:cxn ang="0">
                  <a:pos x="138" y="274"/>
                </a:cxn>
                <a:cxn ang="0">
                  <a:pos x="122" y="220"/>
                </a:cxn>
                <a:cxn ang="0">
                  <a:pos x="132" y="186"/>
                </a:cxn>
                <a:cxn ang="0">
                  <a:pos x="140" y="154"/>
                </a:cxn>
                <a:cxn ang="0">
                  <a:pos x="167" y="90"/>
                </a:cxn>
                <a:cxn ang="0">
                  <a:pos x="149" y="60"/>
                </a:cxn>
                <a:cxn ang="0">
                  <a:pos x="149" y="60"/>
                </a:cxn>
                <a:cxn ang="0">
                  <a:pos x="149" y="60"/>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25611" name="Freeform 11">
              <a:extLst>
                <a:ext uri="{FF2B5EF4-FFF2-40B4-BE49-F238E27FC236}">
                  <a16:creationId xmlns:a16="http://schemas.microsoft.com/office/drawing/2014/main" id="{BEC95F3C-6B0E-4A53-A768-3298129BBD07}"/>
                </a:ext>
              </a:extLst>
            </p:cNvPr>
            <p:cNvSpPr>
              <a:spLocks/>
            </p:cNvSpPr>
            <p:nvPr/>
          </p:nvSpPr>
          <p:spPr bwMode="ltGray">
            <a:xfrm>
              <a:off x="4100" y="4020"/>
              <a:ext cx="166" cy="300"/>
            </a:xfrm>
            <a:custGeom>
              <a:avLst/>
              <a:gdLst/>
              <a:ahLst/>
              <a:cxnLst>
                <a:cxn ang="0">
                  <a:pos x="136" y="12"/>
                </a:cxn>
                <a:cxn ang="0">
                  <a:pos x="100" y="0"/>
                </a:cxn>
                <a:cxn ang="0">
                  <a:pos x="78" y="64"/>
                </a:cxn>
                <a:cxn ang="0">
                  <a:pos x="70" y="126"/>
                </a:cxn>
                <a:cxn ang="0">
                  <a:pos x="46" y="184"/>
                </a:cxn>
                <a:cxn ang="0">
                  <a:pos x="58" y="232"/>
                </a:cxn>
                <a:cxn ang="0">
                  <a:pos x="38" y="268"/>
                </a:cxn>
                <a:cxn ang="0">
                  <a:pos x="0" y="300"/>
                </a:cxn>
                <a:cxn ang="0">
                  <a:pos x="160" y="300"/>
                </a:cxn>
                <a:cxn ang="0">
                  <a:pos x="136" y="272"/>
                </a:cxn>
                <a:cxn ang="0">
                  <a:pos x="98" y="234"/>
                </a:cxn>
                <a:cxn ang="0">
                  <a:pos x="130" y="188"/>
                </a:cxn>
                <a:cxn ang="0">
                  <a:pos x="138" y="134"/>
                </a:cxn>
                <a:cxn ang="0">
                  <a:pos x="144" y="94"/>
                </a:cxn>
                <a:cxn ang="0">
                  <a:pos x="164" y="60"/>
                </a:cxn>
                <a:cxn ang="0">
                  <a:pos x="166" y="0"/>
                </a:cxn>
                <a:cxn ang="0">
                  <a:pos x="136" y="12"/>
                </a:cxn>
                <a:cxn ang="0">
                  <a:pos x="136" y="12"/>
                </a:cxn>
                <a:cxn ang="0">
                  <a:pos x="136" y="12"/>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25612" name="Freeform 12">
              <a:extLst>
                <a:ext uri="{FF2B5EF4-FFF2-40B4-BE49-F238E27FC236}">
                  <a16:creationId xmlns:a16="http://schemas.microsoft.com/office/drawing/2014/main" id="{E095C316-1A9C-4CC7-8E3E-2CEF97FADC7E}"/>
                </a:ext>
              </a:extLst>
            </p:cNvPr>
            <p:cNvSpPr>
              <a:spLocks/>
            </p:cNvSpPr>
            <p:nvPr/>
          </p:nvSpPr>
          <p:spPr bwMode="ltGray">
            <a:xfrm>
              <a:off x="3910" y="4038"/>
              <a:ext cx="237" cy="282"/>
            </a:xfrm>
            <a:custGeom>
              <a:avLst/>
              <a:gdLst/>
              <a:ahLst/>
              <a:cxnLst>
                <a:cxn ang="0">
                  <a:pos x="201" y="0"/>
                </a:cxn>
                <a:cxn ang="0">
                  <a:pos x="183" y="0"/>
                </a:cxn>
                <a:cxn ang="0">
                  <a:pos x="158" y="50"/>
                </a:cxn>
                <a:cxn ang="0">
                  <a:pos x="148" y="92"/>
                </a:cxn>
                <a:cxn ang="0">
                  <a:pos x="120" y="144"/>
                </a:cxn>
                <a:cxn ang="0">
                  <a:pos x="82" y="182"/>
                </a:cxn>
                <a:cxn ang="0">
                  <a:pos x="60" y="232"/>
                </a:cxn>
                <a:cxn ang="0">
                  <a:pos x="0" y="282"/>
                </a:cxn>
                <a:cxn ang="0">
                  <a:pos x="128" y="282"/>
                </a:cxn>
                <a:cxn ang="0">
                  <a:pos x="154" y="254"/>
                </a:cxn>
                <a:cxn ang="0">
                  <a:pos x="158" y="196"/>
                </a:cxn>
                <a:cxn ang="0">
                  <a:pos x="188" y="148"/>
                </a:cxn>
                <a:cxn ang="0">
                  <a:pos x="196" y="70"/>
                </a:cxn>
                <a:cxn ang="0">
                  <a:pos x="237" y="0"/>
                </a:cxn>
                <a:cxn ang="0">
                  <a:pos x="201" y="0"/>
                </a:cxn>
                <a:cxn ang="0">
                  <a:pos x="201" y="0"/>
                </a:cxn>
                <a:cxn ang="0">
                  <a:pos x="201" y="0"/>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25613" name="Freeform 13">
              <a:extLst>
                <a:ext uri="{FF2B5EF4-FFF2-40B4-BE49-F238E27FC236}">
                  <a16:creationId xmlns:a16="http://schemas.microsoft.com/office/drawing/2014/main" id="{A7D9D3D1-70CE-4ED4-8626-98FB1653AF78}"/>
                </a:ext>
              </a:extLst>
            </p:cNvPr>
            <p:cNvSpPr>
              <a:spLocks/>
            </p:cNvSpPr>
            <p:nvPr/>
          </p:nvSpPr>
          <p:spPr bwMode="ltGray">
            <a:xfrm>
              <a:off x="3674" y="4086"/>
              <a:ext cx="196" cy="234"/>
            </a:xfrm>
            <a:custGeom>
              <a:avLst/>
              <a:gdLst/>
              <a:ahLst/>
              <a:cxnLst>
                <a:cxn ang="0">
                  <a:pos x="167" y="54"/>
                </a:cxn>
                <a:cxn ang="0">
                  <a:pos x="113" y="24"/>
                </a:cxn>
                <a:cxn ang="0">
                  <a:pos x="83" y="0"/>
                </a:cxn>
                <a:cxn ang="0">
                  <a:pos x="80" y="62"/>
                </a:cxn>
                <a:cxn ang="0">
                  <a:pos x="58" y="100"/>
                </a:cxn>
                <a:cxn ang="0">
                  <a:pos x="54" y="160"/>
                </a:cxn>
                <a:cxn ang="0">
                  <a:pos x="36" y="202"/>
                </a:cxn>
                <a:cxn ang="0">
                  <a:pos x="0" y="234"/>
                </a:cxn>
                <a:cxn ang="0">
                  <a:pos x="146" y="234"/>
                </a:cxn>
                <a:cxn ang="0">
                  <a:pos x="170" y="198"/>
                </a:cxn>
                <a:cxn ang="0">
                  <a:pos x="158" y="138"/>
                </a:cxn>
                <a:cxn ang="0">
                  <a:pos x="196" y="100"/>
                </a:cxn>
                <a:cxn ang="0">
                  <a:pos x="191" y="54"/>
                </a:cxn>
                <a:cxn ang="0">
                  <a:pos x="167" y="54"/>
                </a:cxn>
                <a:cxn ang="0">
                  <a:pos x="167" y="54"/>
                </a:cxn>
                <a:cxn ang="0">
                  <a:pos x="167" y="54"/>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25614" name="Freeform 14">
              <a:extLst>
                <a:ext uri="{FF2B5EF4-FFF2-40B4-BE49-F238E27FC236}">
                  <a16:creationId xmlns:a16="http://schemas.microsoft.com/office/drawing/2014/main" id="{0EEFAF50-4C4D-4D06-9708-CAFA7AB3C561}"/>
                </a:ext>
              </a:extLst>
            </p:cNvPr>
            <p:cNvSpPr>
              <a:spLocks/>
            </p:cNvSpPr>
            <p:nvPr/>
          </p:nvSpPr>
          <p:spPr bwMode="ltGray">
            <a:xfrm>
              <a:off x="3476" y="4068"/>
              <a:ext cx="190" cy="252"/>
            </a:xfrm>
            <a:custGeom>
              <a:avLst/>
              <a:gdLst/>
              <a:ahLst/>
              <a:cxnLst>
                <a:cxn ang="0">
                  <a:pos x="190" y="0"/>
                </a:cxn>
                <a:cxn ang="0">
                  <a:pos x="166" y="0"/>
                </a:cxn>
                <a:cxn ang="0">
                  <a:pos x="158" y="38"/>
                </a:cxn>
                <a:cxn ang="0">
                  <a:pos x="138" y="120"/>
                </a:cxn>
                <a:cxn ang="0">
                  <a:pos x="94" y="180"/>
                </a:cxn>
                <a:cxn ang="0">
                  <a:pos x="62" y="234"/>
                </a:cxn>
                <a:cxn ang="0">
                  <a:pos x="0" y="252"/>
                </a:cxn>
                <a:cxn ang="0">
                  <a:pos x="128" y="252"/>
                </a:cxn>
                <a:cxn ang="0">
                  <a:pos x="142" y="188"/>
                </a:cxn>
                <a:cxn ang="0">
                  <a:pos x="186" y="90"/>
                </a:cxn>
                <a:cxn ang="0">
                  <a:pos x="190" y="38"/>
                </a:cxn>
                <a:cxn ang="0">
                  <a:pos x="190" y="0"/>
                </a:cxn>
                <a:cxn ang="0">
                  <a:pos x="190" y="0"/>
                </a:cxn>
                <a:cxn ang="0">
                  <a:pos x="190" y="0"/>
                </a:cxn>
                <a:cxn ang="0">
                  <a:pos x="190" y="0"/>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25615" name="Freeform 15">
              <a:extLst>
                <a:ext uri="{FF2B5EF4-FFF2-40B4-BE49-F238E27FC236}">
                  <a16:creationId xmlns:a16="http://schemas.microsoft.com/office/drawing/2014/main" id="{7A05BCBA-D6CF-4985-8120-B928A411143C}"/>
                </a:ext>
              </a:extLst>
            </p:cNvPr>
            <p:cNvSpPr>
              <a:spLocks/>
            </p:cNvSpPr>
            <p:nvPr/>
          </p:nvSpPr>
          <p:spPr bwMode="ltGray">
            <a:xfrm>
              <a:off x="3170" y="4188"/>
              <a:ext cx="230" cy="132"/>
            </a:xfrm>
            <a:custGeom>
              <a:avLst/>
              <a:gdLst/>
              <a:ahLst/>
              <a:cxnLst>
                <a:cxn ang="0">
                  <a:pos x="197" y="0"/>
                </a:cxn>
                <a:cxn ang="0">
                  <a:pos x="191" y="0"/>
                </a:cxn>
                <a:cxn ang="0">
                  <a:pos x="185" y="0"/>
                </a:cxn>
                <a:cxn ang="0">
                  <a:pos x="173" y="0"/>
                </a:cxn>
                <a:cxn ang="0">
                  <a:pos x="161" y="0"/>
                </a:cxn>
                <a:cxn ang="0">
                  <a:pos x="155" y="0"/>
                </a:cxn>
                <a:cxn ang="0">
                  <a:pos x="138" y="6"/>
                </a:cxn>
                <a:cxn ang="0">
                  <a:pos x="132" y="6"/>
                </a:cxn>
                <a:cxn ang="0">
                  <a:pos x="35" y="18"/>
                </a:cxn>
                <a:cxn ang="0">
                  <a:pos x="11" y="30"/>
                </a:cxn>
                <a:cxn ang="0">
                  <a:pos x="23" y="54"/>
                </a:cxn>
                <a:cxn ang="0">
                  <a:pos x="0" y="100"/>
                </a:cxn>
                <a:cxn ang="0">
                  <a:pos x="0" y="132"/>
                </a:cxn>
                <a:cxn ang="0">
                  <a:pos x="162" y="132"/>
                </a:cxn>
                <a:cxn ang="0">
                  <a:pos x="204" y="88"/>
                </a:cxn>
                <a:cxn ang="0">
                  <a:pos x="230" y="46"/>
                </a:cxn>
                <a:cxn ang="0">
                  <a:pos x="214" y="24"/>
                </a:cxn>
                <a:cxn ang="0">
                  <a:pos x="215" y="0"/>
                </a:cxn>
                <a:cxn ang="0">
                  <a:pos x="209" y="0"/>
                </a:cxn>
                <a:cxn ang="0">
                  <a:pos x="203" y="0"/>
                </a:cxn>
                <a:cxn ang="0">
                  <a:pos x="203" y="0"/>
                </a:cxn>
                <a:cxn ang="0">
                  <a:pos x="197" y="0"/>
                </a:cxn>
                <a:cxn ang="0">
                  <a:pos x="197" y="0"/>
                </a:cxn>
                <a:cxn ang="0">
                  <a:pos x="197" y="0"/>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25616" name="Freeform 16">
              <a:extLst>
                <a:ext uri="{FF2B5EF4-FFF2-40B4-BE49-F238E27FC236}">
                  <a16:creationId xmlns:a16="http://schemas.microsoft.com/office/drawing/2014/main" id="{E570AD96-30F7-4F6E-B0B5-AA0608306EC7}"/>
                </a:ext>
              </a:extLst>
            </p:cNvPr>
            <p:cNvSpPr>
              <a:spLocks/>
            </p:cNvSpPr>
            <p:nvPr/>
          </p:nvSpPr>
          <p:spPr bwMode="ltGray">
            <a:xfrm>
              <a:off x="3044" y="4218"/>
              <a:ext cx="89" cy="102"/>
            </a:xfrm>
            <a:custGeom>
              <a:avLst/>
              <a:gdLst/>
              <a:ahLst/>
              <a:cxnLst>
                <a:cxn ang="0">
                  <a:pos x="71" y="0"/>
                </a:cxn>
                <a:cxn ang="0">
                  <a:pos x="66" y="48"/>
                </a:cxn>
                <a:cxn ang="0">
                  <a:pos x="30" y="72"/>
                </a:cxn>
                <a:cxn ang="0">
                  <a:pos x="0" y="102"/>
                </a:cxn>
                <a:cxn ang="0">
                  <a:pos x="66" y="102"/>
                </a:cxn>
                <a:cxn ang="0">
                  <a:pos x="88" y="56"/>
                </a:cxn>
                <a:cxn ang="0">
                  <a:pos x="89" y="6"/>
                </a:cxn>
                <a:cxn ang="0">
                  <a:pos x="71" y="0"/>
                </a:cxn>
                <a:cxn ang="0">
                  <a:pos x="71" y="0"/>
                </a:cxn>
                <a:cxn ang="0">
                  <a:pos x="71" y="0"/>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sp>
          <p:nvSpPr>
            <p:cNvPr id="25617" name="Freeform 17">
              <a:extLst>
                <a:ext uri="{FF2B5EF4-FFF2-40B4-BE49-F238E27FC236}">
                  <a16:creationId xmlns:a16="http://schemas.microsoft.com/office/drawing/2014/main" id="{210793C5-EFFE-4B42-BFDC-9EC1EB67B545}"/>
                </a:ext>
              </a:extLst>
            </p:cNvPr>
            <p:cNvSpPr>
              <a:spLocks/>
            </p:cNvSpPr>
            <p:nvPr/>
          </p:nvSpPr>
          <p:spPr bwMode="ltGray">
            <a:xfrm>
              <a:off x="5482" y="3367"/>
              <a:ext cx="278" cy="953"/>
            </a:xfrm>
            <a:custGeom>
              <a:avLst/>
              <a:gdLst/>
              <a:ahLst/>
              <a:cxnLst>
                <a:cxn ang="0">
                  <a:pos x="278" y="24"/>
                </a:cxn>
                <a:cxn ang="0">
                  <a:pos x="272" y="24"/>
                </a:cxn>
                <a:cxn ang="0">
                  <a:pos x="272" y="18"/>
                </a:cxn>
                <a:cxn ang="0">
                  <a:pos x="266" y="18"/>
                </a:cxn>
                <a:cxn ang="0">
                  <a:pos x="254" y="12"/>
                </a:cxn>
                <a:cxn ang="0">
                  <a:pos x="236" y="6"/>
                </a:cxn>
                <a:cxn ang="0">
                  <a:pos x="212" y="0"/>
                </a:cxn>
                <a:cxn ang="0">
                  <a:pos x="206" y="6"/>
                </a:cxn>
                <a:cxn ang="0">
                  <a:pos x="198" y="129"/>
                </a:cxn>
                <a:cxn ang="0">
                  <a:pos x="184" y="209"/>
                </a:cxn>
                <a:cxn ang="0">
                  <a:pos x="182" y="249"/>
                </a:cxn>
                <a:cxn ang="0">
                  <a:pos x="200" y="339"/>
                </a:cxn>
                <a:cxn ang="0">
                  <a:pos x="186" y="481"/>
                </a:cxn>
                <a:cxn ang="0">
                  <a:pos x="176" y="521"/>
                </a:cxn>
                <a:cxn ang="0">
                  <a:pos x="156" y="601"/>
                </a:cxn>
                <a:cxn ang="0">
                  <a:pos x="172" y="681"/>
                </a:cxn>
                <a:cxn ang="0">
                  <a:pos x="138" y="765"/>
                </a:cxn>
                <a:cxn ang="0">
                  <a:pos x="96" y="847"/>
                </a:cxn>
                <a:cxn ang="0">
                  <a:pos x="50" y="899"/>
                </a:cxn>
                <a:cxn ang="0">
                  <a:pos x="0" y="953"/>
                </a:cxn>
                <a:cxn ang="0">
                  <a:pos x="278" y="953"/>
                </a:cxn>
                <a:cxn ang="0">
                  <a:pos x="278" y="24"/>
                </a:cxn>
                <a:cxn ang="0">
                  <a:pos x="278" y="24"/>
                </a:cxn>
                <a:cxn ang="0">
                  <a:pos x="278" y="24"/>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eaLnBrk="1" hangingPunct="1">
                <a:defRPr/>
              </a:pPr>
              <a:endParaRPr lang="en-US">
                <a:latin typeface="Arial" charset="0"/>
              </a:endParaRPr>
            </a:p>
          </p:txBody>
        </p:sp>
      </p:grpSp>
      <p:sp>
        <p:nvSpPr>
          <p:cNvPr id="25618" name="Rectangle 18">
            <a:extLst>
              <a:ext uri="{FF2B5EF4-FFF2-40B4-BE49-F238E27FC236}">
                <a16:creationId xmlns:a16="http://schemas.microsoft.com/office/drawing/2014/main" id="{ED834B77-9E4E-419B-B556-9181E86D0E88}"/>
              </a:ext>
            </a:extLst>
          </p:cNvPr>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25619" name="Rectangle 19">
            <a:extLst>
              <a:ext uri="{FF2B5EF4-FFF2-40B4-BE49-F238E27FC236}">
                <a16:creationId xmlns:a16="http://schemas.microsoft.com/office/drawing/2014/main" id="{5E3422BA-6DEA-42E9-99EB-7D45F062D7FB}"/>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latin typeface="+mn-lt"/>
              </a:defRPr>
            </a:lvl1pPr>
          </a:lstStyle>
          <a:p>
            <a:pPr>
              <a:defRPr/>
            </a:pPr>
            <a:endParaRPr lang="en-US"/>
          </a:p>
        </p:txBody>
      </p:sp>
      <p:sp>
        <p:nvSpPr>
          <p:cNvPr id="25620" name="Rectangle 20">
            <a:extLst>
              <a:ext uri="{FF2B5EF4-FFF2-40B4-BE49-F238E27FC236}">
                <a16:creationId xmlns:a16="http://schemas.microsoft.com/office/drawing/2014/main" id="{B66BBEB4-D892-45D9-8FCE-368B4BEE9BD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latin typeface="+mn-lt"/>
              </a:defRPr>
            </a:lvl1pPr>
          </a:lstStyle>
          <a:p>
            <a:pPr>
              <a:defRPr/>
            </a:pPr>
            <a:endParaRPr lang="en-US"/>
          </a:p>
        </p:txBody>
      </p:sp>
      <p:sp>
        <p:nvSpPr>
          <p:cNvPr id="25621" name="Rectangle 21">
            <a:extLst>
              <a:ext uri="{FF2B5EF4-FFF2-40B4-BE49-F238E27FC236}">
                <a16:creationId xmlns:a16="http://schemas.microsoft.com/office/drawing/2014/main" id="{BEC27D17-C4A3-42F5-A37A-5D4BD8857E67}"/>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effectLst>
                  <a:outerShdw blurRad="38100" dist="38100" dir="2700000" algn="tl">
                    <a:srgbClr val="000000"/>
                  </a:outerShdw>
                </a:effectLst>
                <a:latin typeface="Verdana" panose="020B0604030504040204" pitchFamily="34" charset="0"/>
              </a:defRPr>
            </a:lvl1pPr>
          </a:lstStyle>
          <a:p>
            <a:pPr>
              <a:defRPr/>
            </a:pPr>
            <a:fld id="{2F18AE11-C794-437B-9A38-BB127F8902AD}" type="slidenum">
              <a:rPr lang="en-US" altLang="en-US"/>
              <a:pPr>
                <a:defRPr/>
              </a:pPr>
              <a:t>‹#›</a:t>
            </a:fld>
            <a:endParaRPr lang="en-US" altLang="en-US"/>
          </a:p>
        </p:txBody>
      </p:sp>
      <p:sp>
        <p:nvSpPr>
          <p:cNvPr id="25622" name="Rectangle 22">
            <a:extLst>
              <a:ext uri="{FF2B5EF4-FFF2-40B4-BE49-F238E27FC236}">
                <a16:creationId xmlns:a16="http://schemas.microsoft.com/office/drawing/2014/main" id="{C3FDDF08-C200-4FEB-957B-D930767B2070}"/>
              </a:ext>
            </a:extLst>
          </p:cNvPr>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862"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u"/>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6">
            <a:extLst>
              <a:ext uri="{FF2B5EF4-FFF2-40B4-BE49-F238E27FC236}">
                <a16:creationId xmlns:a16="http://schemas.microsoft.com/office/drawing/2014/main" id="{41AB781A-D72C-4066-B8FE-6C6FD854810F}"/>
              </a:ext>
            </a:extLst>
          </p:cNvPr>
          <p:cNvGrpSpPr>
            <a:grpSpLocks/>
          </p:cNvGrpSpPr>
          <p:nvPr/>
        </p:nvGrpSpPr>
        <p:grpSpPr bwMode="auto">
          <a:xfrm>
            <a:off x="-7938" y="-7938"/>
            <a:ext cx="9169401" cy="6873876"/>
            <a:chOff x="-8467" y="-8468"/>
            <a:chExt cx="9169805" cy="6874935"/>
          </a:xfrm>
        </p:grpSpPr>
        <p:sp>
          <p:nvSpPr>
            <p:cNvPr id="7" name="Freeform 6">
              <a:extLst>
                <a:ext uri="{FF2B5EF4-FFF2-40B4-BE49-F238E27FC236}">
                  <a16:creationId xmlns:a16="http://schemas.microsoft.com/office/drawing/2014/main" id="{696135AA-23CC-46B8-98B1-C92E2F5F6A8C}"/>
                </a:ext>
              </a:extLst>
            </p:cNvPr>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0069A26E-281C-4CE9-90AC-B0F33EE2F899}"/>
                </a:ext>
              </a:extLst>
            </p:cNvPr>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5FADE29-9598-4084-8B6A-AEDFAD4FC96F}"/>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E58B7E0D-A330-467E-84EC-54F3EB8409A8}"/>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29A79E83-2D17-475B-A9C8-C0956D213496}"/>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A20BF994-4466-42CA-BC67-988D78AB3B71}"/>
                </a:ext>
              </a:extLst>
            </p:cNvPr>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70BE5E46-AE4D-45EA-B54E-D55819A6565C}"/>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EB7469E5-0A3D-43EA-B34E-90B1F01C4886}"/>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3F310C01-A36B-47EA-82E2-39F1B8807F7A}"/>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AE5331F8-8542-4068-A223-F386DA430745}"/>
                </a:ext>
              </a:extLst>
            </p:cNvPr>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75" name="Title Placeholder 1">
            <a:extLst>
              <a:ext uri="{FF2B5EF4-FFF2-40B4-BE49-F238E27FC236}">
                <a16:creationId xmlns:a16="http://schemas.microsoft.com/office/drawing/2014/main" id="{C7A65243-A72A-4659-8ACF-C8DE334276FC}"/>
              </a:ext>
            </a:extLst>
          </p:cNvPr>
          <p:cNvSpPr>
            <a:spLocks noGrp="1"/>
          </p:cNvSpPr>
          <p:nvPr>
            <p:ph type="title"/>
          </p:nvPr>
        </p:nvSpPr>
        <p:spPr bwMode="auto">
          <a:xfrm>
            <a:off x="609600" y="609600"/>
            <a:ext cx="63484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3076" name="Text Placeholder 2">
            <a:extLst>
              <a:ext uri="{FF2B5EF4-FFF2-40B4-BE49-F238E27FC236}">
                <a16:creationId xmlns:a16="http://schemas.microsoft.com/office/drawing/2014/main" id="{A73D2822-37F5-43C6-87F2-72CF0C4BF1E6}"/>
              </a:ext>
            </a:extLst>
          </p:cNvPr>
          <p:cNvSpPr>
            <a:spLocks noGrp="1"/>
          </p:cNvSpPr>
          <p:nvPr>
            <p:ph type="body" idx="1"/>
          </p:nvPr>
        </p:nvSpPr>
        <p:spPr bwMode="auto">
          <a:xfrm>
            <a:off x="609600" y="2160588"/>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67DF1B6-B188-48EE-AED4-B35FE851EC8D}"/>
              </a:ext>
            </a:extLst>
          </p:cNvPr>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eaLnBrk="1" hangingPunct="1">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79474B8C-2F9F-427A-8C28-17B19483ACD9}"/>
              </a:ext>
            </a:extLst>
          </p:cNvPr>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5AF1C5C6-1F4A-43EC-B96E-DB2E91758510}"/>
              </a:ext>
            </a:extLst>
          </p:cNvPr>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eaLnBrk="1" hangingPunct="1">
              <a:defRPr sz="900" smtClean="0">
                <a:solidFill>
                  <a:schemeClr val="accent1"/>
                </a:solidFill>
              </a:defRPr>
            </a:lvl1pPr>
          </a:lstStyle>
          <a:p>
            <a:pPr>
              <a:defRPr/>
            </a:pPr>
            <a:fld id="{5C2D90B5-9D82-444A-9C1D-F28BB2C74B2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63"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64" r:id="rId11"/>
    <p:sldLayoutId id="2147483857" r:id="rId12"/>
    <p:sldLayoutId id="2147483865" r:id="rId13"/>
    <p:sldLayoutId id="2147483858" r:id="rId14"/>
    <p:sldLayoutId id="2147483859" r:id="rId15"/>
    <p:sldLayoutId id="2147483860" r:id="rId16"/>
    <p:sldLayoutId id="2147483866" r:id="rId17"/>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anose="020B0603020202020204" pitchFamily="34" charset="0"/>
        </a:defRPr>
      </a:lvl2pPr>
      <a:lvl3pPr algn="l" defTabSz="457200" rtl="0" fontAlgn="base">
        <a:spcBef>
          <a:spcPct val="0"/>
        </a:spcBef>
        <a:spcAft>
          <a:spcPct val="0"/>
        </a:spcAft>
        <a:defRPr sz="3600">
          <a:solidFill>
            <a:schemeClr val="accent1"/>
          </a:solidFill>
          <a:latin typeface="Trebuchet MS" panose="020B0603020202020204" pitchFamily="34" charset="0"/>
        </a:defRPr>
      </a:lvl3pPr>
      <a:lvl4pPr algn="l" defTabSz="457200" rtl="0" fontAlgn="base">
        <a:spcBef>
          <a:spcPct val="0"/>
        </a:spcBef>
        <a:spcAft>
          <a:spcPct val="0"/>
        </a:spcAft>
        <a:defRPr sz="3600">
          <a:solidFill>
            <a:schemeClr val="accent1"/>
          </a:solidFill>
          <a:latin typeface="Trebuchet MS" panose="020B0603020202020204" pitchFamily="34" charset="0"/>
        </a:defRPr>
      </a:lvl4pPr>
      <a:lvl5pPr algn="l" defTabSz="457200" rtl="0" fontAlgn="base">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image" Target="../media/image7.gif"/><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88BB482-526D-482A-9666-1FC83C5CB563}"/>
              </a:ext>
            </a:extLst>
          </p:cNvPr>
          <p:cNvSpPr>
            <a:spLocks noGrp="1" noChangeArrowheads="1"/>
          </p:cNvSpPr>
          <p:nvPr>
            <p:ph type="ctrTitle"/>
          </p:nvPr>
        </p:nvSpPr>
        <p:spPr/>
        <p:txBody>
          <a:bodyPr/>
          <a:lstStyle/>
          <a:p>
            <a:pPr eaLnBrk="1" hangingPunct="1">
              <a:defRPr/>
            </a:pPr>
            <a:r>
              <a:rPr lang="en-US" sz="5100"/>
              <a:t>Quite Possibly The World’s Worst PowerPoint Presentation Ever</a:t>
            </a:r>
          </a:p>
        </p:txBody>
      </p:sp>
      <p:sp>
        <p:nvSpPr>
          <p:cNvPr id="2051" name="Rectangle 3">
            <a:extLst>
              <a:ext uri="{FF2B5EF4-FFF2-40B4-BE49-F238E27FC236}">
                <a16:creationId xmlns:a16="http://schemas.microsoft.com/office/drawing/2014/main" id="{43E1961F-3ACE-48E4-B446-084E09071EBB}"/>
              </a:ext>
            </a:extLst>
          </p:cNvPr>
          <p:cNvSpPr>
            <a:spLocks noGrp="1" noChangeArrowheads="1"/>
          </p:cNvSpPr>
          <p:nvPr>
            <p:ph type="subTitle" idx="1"/>
          </p:nvPr>
        </p:nvSpPr>
        <p:spPr>
          <a:xfrm>
            <a:off x="1371600" y="3733800"/>
            <a:ext cx="6400800" cy="1447800"/>
          </a:xfrm>
        </p:spPr>
        <p:txBody>
          <a:bodyPr/>
          <a:lstStyle/>
          <a:p>
            <a:pPr eaLnBrk="1" hangingPunct="1">
              <a:lnSpc>
                <a:spcPct val="80000"/>
              </a:lnSpc>
              <a:defRPr/>
            </a:pPr>
            <a:r>
              <a:rPr lang="en-US" i="1"/>
              <a:t>A Demonstration of What NOT to do When Creating and Using PowerPoint Slide Shows</a:t>
            </a:r>
          </a:p>
        </p:txBody>
      </p:sp>
      <p:sp>
        <p:nvSpPr>
          <p:cNvPr id="11268" name="Text Box 4">
            <a:extLst>
              <a:ext uri="{FF2B5EF4-FFF2-40B4-BE49-F238E27FC236}">
                <a16:creationId xmlns:a16="http://schemas.microsoft.com/office/drawing/2014/main" id="{2B3ECB05-89D4-49ED-90B5-894305232EEB}"/>
              </a:ext>
            </a:extLst>
          </p:cNvPr>
          <p:cNvSpPr txBox="1">
            <a:spLocks noChangeArrowheads="1"/>
          </p:cNvSpPr>
          <p:nvPr/>
        </p:nvSpPr>
        <p:spPr bwMode="auto">
          <a:xfrm>
            <a:off x="2438400" y="5334000"/>
            <a:ext cx="426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u"/>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lr>
                <a:schemeClr val="tx2"/>
              </a:buClr>
              <a:buSzPct val="70000"/>
              <a:buFont typeface="Wingdings" panose="05000000000000000000" pitchFamily="2" charset="2"/>
              <a:buChar char="u"/>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latin typeface="Verdana" panose="020B0604030504040204" pitchFamily="34" charset="0"/>
              </a:defRPr>
            </a:lvl9pPr>
          </a:lstStyle>
          <a:p>
            <a:pPr algn="ctr" eaLnBrk="1" hangingPunct="1">
              <a:spcBef>
                <a:spcPct val="50000"/>
              </a:spcBef>
              <a:buClrTx/>
              <a:buSzTx/>
              <a:buFontTx/>
              <a:buNone/>
            </a:pPr>
            <a:endParaRPr lang="en-US" altLang="en-US" sz="1800">
              <a:solidFill>
                <a:srgbClr val="FF0000"/>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7E627-DBBC-42B3-BD83-FBBD2DE92A5F}"/>
              </a:ext>
            </a:extLst>
          </p:cNvPr>
          <p:cNvSpPr/>
          <p:nvPr/>
        </p:nvSpPr>
        <p:spPr>
          <a:xfrm>
            <a:off x="0" y="0"/>
            <a:ext cx="9144000" cy="6858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12291" name="Picture 6">
            <a:extLst>
              <a:ext uri="{FF2B5EF4-FFF2-40B4-BE49-F238E27FC236}">
                <a16:creationId xmlns:a16="http://schemas.microsoft.com/office/drawing/2014/main" id="{821BE6EB-0C0C-41E3-B184-ABBD1586DAE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447800" y="2362200"/>
            <a:ext cx="76485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2">
            <a:extLst>
              <a:ext uri="{FF2B5EF4-FFF2-40B4-BE49-F238E27FC236}">
                <a16:creationId xmlns:a16="http://schemas.microsoft.com/office/drawing/2014/main" id="{DCB54A46-7385-4B9A-A185-E46BF95DBDE7}"/>
              </a:ext>
            </a:extLst>
          </p:cNvPr>
          <p:cNvSpPr>
            <a:spLocks noGrp="1" noChangeArrowheads="1"/>
          </p:cNvSpPr>
          <p:nvPr>
            <p:ph type="ctrTitle"/>
          </p:nvPr>
        </p:nvSpPr>
        <p:spPr>
          <a:xfrm>
            <a:off x="685800" y="0"/>
            <a:ext cx="7772400" cy="1470025"/>
          </a:xfrm>
        </p:spPr>
        <p:txBody>
          <a:bodyPr/>
          <a:lstStyle/>
          <a:p>
            <a:r>
              <a:rPr lang="en-US" altLang="en-US"/>
              <a:t>Chilean Exports</a:t>
            </a:r>
          </a:p>
        </p:txBody>
      </p:sp>
      <p:sp>
        <p:nvSpPr>
          <p:cNvPr id="12293" name="Rectangle 3">
            <a:extLst>
              <a:ext uri="{FF2B5EF4-FFF2-40B4-BE49-F238E27FC236}">
                <a16:creationId xmlns:a16="http://schemas.microsoft.com/office/drawing/2014/main" id="{A344BA91-0A5A-4028-AA9D-DA3598D4FD20}"/>
              </a:ext>
            </a:extLst>
          </p:cNvPr>
          <p:cNvSpPr>
            <a:spLocks noGrp="1" noChangeArrowheads="1"/>
          </p:cNvSpPr>
          <p:nvPr>
            <p:ph type="subTitle" idx="1"/>
          </p:nvPr>
        </p:nvSpPr>
        <p:spPr>
          <a:xfrm>
            <a:off x="381000" y="1219200"/>
            <a:ext cx="8077200" cy="4572000"/>
          </a:xfrm>
        </p:spPr>
        <p:txBody>
          <a:bodyPr/>
          <a:lstStyle/>
          <a:p>
            <a:pPr algn="l">
              <a:lnSpc>
                <a:spcPct val="80000"/>
              </a:lnSpc>
              <a:buFontTx/>
              <a:buChar char="•"/>
            </a:pPr>
            <a:r>
              <a:rPr lang="en-US" altLang="en-US" sz="1600">
                <a:solidFill>
                  <a:srgbClr val="000000"/>
                </a:solidFill>
              </a:rPr>
              <a:t>Fresh fruit leads Chile's export mix - Chile emerges as major supplier of fresh fruit to world market due to ample natural resources, consumer demand for fresh fruit during winter season in U.S. and Europe, and incentives in agricultural policies of Chilean government, encouraging trend toward diversification of exports and development of nontraditional crops - U.S. Dept. of Agriculture, Economic Research Service Report </a:t>
            </a:r>
          </a:p>
          <a:p>
            <a:pPr algn="l">
              <a:lnSpc>
                <a:spcPct val="80000"/>
              </a:lnSpc>
              <a:buFontTx/>
              <a:buChar char="•"/>
            </a:pPr>
            <a:r>
              <a:rPr lang="en-US" altLang="en-US" sz="1600">
                <a:solidFill>
                  <a:srgbClr val="000000"/>
                </a:solidFill>
              </a:rPr>
              <a:t>Chile is among the developing economies taking advantage of these trends, pursuing a free market economy. This has allowed for diversification through the expansion of fruit production for export, especially to the U.S. and Western Europe. Chile has successfully diversified its agricultural sector to the extent that it is now a major fruit exporting nation. Many countries view Chile's diversification of agriculture as a model to be followed. </a:t>
            </a:r>
          </a:p>
          <a:p>
            <a:pPr algn="l">
              <a:lnSpc>
                <a:spcPct val="80000"/>
              </a:lnSpc>
              <a:buFontTx/>
              <a:buChar char="•"/>
            </a:pPr>
            <a:r>
              <a:rPr lang="en-US" altLang="en-US" sz="1600">
                <a:solidFill>
                  <a:srgbClr val="000000"/>
                </a:solidFill>
              </a:rPr>
              <a:t>Meanwhile, the U.S. remains the largest single market for Chile's fruit exports. However, increasing demand from the EC and Central and East European countries combined may eventually surpass exports to the U.S., spurring further growth in Chile's exports. </a:t>
            </a:r>
          </a:p>
          <a:p>
            <a:pPr algn="l">
              <a:lnSpc>
                <a:spcPct val="80000"/>
              </a:lnSpc>
              <a:buFontTx/>
              <a:buChar char="•"/>
            </a:pPr>
            <a:r>
              <a:rPr lang="en-US" altLang="en-US" sz="1600">
                <a:solidFill>
                  <a:srgbClr val="000000"/>
                </a:solidFill>
              </a:rPr>
              <a:t>If you’ve read this far, your eyes probably hurt and you’ve been reading this tedious long-winded text instead of listening to me. I’m insulted- can’t you see I’m doing a presentation up here? Look at me! Congratulations, however, on having such good eyesight.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2CCF2F-F04E-43B2-B30F-C46BD13022B5}"/>
              </a:ext>
            </a:extLst>
          </p:cNvPr>
          <p:cNvSpPr/>
          <p:nvPr/>
        </p:nvSpPr>
        <p:spPr>
          <a:xfrm>
            <a:off x="0" y="0"/>
            <a:ext cx="9144000" cy="6858000"/>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315" name="Rectangle 2">
            <a:extLst>
              <a:ext uri="{FF2B5EF4-FFF2-40B4-BE49-F238E27FC236}">
                <a16:creationId xmlns:a16="http://schemas.microsoft.com/office/drawing/2014/main" id="{BAD8E891-DB0A-47D6-AF86-0FA3A8C3906B}"/>
              </a:ext>
            </a:extLst>
          </p:cNvPr>
          <p:cNvSpPr>
            <a:spLocks noGrp="1" noChangeArrowheads="1"/>
          </p:cNvSpPr>
          <p:nvPr>
            <p:ph type="title"/>
          </p:nvPr>
        </p:nvSpPr>
        <p:spPr/>
        <p:txBody>
          <a:bodyPr/>
          <a:lstStyle/>
          <a:p>
            <a:r>
              <a:rPr lang="en-US" altLang="en-US">
                <a:solidFill>
                  <a:srgbClr val="FFFF00"/>
                </a:solidFill>
              </a:rPr>
              <a:t>Beginner Motorcycles</a:t>
            </a:r>
          </a:p>
        </p:txBody>
      </p:sp>
      <p:pic>
        <p:nvPicPr>
          <p:cNvPr id="13316" name="Picture 4">
            <a:extLst>
              <a:ext uri="{FF2B5EF4-FFF2-40B4-BE49-F238E27FC236}">
                <a16:creationId xmlns:a16="http://schemas.microsoft.com/office/drawing/2014/main" id="{CB5169A9-3B6E-41B7-A59C-9913EF7DAF8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33400" y="1600200"/>
            <a:ext cx="4038600" cy="3048000"/>
          </a:xfrm>
        </p:spPr>
      </p:pic>
      <p:sp>
        <p:nvSpPr>
          <p:cNvPr id="13317" name="Rectangle 5">
            <a:extLst>
              <a:ext uri="{FF2B5EF4-FFF2-40B4-BE49-F238E27FC236}">
                <a16:creationId xmlns:a16="http://schemas.microsoft.com/office/drawing/2014/main" id="{80E600E2-3A06-44B9-AE20-C870DE541360}"/>
              </a:ext>
            </a:extLst>
          </p:cNvPr>
          <p:cNvSpPr>
            <a:spLocks noGrp="1" noChangeArrowheads="1"/>
          </p:cNvSpPr>
          <p:nvPr>
            <p:ph type="body" sz="half" idx="2"/>
          </p:nvPr>
        </p:nvSpPr>
        <p:spPr/>
        <p:txBody>
          <a:bodyPr/>
          <a:lstStyle/>
          <a:p>
            <a:r>
              <a:rPr lang="en-US" altLang="en-US" sz="2800">
                <a:solidFill>
                  <a:srgbClr val="FFFF00"/>
                </a:solidFill>
              </a:rPr>
              <a:t>My personal favorite: the Suzuki Savage</a:t>
            </a:r>
          </a:p>
          <a:p>
            <a:r>
              <a:rPr lang="en-US" altLang="en-US" sz="2800">
                <a:solidFill>
                  <a:srgbClr val="FFFF00"/>
                </a:solidFill>
              </a:rPr>
              <a:t>Light weight (~380lbs)</a:t>
            </a:r>
          </a:p>
          <a:p>
            <a:r>
              <a:rPr lang="en-US" altLang="en-US" sz="2800">
                <a:solidFill>
                  <a:srgbClr val="FFFF00"/>
                </a:solidFill>
              </a:rPr>
              <a:t>Adequate power (650cc engine)</a:t>
            </a:r>
          </a:p>
          <a:p>
            <a:r>
              <a:rPr lang="en-US" altLang="en-US" sz="2800">
                <a:solidFill>
                  <a:srgbClr val="FFFF00"/>
                </a:solidFill>
              </a:rPr>
              <a:t>Low seat height fits most riders</a:t>
            </a:r>
          </a:p>
          <a:p>
            <a:endParaRPr lang="en-US" altLang="en-US" sz="2800">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6CCFF"/>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435DCA0-9F3E-4C74-BAAE-4BCF739A7D9D}"/>
              </a:ext>
            </a:extLst>
          </p:cNvPr>
          <p:cNvSpPr/>
          <p:nvPr/>
        </p:nvSpPr>
        <p:spPr>
          <a:xfrm>
            <a:off x="0" y="0"/>
            <a:ext cx="9144000" cy="6858000"/>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14339" name="Picture 3">
            <a:extLst>
              <a:ext uri="{FF2B5EF4-FFF2-40B4-BE49-F238E27FC236}">
                <a16:creationId xmlns:a16="http://schemas.microsoft.com/office/drawing/2014/main" id="{AD70AB8E-769B-47CC-B52C-8998CDF013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828800"/>
            <a:ext cx="1524000" cy="1309688"/>
          </a:xfrm>
        </p:spPr>
      </p:pic>
      <p:pic>
        <p:nvPicPr>
          <p:cNvPr id="14340" name="Picture 5">
            <a:extLst>
              <a:ext uri="{FF2B5EF4-FFF2-40B4-BE49-F238E27FC236}">
                <a16:creationId xmlns:a16="http://schemas.microsoft.com/office/drawing/2014/main" id="{6F575689-0A52-44EB-80CF-7F1908C4A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429000"/>
            <a:ext cx="21050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a:extLst>
              <a:ext uri="{FF2B5EF4-FFF2-40B4-BE49-F238E27FC236}">
                <a16:creationId xmlns:a16="http://schemas.microsoft.com/office/drawing/2014/main" id="{440FD8F8-CFC3-457B-8FD1-A8A6A54B90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429000"/>
            <a:ext cx="138906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a:extLst>
              <a:ext uri="{FF2B5EF4-FFF2-40B4-BE49-F238E27FC236}">
                <a16:creationId xmlns:a16="http://schemas.microsoft.com/office/drawing/2014/main" id="{259DD9A3-5915-4685-9E86-3B7571BBCF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3429000"/>
            <a:ext cx="209232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15">
            <a:extLst>
              <a:ext uri="{FF2B5EF4-FFF2-40B4-BE49-F238E27FC236}">
                <a16:creationId xmlns:a16="http://schemas.microsoft.com/office/drawing/2014/main" id="{A1B63DC4-6793-4813-98D9-E95510110726}"/>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429000"/>
            <a:ext cx="129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Picture 17" descr="welcome">
            <a:extLst>
              <a:ext uri="{FF2B5EF4-FFF2-40B4-BE49-F238E27FC236}">
                <a16:creationId xmlns:a16="http://schemas.microsoft.com/office/drawing/2014/main" id="{2A89288C-A216-4BDF-96C9-0570F7B3DAF8}"/>
              </a:ext>
            </a:extLst>
          </p:cNvPr>
          <p:cNvSpPr>
            <a:spLocks noChangeAspect="1" noChangeArrowheads="1"/>
          </p:cNvSpPr>
          <p:nvPr/>
        </p:nvSpPr>
        <p:spPr bwMode="auto">
          <a:xfrm>
            <a:off x="1905000" y="1524000"/>
            <a:ext cx="565785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pic>
        <p:nvPicPr>
          <p:cNvPr id="14345" name="Picture 19" descr="wow2anim">
            <a:extLst>
              <a:ext uri="{FF2B5EF4-FFF2-40B4-BE49-F238E27FC236}">
                <a16:creationId xmlns:a16="http://schemas.microsoft.com/office/drawing/2014/main" id="{763E7F3B-ED9F-4F34-BE3F-277611837B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533400"/>
            <a:ext cx="12065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WordArt 20">
            <a:extLst>
              <a:ext uri="{FF2B5EF4-FFF2-40B4-BE49-F238E27FC236}">
                <a16:creationId xmlns:a16="http://schemas.microsoft.com/office/drawing/2014/main" id="{D640A461-3AE2-4845-A9FC-414E27493AFD}"/>
              </a:ext>
            </a:extLst>
          </p:cNvPr>
          <p:cNvSpPr>
            <a:spLocks noChangeArrowheads="1" noChangeShapeType="1" noTextEdit="1"/>
          </p:cNvSpPr>
          <p:nvPr/>
        </p:nvSpPr>
        <p:spPr bwMode="auto">
          <a:xfrm>
            <a:off x="2290763" y="228600"/>
            <a:ext cx="4562475" cy="1295400"/>
          </a:xfrm>
          <a:prstGeom prst="rect">
            <a:avLst/>
          </a:prstGeom>
        </p:spPr>
        <p:txBody>
          <a:bodyPr wrap="none" fromWordArt="1">
            <a:prstTxWarp prst="textPlain">
              <a:avLst>
                <a:gd name="adj" fmla="val 50000"/>
              </a:avLst>
            </a:prstTxWarp>
            <a:scene3d>
              <a:camera prst="legacyPerspectiveBottomRight">
                <a:rot lat="0" lon="21239994" rev="0"/>
              </a:camera>
              <a:lightRig rig="legacyHarsh3" dir="l"/>
            </a:scene3d>
            <a:sp3d extrusionH="430200" prstMaterial="legacyMatte">
              <a:extrusionClr>
                <a:srgbClr val="C0C0C0"/>
              </a:extrusionClr>
              <a:contourClr>
                <a:srgbClr val="DCEBF5"/>
              </a:contourClr>
            </a:sp3d>
          </a:bodyPr>
          <a:lstStyle/>
          <a:p>
            <a:pPr algn="ctr"/>
            <a:r>
              <a:rPr lang="en-GB" sz="3600" kern="1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panose="020B0A04020102020204" pitchFamily="34" charset="0"/>
              </a:rPr>
              <a:t>Buying a New Suit</a:t>
            </a:r>
          </a:p>
        </p:txBody>
      </p:sp>
      <p:pic>
        <p:nvPicPr>
          <p:cNvPr id="14347" name="Picture 21" descr="wow2anim">
            <a:extLst>
              <a:ext uri="{FF2B5EF4-FFF2-40B4-BE49-F238E27FC236}">
                <a16:creationId xmlns:a16="http://schemas.microsoft.com/office/drawing/2014/main" id="{691A3FCC-0636-4AEE-A833-FF822C9E98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457200"/>
            <a:ext cx="12065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23">
            <a:extLst>
              <a:ext uri="{FF2B5EF4-FFF2-40B4-BE49-F238E27FC236}">
                <a16:creationId xmlns:a16="http://schemas.microsoft.com/office/drawing/2014/main" id="{AE308D7F-D102-44A5-BAFA-454130D24F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1676400"/>
            <a:ext cx="10096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9" name="Picture 27">
            <a:extLst>
              <a:ext uri="{FF2B5EF4-FFF2-40B4-BE49-F238E27FC236}">
                <a16:creationId xmlns:a16="http://schemas.microsoft.com/office/drawing/2014/main" id="{95438249-EDCE-437E-9318-F74BB7B08926}"/>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410200"/>
            <a:ext cx="129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0" name="Picture 28" descr="flames">
            <a:extLst>
              <a:ext uri="{FF2B5EF4-FFF2-40B4-BE49-F238E27FC236}">
                <a16:creationId xmlns:a16="http://schemas.microsoft.com/office/drawing/2014/main" id="{8CA5C667-2C1B-4FE8-9E87-62B42D27FE13}"/>
              </a:ext>
            </a:extLst>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4495800"/>
            <a:ext cx="90487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29" descr="flames">
            <a:extLst>
              <a:ext uri="{FF2B5EF4-FFF2-40B4-BE49-F238E27FC236}">
                <a16:creationId xmlns:a16="http://schemas.microsoft.com/office/drawing/2014/main" id="{878B28C9-7C65-4F8D-9822-965D2278C829}"/>
              </a:ext>
            </a:extLst>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381000" y="4648200"/>
            <a:ext cx="8001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1E5FCAD-69C3-467F-846E-ADD23C03C4A2}"/>
              </a:ext>
            </a:extLst>
          </p:cNvPr>
          <p:cNvSpPr>
            <a:spLocks noGrp="1" noChangeArrowheads="1"/>
          </p:cNvSpPr>
          <p:nvPr>
            <p:ph type="title"/>
          </p:nvPr>
        </p:nvSpPr>
        <p:spPr/>
        <p:txBody>
          <a:bodyPr/>
          <a:lstStyle/>
          <a:p>
            <a:pPr eaLnBrk="1" hangingPunct="1"/>
            <a:r>
              <a:rPr lang="en-US" altLang="en-US"/>
              <a:t>Racquetball Fundamentals</a:t>
            </a:r>
          </a:p>
        </p:txBody>
      </p:sp>
      <p:sp>
        <p:nvSpPr>
          <p:cNvPr id="11267" name="Rectangle 3">
            <a:extLst>
              <a:ext uri="{FF2B5EF4-FFF2-40B4-BE49-F238E27FC236}">
                <a16:creationId xmlns:a16="http://schemas.microsoft.com/office/drawing/2014/main" id="{7CDDDC50-E4C8-430C-B02C-471587993192}"/>
              </a:ext>
            </a:extLst>
          </p:cNvPr>
          <p:cNvSpPr>
            <a:spLocks noGrp="1" noChangeArrowheads="1"/>
          </p:cNvSpPr>
          <p:nvPr>
            <p:ph type="body" idx="1"/>
          </p:nvPr>
        </p:nvSpPr>
        <p:spPr/>
        <p:txBody>
          <a:bodyPr/>
          <a:lstStyle/>
          <a:p>
            <a:pPr eaLnBrk="1" hangingPunct="1"/>
            <a:r>
              <a:rPr lang="en-US" altLang="en-US"/>
              <a:t>2, 3, or 4 players.</a:t>
            </a:r>
          </a:p>
          <a:p>
            <a:pPr eaLnBrk="1" hangingPunct="1"/>
            <a:r>
              <a:rPr lang="en-US" altLang="en-US">
                <a:latin typeface="AR BLANCA" pitchFamily="2" charset="0"/>
              </a:rPr>
              <a:t>1 player serves, other “returns.”</a:t>
            </a:r>
          </a:p>
          <a:p>
            <a:pPr eaLnBrk="1" hangingPunct="1"/>
            <a:r>
              <a:rPr lang="en-US" altLang="en-US" sz="4000">
                <a:latin typeface="AR BONNIE" pitchFamily="2" charset="0"/>
              </a:rPr>
              <a:t>Only serving player can score.</a:t>
            </a:r>
          </a:p>
          <a:p>
            <a:pPr eaLnBrk="1" hangingPunct="1"/>
            <a:r>
              <a:rPr lang="en-US" altLang="en-US">
                <a:latin typeface="AR CHRISTY" pitchFamily="2" charset="0"/>
              </a:rPr>
              <a:t>Served ball must land past serving line and cannot hit back wall.</a:t>
            </a:r>
          </a:p>
          <a:p>
            <a:pPr eaLnBrk="1" hangingPunct="1"/>
            <a:r>
              <a:rPr lang="en-US" altLang="en-US">
                <a:latin typeface="Aparajita" panose="02020603050405020304" pitchFamily="18" charset="0"/>
                <a:cs typeface="Aparajita" panose="02020603050405020304" pitchFamily="18" charset="0"/>
              </a:rPr>
              <a:t>Ball can only bounce once before striking front wall…but ball does not have to bounce.</a:t>
            </a:r>
          </a:p>
          <a:p>
            <a:pPr eaLnBrk="1" hangingPunct="1">
              <a:buFont typeface="Wingdings" panose="05000000000000000000" pitchFamily="2" charset="2"/>
              <a:buNone/>
            </a:pPr>
            <a:endParaRPr lang="en-US" altLang="en-US"/>
          </a:p>
          <a:p>
            <a:pPr eaLnBrk="1" hangingPunct="1"/>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path" presetSubtype="0" accel="50000" decel="50000" fill="hold" grpId="0" nodeType="withEffect">
                                  <p:stCondLst>
                                    <p:cond delay="0"/>
                                  </p:stCondLst>
                                  <p:iterate type="lt">
                                    <p:tmPct val="10000"/>
                                  </p:iterate>
                                  <p:childTnLst>
                                    <p:animMotion origin="layout" path="M 0.0 0.0  C 0.007 -0.01333  0.014 -0.028  0.021 -0.04667  C 0.04 -0.1  0.045 -0.152  0.031 -0.16  C 0.017 -0.16933  -0.01 -0.132  -0.029 -0.07867  C -0.039 -0.05067  -0.045 -0.024  -0.047 -0.004  C -0.05 0.012  -0.051 0.028  -0.051 0.04667  C -0.051 0.10667  -0.038 0.156  -0.023 0.156  C -0.008 0.156  0.005 0.10667  0.005 0.04667  C 0.005 0.01867  0.002 -0.008  -0.003 -0.02667  C -0.005 -0.04267  -0.01 -0.06  -0.016 -0.07733  C -0.036 -0.132  -0.063 -0.16933  -0.077 -0.16  C -0.091 -0.15067  -0.086 -0.1  -0.066 -0.04533  C -0.058 -0.02  -0.047 0.00133  -0.036 0.016  C -0.028 0.02933  -0.019 0.04133  -0.007 0.05333  C 0.029 0.092  0.065 0.10933  0.075 0.09333  C 0.084 0.07733  0.064 0.03333  0.028 -0.004  C 0.013 -0.02  -0.003 -0.032  -0.016 -0.04  C -0.028 -0.048  -0.043 -0.05467  -0.059 -0.05867  C -0.103 -0.072  -0.141 -0.068  -0.144 -0.04667  C -0.148 -0.02667  -0.115 0.0  -0.071 0.01333  C -0.051 0.01867  -0.032 0.02133  -0.017 0.02  C -0.004 0.02  0.01 0.01733  0.025 0.01333  C 0.069 0.0  0.102 -0.028  0.098 -0.048  C 0.095 -0.068  0.057 -0.07333  0.013 -0.06  C -0.008 -0.05333  -0.027 -0.044  -0.04 -0.03333  C -0.051 -0.02533  -0.062 -0.016  -0.074 -0.004  C -0.109 0.03467  -0.13 0.07733  -0.12 0.09333  C -0.111 0.10933  -0.074 0.092  -0.039 0.05467  C -0.022 0.036  -0.008 0.01733  0.0 0.0  Z" pathEditMode="relative">
                                      <p:cBhvr>
                                        <p:cTn id="6" dur="1299" fill="hold">
                                          <p:stCondLst>
                                            <p:cond delay="0"/>
                                          </p:stCondLst>
                                        </p:cTn>
                                        <p:tgtEl>
                                          <p:spTgt spid="11266"/>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37" presetClass="entr" presetSubtype="0" fill="hold" grpId="0" nodeType="clickEffect">
                                  <p:stCondLst>
                                    <p:cond delay="0"/>
                                  </p:stCondLst>
                                  <p:childTnLst>
                                    <p:set>
                                      <p:cBhvr>
                                        <p:cTn id="10" dur="1" fill="hold">
                                          <p:stCondLst>
                                            <p:cond delay="0"/>
                                          </p:stCondLst>
                                        </p:cTn>
                                        <p:tgtEl>
                                          <p:spTgt spid="11267">
                                            <p:txEl>
                                              <p:pRg st="0" end="0"/>
                                            </p:txEl>
                                          </p:spTgt>
                                        </p:tgtEl>
                                        <p:attrNameLst>
                                          <p:attrName>style.visibility</p:attrName>
                                        </p:attrNameLst>
                                      </p:cBhvr>
                                      <p:to>
                                        <p:strVal val="visible"/>
                                      </p:to>
                                    </p:set>
                                    <p:animEffect transition="in" filter="fade">
                                      <p:cBhvr>
                                        <p:cTn id="11" dur="1000"/>
                                        <p:tgtEl>
                                          <p:spTgt spid="11267">
                                            <p:txEl>
                                              <p:pRg st="0" end="0"/>
                                            </p:txEl>
                                          </p:spTgt>
                                        </p:tgtEl>
                                      </p:cBhvr>
                                    </p:animEffect>
                                    <p:anim calcmode="lin" valueType="num">
                                      <p:cBhvr>
                                        <p:cTn id="12"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13" dur="898" decel="100000" fill="hold"/>
                                        <p:tgtEl>
                                          <p:spTgt spid="11267">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898"/>
                                          </p:stCondLst>
                                        </p:cTn>
                                        <p:tgtEl>
                                          <p:spTgt spid="1126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7" presetClass="entr" presetSubtype="0" fill="hold" grpId="0" nodeType="clickEffect">
                                  <p:stCondLst>
                                    <p:cond delay="0"/>
                                  </p:stCondLst>
                                  <p:childTnLst>
                                    <p:set>
                                      <p:cBhvr>
                                        <p:cTn id="18" dur="1" fill="hold">
                                          <p:stCondLst>
                                            <p:cond delay="0"/>
                                          </p:stCondLst>
                                        </p:cTn>
                                        <p:tgtEl>
                                          <p:spTgt spid="11267">
                                            <p:txEl>
                                              <p:pRg st="1" end="1"/>
                                            </p:txEl>
                                          </p:spTgt>
                                        </p:tgtEl>
                                        <p:attrNameLst>
                                          <p:attrName>style.visibility</p:attrName>
                                        </p:attrNameLst>
                                      </p:cBhvr>
                                      <p:to>
                                        <p:strVal val="visible"/>
                                      </p:to>
                                    </p:set>
                                    <p:animEffect transition="in" filter="fade">
                                      <p:cBhvr>
                                        <p:cTn id="19" dur="1000"/>
                                        <p:tgtEl>
                                          <p:spTgt spid="11267">
                                            <p:txEl>
                                              <p:pRg st="1" end="1"/>
                                            </p:txEl>
                                          </p:spTgt>
                                        </p:tgtEl>
                                      </p:cBhvr>
                                    </p:animEffect>
                                    <p:anim calcmode="lin" valueType="num">
                                      <p:cBhvr>
                                        <p:cTn id="20"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21" dur="898" decel="100000" fill="hold"/>
                                        <p:tgtEl>
                                          <p:spTgt spid="11267">
                                            <p:txEl>
                                              <p:pRg st="1" end="1"/>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898"/>
                                          </p:stCondLst>
                                        </p:cTn>
                                        <p:tgtEl>
                                          <p:spTgt spid="1126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iterate type="lt">
                                    <p:tmPct val="0"/>
                                  </p:iterate>
                                  <p:childTnLst>
                                    <p:set>
                                      <p:cBhvr>
                                        <p:cTn id="26" dur="1" fill="hold">
                                          <p:stCondLst>
                                            <p:cond delay="0"/>
                                          </p:stCondLst>
                                        </p:cTn>
                                        <p:tgtEl>
                                          <p:spTgt spid="11267">
                                            <p:txEl>
                                              <p:pRg st="2" end="2"/>
                                            </p:txEl>
                                          </p:spTgt>
                                        </p:tgtEl>
                                        <p:attrNameLst>
                                          <p:attrName>style.visibility</p:attrName>
                                        </p:attrNameLst>
                                      </p:cBhvr>
                                      <p:to>
                                        <p:strVal val="visible"/>
                                      </p:to>
                                    </p:set>
                                    <p:animEffect transition="in" filter="fade">
                                      <p:cBhvr>
                                        <p:cTn id="27" dur="1000"/>
                                        <p:tgtEl>
                                          <p:spTgt spid="11267">
                                            <p:txEl>
                                              <p:pRg st="2" end="2"/>
                                            </p:txEl>
                                          </p:spTgt>
                                        </p:tgtEl>
                                      </p:cBhvr>
                                    </p:animEffect>
                                    <p:anim calcmode="lin" valueType="num">
                                      <p:cBhvr>
                                        <p:cTn id="28"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29" dur="898" decel="100000" fill="hold"/>
                                        <p:tgtEl>
                                          <p:spTgt spid="11267">
                                            <p:txEl>
                                              <p:pRg st="2" end="2"/>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898"/>
                                          </p:stCondLst>
                                        </p:cTn>
                                        <p:tgtEl>
                                          <p:spTgt spid="1126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grpId="0" nodeType="clickEffect">
                                  <p:stCondLst>
                                    <p:cond delay="0"/>
                                  </p:stCondLst>
                                  <p:childTnLst>
                                    <p:set>
                                      <p:cBhvr>
                                        <p:cTn id="34" dur="1" fill="hold">
                                          <p:stCondLst>
                                            <p:cond delay="0"/>
                                          </p:stCondLst>
                                        </p:cTn>
                                        <p:tgtEl>
                                          <p:spTgt spid="11267">
                                            <p:txEl>
                                              <p:pRg st="3" end="3"/>
                                            </p:txEl>
                                          </p:spTgt>
                                        </p:tgtEl>
                                        <p:attrNameLst>
                                          <p:attrName>style.visibility</p:attrName>
                                        </p:attrNameLst>
                                      </p:cBhvr>
                                      <p:to>
                                        <p:strVal val="visible"/>
                                      </p:to>
                                    </p:set>
                                    <p:animEffect transition="in" filter="fade">
                                      <p:cBhvr>
                                        <p:cTn id="35" dur="1000"/>
                                        <p:tgtEl>
                                          <p:spTgt spid="11267">
                                            <p:txEl>
                                              <p:pRg st="3" end="3"/>
                                            </p:txEl>
                                          </p:spTgt>
                                        </p:tgtEl>
                                      </p:cBhvr>
                                    </p:animEffect>
                                    <p:anim calcmode="lin" valueType="num">
                                      <p:cBhvr>
                                        <p:cTn id="36"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37" dur="898" decel="100000" fill="hold"/>
                                        <p:tgtEl>
                                          <p:spTgt spid="11267">
                                            <p:txEl>
                                              <p:pRg st="3" end="3"/>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898"/>
                                          </p:stCondLst>
                                        </p:cTn>
                                        <p:tgtEl>
                                          <p:spTgt spid="1126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7" presetClass="entr" presetSubtype="0" fill="hold" grpId="0" nodeType="clickEffect">
                                  <p:stCondLst>
                                    <p:cond delay="0"/>
                                  </p:stCondLst>
                                  <p:iterate type="lt">
                                    <p:tmPct val="0"/>
                                  </p:iterate>
                                  <p:childTnLst>
                                    <p:set>
                                      <p:cBhvr>
                                        <p:cTn id="42" dur="1" fill="hold">
                                          <p:stCondLst>
                                            <p:cond delay="0"/>
                                          </p:stCondLst>
                                        </p:cTn>
                                        <p:tgtEl>
                                          <p:spTgt spid="11267">
                                            <p:txEl>
                                              <p:pRg st="4" end="4"/>
                                            </p:txEl>
                                          </p:spTgt>
                                        </p:tgtEl>
                                        <p:attrNameLst>
                                          <p:attrName>style.visibility</p:attrName>
                                        </p:attrNameLst>
                                      </p:cBhvr>
                                      <p:to>
                                        <p:strVal val="visible"/>
                                      </p:to>
                                    </p:set>
                                    <p:animEffect transition="in" filter="fade">
                                      <p:cBhvr>
                                        <p:cTn id="43" dur="1000"/>
                                        <p:tgtEl>
                                          <p:spTgt spid="11267">
                                            <p:txEl>
                                              <p:pRg st="4" end="4"/>
                                            </p:txEl>
                                          </p:spTgt>
                                        </p:tgtEl>
                                      </p:cBhvr>
                                    </p:animEffect>
                                    <p:anim calcmode="lin" valueType="num">
                                      <p:cBhvr>
                                        <p:cTn id="44" dur="10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p:cTn id="45" dur="898" decel="100000" fill="hold"/>
                                        <p:tgtEl>
                                          <p:spTgt spid="11267">
                                            <p:txEl>
                                              <p:pRg st="4" end="4"/>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898"/>
                                          </p:stCondLst>
                                        </p:cTn>
                                        <p:tgtEl>
                                          <p:spTgt spid="11267">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11267">
                                            <p:txEl>
                                              <p:pRg st="0" end="0"/>
                                            </p:txEl>
                                          </p:spTgt>
                                        </p:tgtEl>
                                        <p:attrNameLst>
                                          <p:attrName>style.visibility</p:attrName>
                                        </p:attrNameLst>
                                      </p:cBhvr>
                                      <p:to>
                                        <p:strVal val="visible"/>
                                      </p:to>
                                    </p:set>
                                    <p:anim calcmode="lin" valueType="num">
                                      <p:cBhvr additive="base">
                                        <p:cTn id="51"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6" presetClass="emph" presetSubtype="0" fill="hold" nodeType="clickEffect">
                                  <p:stCondLst>
                                    <p:cond delay="0"/>
                                  </p:stCondLst>
                                  <p:childTnLst>
                                    <p:animScale>
                                      <p:cBhvr>
                                        <p:cTn id="56" dur="2000" fill="hold"/>
                                        <p:tgtEl>
                                          <p:spTgt spid="11267">
                                            <p:txEl>
                                              <p:pRg st="1" end="1"/>
                                            </p:txEl>
                                          </p:spTgt>
                                        </p:tgtEl>
                                      </p:cBhvr>
                                      <p:by x="150000" y="15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7" presetClass="entr" presetSubtype="0" fill="hold" nodeType="clickEffect">
                                  <p:stCondLst>
                                    <p:cond delay="0"/>
                                  </p:stCondLst>
                                  <p:iterate type="lt">
                                    <p:tmPct val="50000"/>
                                  </p:iterate>
                                  <p:childTnLst>
                                    <p:set>
                                      <p:cBhvr>
                                        <p:cTn id="60" dur="1" fill="hold">
                                          <p:stCondLst>
                                            <p:cond delay="0"/>
                                          </p:stCondLst>
                                        </p:cTn>
                                        <p:tgtEl>
                                          <p:spTgt spid="11267">
                                            <p:txEl>
                                              <p:pRg st="2" end="2"/>
                                            </p:txEl>
                                          </p:spTgt>
                                        </p:tgtEl>
                                        <p:attrNameLst>
                                          <p:attrName>style.visibility</p:attrName>
                                        </p:attrNameLst>
                                      </p:cBhvr>
                                      <p:to>
                                        <p:strVal val="visible"/>
                                      </p:to>
                                    </p:set>
                                    <p:anim calcmode="discrete" valueType="clr">
                                      <p:cBhvr override="childStyle">
                                        <p:cTn id="61" dur="80"/>
                                        <p:tgtEl>
                                          <p:spTgt spid="1126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2" dur="80"/>
                                        <p:tgtEl>
                                          <p:spTgt spid="11267">
                                            <p:txEl>
                                              <p:pRg st="2" end="2"/>
                                            </p:txEl>
                                          </p:spTgt>
                                        </p:tgtEl>
                                        <p:attrNameLst>
                                          <p:attrName>fillcolor</p:attrName>
                                        </p:attrNameLst>
                                      </p:cBhvr>
                                      <p:tavLst>
                                        <p:tav tm="0">
                                          <p:val>
                                            <p:clrVal>
                                              <a:schemeClr val="accent2"/>
                                            </p:clrVal>
                                          </p:val>
                                        </p:tav>
                                        <p:tav tm="50000">
                                          <p:val>
                                            <p:clrVal>
                                              <a:schemeClr val="hlink"/>
                                            </p:clrVal>
                                          </p:val>
                                        </p:tav>
                                      </p:tavLst>
                                    </p:anim>
                                    <p:set>
                                      <p:cBhvr>
                                        <p:cTn id="63" dur="80"/>
                                        <p:tgtEl>
                                          <p:spTgt spid="11267">
                                            <p:txEl>
                                              <p:pRg st="2" end="2"/>
                                            </p:txEl>
                                          </p:spTgt>
                                        </p:tgtEl>
                                        <p:attrNameLst>
                                          <p:attrName>fill.type</p:attrName>
                                        </p:attrNameLst>
                                      </p:cBhvr>
                                      <p:to>
                                        <p:strVal val="solid"/>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8" presetClass="emph" presetSubtype="0" fill="hold" nodeType="clickEffect">
                                  <p:stCondLst>
                                    <p:cond delay="0"/>
                                  </p:stCondLst>
                                  <p:childTnLst>
                                    <p:animRot by="21600000">
                                      <p:cBhvr>
                                        <p:cTn id="67" dur="2000" fill="hold"/>
                                        <p:tgtEl>
                                          <p:spTgt spid="11267">
                                            <p:txEl>
                                              <p:pRg st="3" end="3"/>
                                            </p:txEl>
                                          </p:spTgt>
                                        </p:tgtEl>
                                        <p:attrNameLst>
                                          <p:attrName>r</p:attrName>
                                        </p:attrNameLst>
                                      </p:cBhvr>
                                    </p:animRot>
                                  </p:childTnLst>
                                </p:cTn>
                              </p:par>
                            </p:childTnLst>
                          </p:cTn>
                        </p:par>
                      </p:childTnLst>
                    </p:cTn>
                  </p:par>
                  <p:par>
                    <p:cTn id="68" fill="hold" nodeType="clickPar">
                      <p:stCondLst>
                        <p:cond delay="indefinite"/>
                      </p:stCondLst>
                      <p:childTnLst>
                        <p:par>
                          <p:cTn id="69" fill="hold" nodeType="withGroup">
                            <p:stCondLst>
                              <p:cond delay="0"/>
                            </p:stCondLst>
                            <p:childTnLst>
                              <p:par>
                                <p:cTn id="70" presetID="27" presetClass="entr" presetSubtype="0" fill="hold" nodeType="clickEffect">
                                  <p:stCondLst>
                                    <p:cond delay="0"/>
                                  </p:stCondLst>
                                  <p:iterate type="lt">
                                    <p:tmPct val="50000"/>
                                  </p:iterate>
                                  <p:childTnLst>
                                    <p:set>
                                      <p:cBhvr>
                                        <p:cTn id="71" dur="1" fill="hold">
                                          <p:stCondLst>
                                            <p:cond delay="0"/>
                                          </p:stCondLst>
                                        </p:cTn>
                                        <p:tgtEl>
                                          <p:spTgt spid="11267">
                                            <p:txEl>
                                              <p:pRg st="4" end="4"/>
                                            </p:txEl>
                                          </p:spTgt>
                                        </p:tgtEl>
                                        <p:attrNameLst>
                                          <p:attrName>style.visibility</p:attrName>
                                        </p:attrNameLst>
                                      </p:cBhvr>
                                      <p:to>
                                        <p:strVal val="visible"/>
                                      </p:to>
                                    </p:set>
                                    <p:anim calcmode="discrete" valueType="clr">
                                      <p:cBhvr override="childStyle">
                                        <p:cTn id="72" dur="80"/>
                                        <p:tgtEl>
                                          <p:spTgt spid="1126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3" dur="80"/>
                                        <p:tgtEl>
                                          <p:spTgt spid="11267">
                                            <p:txEl>
                                              <p:pRg st="4" end="4"/>
                                            </p:txEl>
                                          </p:spTgt>
                                        </p:tgtEl>
                                        <p:attrNameLst>
                                          <p:attrName>fillcolor</p:attrName>
                                        </p:attrNameLst>
                                      </p:cBhvr>
                                      <p:tavLst>
                                        <p:tav tm="0">
                                          <p:val>
                                            <p:clrVal>
                                              <a:schemeClr val="accent2"/>
                                            </p:clrVal>
                                          </p:val>
                                        </p:tav>
                                        <p:tav tm="50000">
                                          <p:val>
                                            <p:clrVal>
                                              <a:schemeClr val="hlink"/>
                                            </p:clrVal>
                                          </p:val>
                                        </p:tav>
                                      </p:tavLst>
                                    </p:anim>
                                    <p:set>
                                      <p:cBhvr>
                                        <p:cTn id="74" dur="80"/>
                                        <p:tgtEl>
                                          <p:spTgt spid="1126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6386" name="TextBox 5">
            <a:extLst>
              <a:ext uri="{FF2B5EF4-FFF2-40B4-BE49-F238E27FC236}">
                <a16:creationId xmlns:a16="http://schemas.microsoft.com/office/drawing/2014/main" id="{D6F28E2F-1FBD-4A44-B9BC-1D1CFEB9A30D}"/>
              </a:ext>
            </a:extLst>
          </p:cNvPr>
          <p:cNvSpPr txBox="1">
            <a:spLocks noChangeArrowheads="1"/>
          </p:cNvSpPr>
          <p:nvPr/>
        </p:nvSpPr>
        <p:spPr bwMode="auto">
          <a:xfrm>
            <a:off x="1752600" y="1981200"/>
            <a:ext cx="7467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2400">
                <a:solidFill>
                  <a:srgbClr val="FF0000"/>
                </a:solidFill>
              </a:rPr>
              <a:t>our school is made up of one building there is a pond with ducks on and some fish at our school we teach maths science english art technology and pe we have lots of teachers who are really nice </a:t>
            </a:r>
          </a:p>
        </p:txBody>
      </p:sp>
      <p:pic>
        <p:nvPicPr>
          <p:cNvPr id="16387" name="Picture 2">
            <a:extLst>
              <a:ext uri="{FF2B5EF4-FFF2-40B4-BE49-F238E27FC236}">
                <a16:creationId xmlns:a16="http://schemas.microsoft.com/office/drawing/2014/main" id="{7D20DFC9-E323-4E4F-A278-39B7B0A45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638" y="4724400"/>
            <a:ext cx="11399838"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a:extLst>
              <a:ext uri="{FF2B5EF4-FFF2-40B4-BE49-F238E27FC236}">
                <a16:creationId xmlns:a16="http://schemas.microsoft.com/office/drawing/2014/main" id="{419C0082-F7BF-44F0-9F76-DBB84F9F3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8750"/>
            <a:ext cx="692785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Box 4">
            <a:extLst>
              <a:ext uri="{FF2B5EF4-FFF2-40B4-BE49-F238E27FC236}">
                <a16:creationId xmlns:a16="http://schemas.microsoft.com/office/drawing/2014/main" id="{2DB4E7C7-8D7F-4C2A-BF0A-21F85E933206}"/>
              </a:ext>
            </a:extLst>
          </p:cNvPr>
          <p:cNvSpPr txBox="1">
            <a:spLocks noChangeArrowheads="1"/>
          </p:cNvSpPr>
          <p:nvPr/>
        </p:nvSpPr>
        <p:spPr bwMode="auto">
          <a:xfrm>
            <a:off x="1524000" y="685800"/>
            <a:ext cx="33369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4800" b="1">
                <a:solidFill>
                  <a:srgbClr val="FF0000"/>
                </a:solidFill>
              </a:rPr>
              <a:t>our school</a:t>
            </a:r>
          </a:p>
        </p:txBody>
      </p:sp>
    </p:spTree>
  </p:cSld>
  <p:clrMapOvr>
    <a:masterClrMapping/>
  </p:clrMapOvr>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iff">
  <a:themeElements>
    <a:clrScheme name="Cliff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fontScheme name="Cliff">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liff 1">
        <a:dk1>
          <a:srgbClr val="5B5B49"/>
        </a:dk1>
        <a:lt1>
          <a:srgbClr val="DDDDDD"/>
        </a:lt1>
        <a:dk2>
          <a:srgbClr val="2B2A00"/>
        </a:dk2>
        <a:lt2>
          <a:srgbClr val="E0DFBE"/>
        </a:lt2>
        <a:accent1>
          <a:srgbClr val="878543"/>
        </a:accent1>
        <a:accent2>
          <a:srgbClr val="716E00"/>
        </a:accent2>
        <a:accent3>
          <a:srgbClr val="ACACAA"/>
        </a:accent3>
        <a:accent4>
          <a:srgbClr val="BDBDBD"/>
        </a:accent4>
        <a:accent5>
          <a:srgbClr val="C3C2B0"/>
        </a:accent5>
        <a:accent6>
          <a:srgbClr val="666300"/>
        </a:accent6>
        <a:hlink>
          <a:srgbClr val="CC9900"/>
        </a:hlink>
        <a:folHlink>
          <a:srgbClr val="996600"/>
        </a:folHlink>
      </a:clrScheme>
      <a:clrMap bg1="dk2" tx1="lt1" bg2="dk1" tx2="lt2" accent1="accent1" accent2="accent2" accent3="accent3" accent4="accent4" accent5="accent5" accent6="accent6" hlink="hlink" folHlink="folHlink"/>
    </a:extraClrScheme>
    <a:extraClrScheme>
      <a:clrScheme name="Cliff 2">
        <a:dk1>
          <a:srgbClr val="746354"/>
        </a:dk1>
        <a:lt1>
          <a:srgbClr val="FFFFFF"/>
        </a:lt1>
        <a:dk2>
          <a:srgbClr val="523E26"/>
        </a:dk2>
        <a:lt2>
          <a:srgbClr val="E1DFAF"/>
        </a:lt2>
        <a:accent1>
          <a:srgbClr val="CC9900"/>
        </a:accent1>
        <a:accent2>
          <a:srgbClr val="669900"/>
        </a:accent2>
        <a:accent3>
          <a:srgbClr val="B3AFAC"/>
        </a:accent3>
        <a:accent4>
          <a:srgbClr val="DADADA"/>
        </a:accent4>
        <a:accent5>
          <a:srgbClr val="E2CAAA"/>
        </a:accent5>
        <a:accent6>
          <a:srgbClr val="5C8A00"/>
        </a:accent6>
        <a:hlink>
          <a:srgbClr val="CCCC00"/>
        </a:hlink>
        <a:folHlink>
          <a:srgbClr val="AC7934"/>
        </a:folHlink>
      </a:clrScheme>
      <a:clrMap bg1="dk2" tx1="lt1" bg2="dk1" tx2="lt2" accent1="accent1" accent2="accent2" accent3="accent3" accent4="accent4" accent5="accent5" accent6="accent6" hlink="hlink" folHlink="folHlink"/>
    </a:extraClrScheme>
    <a:extraClrScheme>
      <a:clrScheme name="Cliff 3">
        <a:dk1>
          <a:srgbClr val="667B5B"/>
        </a:dk1>
        <a:lt1>
          <a:srgbClr val="E6E6DA"/>
        </a:lt1>
        <a:dk2>
          <a:srgbClr val="295200"/>
        </a:dk2>
        <a:lt2>
          <a:srgbClr val="F3F2D9"/>
        </a:lt2>
        <a:accent1>
          <a:srgbClr val="808000"/>
        </a:accent1>
        <a:accent2>
          <a:srgbClr val="838D75"/>
        </a:accent2>
        <a:accent3>
          <a:srgbClr val="ACB3AA"/>
        </a:accent3>
        <a:accent4>
          <a:srgbClr val="C4C4BA"/>
        </a:accent4>
        <a:accent5>
          <a:srgbClr val="C0C0AA"/>
        </a:accent5>
        <a:accent6>
          <a:srgbClr val="767F69"/>
        </a:accent6>
        <a:hlink>
          <a:srgbClr val="33CC33"/>
        </a:hlink>
        <a:folHlink>
          <a:srgbClr val="339966"/>
        </a:folHlink>
      </a:clrScheme>
      <a:clrMap bg1="dk2" tx1="lt1" bg2="dk1" tx2="lt2" accent1="accent1" accent2="accent2" accent3="accent3" accent4="accent4" accent5="accent5" accent6="accent6" hlink="hlink" folHlink="folHlink"/>
    </a:extraClrScheme>
    <a:extraClrScheme>
      <a:clrScheme name="Cliff 4">
        <a:dk1>
          <a:srgbClr val="86615A"/>
        </a:dk1>
        <a:lt1>
          <a:srgbClr val="FFFFFF"/>
        </a:lt1>
        <a:dk2>
          <a:srgbClr val="633427"/>
        </a:dk2>
        <a:lt2>
          <a:srgbClr val="E9DDCD"/>
        </a:lt2>
        <a:accent1>
          <a:srgbClr val="A34545"/>
        </a:accent1>
        <a:accent2>
          <a:srgbClr val="C86400"/>
        </a:accent2>
        <a:accent3>
          <a:srgbClr val="B7AEAC"/>
        </a:accent3>
        <a:accent4>
          <a:srgbClr val="DADADA"/>
        </a:accent4>
        <a:accent5>
          <a:srgbClr val="CEB0B0"/>
        </a:accent5>
        <a:accent6>
          <a:srgbClr val="B55A00"/>
        </a:accent6>
        <a:hlink>
          <a:srgbClr val="ECAE00"/>
        </a:hlink>
        <a:folHlink>
          <a:srgbClr val="BAA88A"/>
        </a:folHlink>
      </a:clrScheme>
      <a:clrMap bg1="dk2" tx1="lt1" bg2="dk1" tx2="lt2" accent1="accent1" accent2="accent2" accent3="accent3" accent4="accent4" accent5="accent5" accent6="accent6" hlink="hlink" folHlink="folHlink"/>
    </a:extraClrScheme>
    <a:extraClrScheme>
      <a:clrScheme name="Cliff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clrMap bg1="dk2" tx1="lt1" bg2="dk1" tx2="lt2" accent1="accent1" accent2="accent2" accent3="accent3" accent4="accent4" accent5="accent5" accent6="accent6" hlink="hlink" folHlink="folHlink"/>
    </a:extraClrScheme>
    <a:extraClrScheme>
      <a:clrScheme name="Cliff 6">
        <a:dk1>
          <a:srgbClr val="B8A47C"/>
        </a:dk1>
        <a:lt1>
          <a:srgbClr val="FFFFFF"/>
        </a:lt1>
        <a:dk2>
          <a:srgbClr val="A68A58"/>
        </a:dk2>
        <a:lt2>
          <a:srgbClr val="DAD79C"/>
        </a:lt2>
        <a:accent1>
          <a:srgbClr val="816B35"/>
        </a:accent1>
        <a:accent2>
          <a:srgbClr val="FFCC00"/>
        </a:accent2>
        <a:accent3>
          <a:srgbClr val="D0C4B4"/>
        </a:accent3>
        <a:accent4>
          <a:srgbClr val="DADADA"/>
        </a:accent4>
        <a:accent5>
          <a:srgbClr val="C1BAAE"/>
        </a:accent5>
        <a:accent6>
          <a:srgbClr val="E7B900"/>
        </a:accent6>
        <a:hlink>
          <a:srgbClr val="0066CC"/>
        </a:hlink>
        <a:folHlink>
          <a:srgbClr val="009900"/>
        </a:folHlink>
      </a:clrScheme>
      <a:clrMap bg1="dk2" tx1="lt1" bg2="dk1" tx2="lt2" accent1="accent1" accent2="accent2" accent3="accent3" accent4="accent4" accent5="accent5" accent6="accent6" hlink="hlink" folHlink="folHlink"/>
    </a:extraClrScheme>
    <a:extraClrScheme>
      <a:clrScheme name="Cliff 7">
        <a:dk1>
          <a:srgbClr val="336699"/>
        </a:dk1>
        <a:lt1>
          <a:srgbClr val="F8F8F8"/>
        </a:lt1>
        <a:dk2>
          <a:srgbClr val="003366"/>
        </a:dk2>
        <a:lt2>
          <a:srgbClr val="D1DDD4"/>
        </a:lt2>
        <a:accent1>
          <a:srgbClr val="3399FF"/>
        </a:accent1>
        <a:accent2>
          <a:srgbClr val="006699"/>
        </a:accent2>
        <a:accent3>
          <a:srgbClr val="AAADB8"/>
        </a:accent3>
        <a:accent4>
          <a:srgbClr val="D4D4D4"/>
        </a:accent4>
        <a:accent5>
          <a:srgbClr val="ADCAFF"/>
        </a:accent5>
        <a:accent6>
          <a:srgbClr val="005C8A"/>
        </a:accent6>
        <a:hlink>
          <a:srgbClr val="86C0CE"/>
        </a:hlink>
        <a:folHlink>
          <a:srgbClr val="00808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541</TotalTime>
  <Words>399</Words>
  <Application>Microsoft Office PowerPoint</Application>
  <PresentationFormat>On-screen Show (4:3)</PresentationFormat>
  <Paragraphs>21</Paragraphs>
  <Slides>6</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6</vt:i4>
      </vt:variant>
    </vt:vector>
  </HeadingPairs>
  <TitlesOfParts>
    <vt:vector size="19" baseType="lpstr">
      <vt:lpstr>Arial</vt:lpstr>
      <vt:lpstr>Times New Roman</vt:lpstr>
      <vt:lpstr>Wingdings</vt:lpstr>
      <vt:lpstr>Verdana</vt:lpstr>
      <vt:lpstr>Trebuchet MS</vt:lpstr>
      <vt:lpstr>Wingdings 3</vt:lpstr>
      <vt:lpstr>AR BLANCA</vt:lpstr>
      <vt:lpstr>AR BONNIE</vt:lpstr>
      <vt:lpstr>AR CHRISTY</vt:lpstr>
      <vt:lpstr>Aparajita</vt:lpstr>
      <vt:lpstr>Layers</vt:lpstr>
      <vt:lpstr>Cliff</vt:lpstr>
      <vt:lpstr>Facet</vt:lpstr>
      <vt:lpstr>Quite Possibly The World’s Worst PowerPoint Presentation Ever</vt:lpstr>
      <vt:lpstr>Chilean Exports</vt:lpstr>
      <vt:lpstr>Beginner Motorcycles</vt:lpstr>
      <vt:lpstr>PowerPoint Presentation</vt:lpstr>
      <vt:lpstr>Racquetball Fundamentals</vt:lpstr>
      <vt:lpstr>PowerPoint Presentation</vt:lpstr>
    </vt:vector>
  </TitlesOfParts>
  <Company>Elmhurst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Quite Possibly The World’s Worst PowerPoint Presentation Ever</dc:title>
  <dc:creator>A.J.Ross@bath.ac.uk</dc:creator>
  <cp:lastModifiedBy>Andrew Ross</cp:lastModifiedBy>
  <cp:revision>9</cp:revision>
  <dcterms:created xsi:type="dcterms:W3CDTF">2005-11-04T17:12:34Z</dcterms:created>
  <dcterms:modified xsi:type="dcterms:W3CDTF">2020-04-22T19:21:05Z</dcterms:modified>
</cp:coreProperties>
</file>