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020050" cy="2860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/>
    <p:restoredTop sz="94694"/>
  </p:normalViewPr>
  <p:slideViewPr>
    <p:cSldViewPr snapToGrid="0" snapToObjects="1">
      <p:cViewPr varScale="1">
        <p:scale>
          <a:sx n="34" d="100"/>
          <a:sy n="34" d="100"/>
        </p:scale>
        <p:origin x="55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504" y="4680929"/>
            <a:ext cx="6817043" cy="9957729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506" y="15022667"/>
            <a:ext cx="6015038" cy="690552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9349" y="1522791"/>
            <a:ext cx="1729323" cy="2423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379" y="1522791"/>
            <a:ext cx="5087719" cy="2423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02" y="7130643"/>
            <a:ext cx="6917293" cy="11897630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02" y="19140829"/>
            <a:ext cx="6917293" cy="625668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/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79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0150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522797"/>
            <a:ext cx="6917293" cy="5528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424" y="7011462"/>
            <a:ext cx="3392857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24" y="10447671"/>
            <a:ext cx="3392857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0151" y="7011462"/>
            <a:ext cx="3409566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0151" y="10447671"/>
            <a:ext cx="3409566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566" y="4118163"/>
            <a:ext cx="4060150" cy="20325950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09566" y="4118163"/>
            <a:ext cx="4060150" cy="20325950"/>
          </a:xfrm>
        </p:spPr>
        <p:txBody>
          <a:bodyPr anchor="t"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379" y="1522797"/>
            <a:ext cx="6917293" cy="552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79" y="7613955"/>
            <a:ext cx="6917293" cy="181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379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6642" y="26509812"/>
            <a:ext cx="27067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160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D9CB1-7F06-B449-A251-E7A54B0A4480}"/>
              </a:ext>
            </a:extLst>
          </p:cNvPr>
          <p:cNvSpPr/>
          <p:nvPr/>
        </p:nvSpPr>
        <p:spPr>
          <a:xfrm>
            <a:off x="8211" y="14933069"/>
            <a:ext cx="8001000" cy="1367028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E60E2-12AE-AA48-A220-7700AB8BB0E0}"/>
              </a:ext>
            </a:extLst>
          </p:cNvPr>
          <p:cNvGrpSpPr/>
          <p:nvPr/>
        </p:nvGrpSpPr>
        <p:grpSpPr>
          <a:xfrm>
            <a:off x="661428" y="1664403"/>
            <a:ext cx="4989017" cy="2902172"/>
            <a:chOff x="661428" y="1239157"/>
            <a:chExt cx="4989017" cy="29021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AA7028-CF69-4846-B72B-B94B8C219060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1F7E7F-076B-A644-8B63-BA7CED9064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7125B-B62E-1149-8788-4328CC08D9A9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DE7DB6-607E-E649-BC36-C604518D2C6C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AD30923-9673-C94F-A81A-1FF40F46F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107F56-CB54-F649-9DDF-D5B892E337C2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2EE53B-2BE7-CD41-9429-E20176B16F41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5D9631F-24D2-E148-90BF-1D54E4443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61940-5499-EF41-80BF-C686DD88264C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C93B3F-8EA0-414F-BEE1-13E2559C3FC8}"/>
              </a:ext>
            </a:extLst>
          </p:cNvPr>
          <p:cNvGrpSpPr/>
          <p:nvPr/>
        </p:nvGrpSpPr>
        <p:grpSpPr>
          <a:xfrm>
            <a:off x="403017" y="5367669"/>
            <a:ext cx="8607363" cy="2349704"/>
            <a:chOff x="403017" y="5170746"/>
            <a:chExt cx="8607363" cy="234970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A73490-7A63-214B-9963-653BDB0FB661}"/>
                </a:ext>
              </a:extLst>
            </p:cNvPr>
            <p:cNvGrpSpPr/>
            <p:nvPr/>
          </p:nvGrpSpPr>
          <p:grpSpPr>
            <a:xfrm>
              <a:off x="403023" y="5170746"/>
              <a:ext cx="8607357" cy="707885"/>
              <a:chOff x="403023" y="5813143"/>
              <a:chExt cx="8607357" cy="70788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431A3B-F2CC-494F-B4AC-A8C9A0253BD2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5"/>
                <a:chOff x="403023" y="5786717"/>
                <a:chExt cx="2242632" cy="70788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B812E99-C4DD-0A49-8E1B-6DA0788A3D1E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88998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PO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05FC67B-F8AE-BF44-86ED-97AEF21B3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B85D6F-25AA-C54B-9687-8A7129F1586F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Partially Occluded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CF6FE0-5110-D245-8FC3-CEADC19139C5}"/>
                </a:ext>
              </a:extLst>
            </p:cNvPr>
            <p:cNvGrpSpPr/>
            <p:nvPr/>
          </p:nvGrpSpPr>
          <p:grpSpPr>
            <a:xfrm>
              <a:off x="403017" y="6812564"/>
              <a:ext cx="8577832" cy="707886"/>
              <a:chOff x="403017" y="7454961"/>
              <a:chExt cx="8577832" cy="70788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8B86A69-0281-E749-90E8-3C6ECE8B2BD2}"/>
                  </a:ext>
                </a:extLst>
              </p:cNvPr>
              <p:cNvGrpSpPr/>
              <p:nvPr/>
            </p:nvGrpSpPr>
            <p:grpSpPr>
              <a:xfrm>
                <a:off x="403017" y="7454961"/>
                <a:ext cx="2242632" cy="707886"/>
                <a:chOff x="403017" y="7442259"/>
                <a:chExt cx="2242632" cy="70788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771149-69AD-1848-B985-A3EB952B9BCA}"/>
                    </a:ext>
                  </a:extLst>
                </p:cNvPr>
                <p:cNvSpPr txBox="1"/>
                <p:nvPr/>
              </p:nvSpPr>
              <p:spPr>
                <a:xfrm>
                  <a:off x="1262082" y="7442259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O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4914A2-DE96-A640-9189-A08008CF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8150145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2ABB01-425A-894E-93E6-BDB6EE5F202C}"/>
                  </a:ext>
                </a:extLst>
              </p:cNvPr>
              <p:cNvSpPr txBox="1"/>
              <p:nvPr/>
            </p:nvSpPr>
            <p:spPr>
              <a:xfrm>
                <a:off x="3023279" y="7454961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Occluded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F98CD-CE20-7C47-8E10-EE3BB84E0182}"/>
              </a:ext>
            </a:extLst>
          </p:cNvPr>
          <p:cNvSpPr/>
          <p:nvPr/>
        </p:nvSpPr>
        <p:spPr>
          <a:xfrm>
            <a:off x="8211" y="12700"/>
            <a:ext cx="8001000" cy="1039315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05205C-D762-E840-BAE6-FCC4FB5C8BA2}"/>
              </a:ext>
            </a:extLst>
          </p:cNvPr>
          <p:cNvSpPr/>
          <p:nvPr/>
        </p:nvSpPr>
        <p:spPr>
          <a:xfrm>
            <a:off x="8211" y="10405850"/>
            <a:ext cx="8001000" cy="4527219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780A0-A7EC-C845-9856-A3564821FB31}"/>
              </a:ext>
            </a:extLst>
          </p:cNvPr>
          <p:cNvSpPr txBox="1"/>
          <p:nvPr/>
        </p:nvSpPr>
        <p:spPr>
          <a:xfrm>
            <a:off x="390672" y="370463"/>
            <a:ext cx="2800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Map Legend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7AB0E-7EF4-744A-BF97-F163F1310409}"/>
              </a:ext>
            </a:extLst>
          </p:cNvPr>
          <p:cNvGrpSpPr/>
          <p:nvPr/>
        </p:nvGrpSpPr>
        <p:grpSpPr>
          <a:xfrm>
            <a:off x="269197" y="15400196"/>
            <a:ext cx="7005613" cy="5783838"/>
            <a:chOff x="269197" y="15125217"/>
            <a:chExt cx="7005613" cy="57838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559C0C-901F-874C-89A9-10E702E67204}"/>
                </a:ext>
              </a:extLst>
            </p:cNvPr>
            <p:cNvGrpSpPr/>
            <p:nvPr/>
          </p:nvGrpSpPr>
          <p:grpSpPr>
            <a:xfrm>
              <a:off x="403026" y="16121293"/>
              <a:ext cx="5661823" cy="1323439"/>
              <a:chOff x="403026" y="15801450"/>
              <a:chExt cx="5661823" cy="13234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DE2851-9997-6F49-B5AA-5438782D41A9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4A081D4-12E2-D54F-BBC6-8DFFF42DE7C7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9F54A6D-44A7-914F-B89E-EC4772AAC3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762CD341-AD56-AD45-9FE5-5FD0A7BAC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38E64-63CA-0A4E-987D-5B6002C73259}"/>
                </a:ext>
              </a:extLst>
            </p:cNvPr>
            <p:cNvGrpSpPr/>
            <p:nvPr/>
          </p:nvGrpSpPr>
          <p:grpSpPr>
            <a:xfrm>
              <a:off x="403026" y="17853454"/>
              <a:ext cx="6871784" cy="1323439"/>
              <a:chOff x="403026" y="17522525"/>
              <a:chExt cx="6871784" cy="13234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A2199B-841F-5D40-B0E8-6B6ED94C9391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E2475EA-A0C9-B743-B257-D9E05757EA52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638003D-58D1-4141-8420-B4CD1CC6E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960F67E-FD31-4D4F-B5BE-86B46DF86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CA9435-797F-AB41-9673-3C43812F80B4}"/>
                </a:ext>
              </a:extLst>
            </p:cNvPr>
            <p:cNvGrpSpPr/>
            <p:nvPr/>
          </p:nvGrpSpPr>
          <p:grpSpPr>
            <a:xfrm>
              <a:off x="403026" y="19585616"/>
              <a:ext cx="5526367" cy="1323439"/>
              <a:chOff x="403026" y="19305508"/>
              <a:chExt cx="5526367" cy="132343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1CD979-16FE-C64F-8C1F-595F8154B15B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48807C-7282-B34C-9410-2CDEC3641DAC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DB80235-459C-8745-AC8E-C05BE30D5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EB6EB0E-1015-B04E-B4A5-9282A386C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A0350D-4615-C147-97A2-6A450BC54015}"/>
                </a:ext>
              </a:extLst>
            </p:cNvPr>
            <p:cNvSpPr txBox="1"/>
            <p:nvPr/>
          </p:nvSpPr>
          <p:spPr>
            <a:xfrm>
              <a:off x="269197" y="15125217"/>
              <a:ext cx="2999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Intrusiveness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B02460-1676-F24D-97B8-12300ED3BE44}"/>
              </a:ext>
            </a:extLst>
          </p:cNvPr>
          <p:cNvGrpSpPr/>
          <p:nvPr/>
        </p:nvGrpSpPr>
        <p:grpSpPr>
          <a:xfrm>
            <a:off x="254896" y="10885656"/>
            <a:ext cx="8755483" cy="3094626"/>
            <a:chOff x="254896" y="10720644"/>
            <a:chExt cx="8755483" cy="30946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57381-736C-FF44-826B-7FD8CE112433}"/>
                </a:ext>
              </a:extLst>
            </p:cNvPr>
            <p:cNvSpPr txBox="1"/>
            <p:nvPr/>
          </p:nvSpPr>
          <p:spPr>
            <a:xfrm>
              <a:off x="254896" y="10720644"/>
              <a:ext cx="3130987" cy="70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Driving Speed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29D692A-C7F0-E547-BB43-5B089D19BE2F}"/>
                </a:ext>
              </a:extLst>
            </p:cNvPr>
            <p:cNvGrpSpPr/>
            <p:nvPr/>
          </p:nvGrpSpPr>
          <p:grpSpPr>
            <a:xfrm>
              <a:off x="403017" y="11896624"/>
              <a:ext cx="8607362" cy="707885"/>
              <a:chOff x="403017" y="12261608"/>
              <a:chExt cx="8607362" cy="70788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66F07A-D7AA-034D-BE02-130AE241CF00}"/>
                  </a:ext>
                </a:extLst>
              </p:cNvPr>
              <p:cNvSpPr txBox="1"/>
              <p:nvPr/>
            </p:nvSpPr>
            <p:spPr>
              <a:xfrm>
                <a:off x="3052809" y="12261608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0.35 meter/second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4273FBC-9EBA-934E-87BB-1FB0FBB5469D}"/>
                  </a:ext>
                </a:extLst>
              </p:cNvPr>
              <p:cNvSpPr/>
              <p:nvPr/>
            </p:nvSpPr>
            <p:spPr>
              <a:xfrm>
                <a:off x="403017" y="1252411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C5648C7-25CD-9F41-8F9B-964DC46CA003}"/>
                </a:ext>
              </a:extLst>
            </p:cNvPr>
            <p:cNvGrpSpPr/>
            <p:nvPr/>
          </p:nvGrpSpPr>
          <p:grpSpPr>
            <a:xfrm>
              <a:off x="403017" y="13107384"/>
              <a:ext cx="8603961" cy="707886"/>
              <a:chOff x="403017" y="13535837"/>
              <a:chExt cx="8603961" cy="70788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088811-3928-4149-B8C0-720E42C59161}"/>
                  </a:ext>
                </a:extLst>
              </p:cNvPr>
              <p:cNvSpPr txBox="1"/>
              <p:nvPr/>
            </p:nvSpPr>
            <p:spPr>
              <a:xfrm>
                <a:off x="3049408" y="13535837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0.68 meter/second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6DA197-08E5-3844-A9AE-9176EDC41BAA}"/>
                  </a:ext>
                </a:extLst>
              </p:cNvPr>
              <p:cNvSpPr/>
              <p:nvPr/>
            </p:nvSpPr>
            <p:spPr>
              <a:xfrm>
                <a:off x="403017" y="13798340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B5606F-E2E6-0043-BA5F-304008231B1F}"/>
              </a:ext>
            </a:extLst>
          </p:cNvPr>
          <p:cNvGrpSpPr/>
          <p:nvPr/>
        </p:nvGrpSpPr>
        <p:grpSpPr>
          <a:xfrm>
            <a:off x="254896" y="22236598"/>
            <a:ext cx="8755484" cy="5333805"/>
            <a:chOff x="254896" y="22105205"/>
            <a:chExt cx="8755484" cy="533380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A52688-96DB-2140-A808-A3F2EC0E9259}"/>
                </a:ext>
              </a:extLst>
            </p:cNvPr>
            <p:cNvSpPr txBox="1"/>
            <p:nvPr/>
          </p:nvSpPr>
          <p:spPr>
            <a:xfrm>
              <a:off x="254896" y="22105205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Collision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D98740F-F070-2B4E-8CCA-FB04BF7AA32C}"/>
                </a:ext>
              </a:extLst>
            </p:cNvPr>
            <p:cNvGrpSpPr/>
            <p:nvPr/>
          </p:nvGrpSpPr>
          <p:grpSpPr>
            <a:xfrm>
              <a:off x="403017" y="23167034"/>
              <a:ext cx="8595014" cy="862542"/>
              <a:chOff x="403017" y="22855622"/>
              <a:chExt cx="8595014" cy="862542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8BD2FA-8CEC-7A4A-AF2D-4B1214B392B7}"/>
                  </a:ext>
                </a:extLst>
              </p:cNvPr>
              <p:cNvSpPr txBox="1"/>
              <p:nvPr/>
            </p:nvSpPr>
            <p:spPr>
              <a:xfrm>
                <a:off x="3040460" y="22932950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 collision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473638E-3201-734A-90C1-262CF659953F}"/>
                  </a:ext>
                </a:extLst>
              </p:cNvPr>
              <p:cNvGrpSpPr/>
              <p:nvPr/>
            </p:nvGrpSpPr>
            <p:grpSpPr>
              <a:xfrm>
                <a:off x="403017" y="22855622"/>
                <a:ext cx="2240280" cy="862542"/>
                <a:chOff x="403017" y="22882158"/>
                <a:chExt cx="2240280" cy="862542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EC5C8CA-E51E-414A-BCAC-E7B7D8D2DC32}"/>
                    </a:ext>
                  </a:extLst>
                </p:cNvPr>
                <p:cNvSpPr txBox="1"/>
                <p:nvPr/>
              </p:nvSpPr>
              <p:spPr>
                <a:xfrm>
                  <a:off x="1271326" y="22882158"/>
                  <a:ext cx="503663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*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FA95D73-E07F-8549-957A-72DE31BC8A0B}"/>
                    </a:ext>
                  </a:extLst>
                </p:cNvPr>
                <p:cNvSpPr/>
                <p:nvPr/>
              </p:nvSpPr>
              <p:spPr>
                <a:xfrm>
                  <a:off x="403017" y="23561820"/>
                  <a:ext cx="2240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39C5275-0212-1B40-82E8-74F6A7C6E984}"/>
                </a:ext>
              </a:extLst>
            </p:cNvPr>
            <p:cNvGrpSpPr/>
            <p:nvPr/>
          </p:nvGrpSpPr>
          <p:grpSpPr>
            <a:xfrm>
              <a:off x="390672" y="24746794"/>
              <a:ext cx="8619708" cy="987499"/>
              <a:chOff x="390672" y="24523333"/>
              <a:chExt cx="8619708" cy="98749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3CB192-7D28-354B-9726-61D347E5C8B6}"/>
                  </a:ext>
                </a:extLst>
              </p:cNvPr>
              <p:cNvSpPr txBox="1"/>
              <p:nvPr/>
            </p:nvSpPr>
            <p:spPr>
              <a:xfrm>
                <a:off x="3052809" y="24663139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0.2 expected collision</a:t>
                </a: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BEAB818-78EC-314E-BE48-6B60649E5C24}"/>
                  </a:ext>
                </a:extLst>
              </p:cNvPr>
              <p:cNvGrpSpPr/>
              <p:nvPr/>
            </p:nvGrpSpPr>
            <p:grpSpPr>
              <a:xfrm>
                <a:off x="390672" y="24523333"/>
                <a:ext cx="2240280" cy="987499"/>
                <a:chOff x="390672" y="24523333"/>
                <a:chExt cx="2240280" cy="987499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CD0281-CD1C-FF43-9450-2784D65FCE31}"/>
                    </a:ext>
                  </a:extLst>
                </p:cNvPr>
                <p:cNvSpPr txBox="1"/>
                <p:nvPr/>
              </p:nvSpPr>
              <p:spPr>
                <a:xfrm>
                  <a:off x="1040170" y="24523333"/>
                  <a:ext cx="941284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PO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3CD0474-36A6-594F-B043-C905B8933C9C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5ECE24-D7B7-F34A-AF05-51BB78C1A127}"/>
                </a:ext>
              </a:extLst>
            </p:cNvPr>
            <p:cNvGrpSpPr/>
            <p:nvPr/>
          </p:nvGrpSpPr>
          <p:grpSpPr>
            <a:xfrm>
              <a:off x="390672" y="26451511"/>
              <a:ext cx="8607359" cy="987499"/>
              <a:chOff x="390672" y="26074891"/>
              <a:chExt cx="8607359" cy="98749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BBDC04-B337-A740-95B0-A83E2CCE0589}"/>
                  </a:ext>
                </a:extLst>
              </p:cNvPr>
              <p:cNvSpPr txBox="1"/>
              <p:nvPr/>
            </p:nvSpPr>
            <p:spPr>
              <a:xfrm>
                <a:off x="3040460" y="26214697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0.4 expected collision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0D4F485-ED1D-5A48-B3A6-6A2FC57F1D18}"/>
                  </a:ext>
                </a:extLst>
              </p:cNvPr>
              <p:cNvGrpSpPr/>
              <p:nvPr/>
            </p:nvGrpSpPr>
            <p:grpSpPr>
              <a:xfrm>
                <a:off x="390672" y="26074891"/>
                <a:ext cx="2240280" cy="987499"/>
                <a:chOff x="390672" y="24523333"/>
                <a:chExt cx="2240280" cy="987499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A455F05-621E-B14B-AD29-E279F0FB280A}"/>
                    </a:ext>
                  </a:extLst>
                </p:cNvPr>
                <p:cNvSpPr txBox="1"/>
                <p:nvPr/>
              </p:nvSpPr>
              <p:spPr>
                <a:xfrm>
                  <a:off x="1206081" y="24523333"/>
                  <a:ext cx="609462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O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6D9119C-5CFD-1947-974A-426A3A34C012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FBF4F-4AB7-5F46-AEF8-A562E52AD64F}"/>
              </a:ext>
            </a:extLst>
          </p:cNvPr>
          <p:cNvGrpSpPr/>
          <p:nvPr/>
        </p:nvGrpSpPr>
        <p:grpSpPr>
          <a:xfrm>
            <a:off x="1439909" y="8551279"/>
            <a:ext cx="5159210" cy="1165105"/>
            <a:chOff x="1326174" y="8383509"/>
            <a:chExt cx="5159210" cy="116510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0CD981-D532-7F46-95A2-23C5F2966C89}"/>
                </a:ext>
              </a:extLst>
            </p:cNvPr>
            <p:cNvSpPr txBox="1"/>
            <p:nvPr/>
          </p:nvSpPr>
          <p:spPr>
            <a:xfrm>
              <a:off x="2703879" y="8383509"/>
              <a:ext cx="2403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dirty="0"/>
                <a:t>3.5 meters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CABE6B-5889-EA41-8EEC-B7A1B6845D76}"/>
                </a:ext>
              </a:extLst>
            </p:cNvPr>
            <p:cNvGrpSpPr/>
            <p:nvPr/>
          </p:nvGrpSpPr>
          <p:grpSpPr>
            <a:xfrm>
              <a:off x="1326174" y="8634196"/>
              <a:ext cx="5159210" cy="914418"/>
              <a:chOff x="1750308" y="8249032"/>
              <a:chExt cx="5159210" cy="91441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8A08697-21E6-8B44-81F8-4C355423EB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0308" y="8249032"/>
                <a:ext cx="914400" cy="91441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04011A8-CD9F-0246-94EA-1030E122B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136" y="8249032"/>
                <a:ext cx="914382" cy="914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C48639A-E77F-A047-933C-075F75243B92}"/>
                  </a:ext>
                </a:extLst>
              </p:cNvPr>
              <p:cNvCxnSpPr>
                <a:stCxn id="72" idx="6"/>
                <a:endCxn id="73" idx="2"/>
              </p:cNvCxnSpPr>
              <p:nvPr/>
            </p:nvCxnSpPr>
            <p:spPr>
              <a:xfrm flipV="1">
                <a:off x="2664708" y="8706232"/>
                <a:ext cx="3330428" cy="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370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60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8</cp:revision>
  <dcterms:created xsi:type="dcterms:W3CDTF">2019-07-01T23:26:25Z</dcterms:created>
  <dcterms:modified xsi:type="dcterms:W3CDTF">2019-07-01T23:50:06Z</dcterms:modified>
</cp:coreProperties>
</file>